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Тема: «Приложение для отслеживания посещаемости»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Шаров Максим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ИСП-223а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7091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Я создал приложение для отслеживание посещаемости студентов, который может просматривать как и зав. отделения так и староста.</a:t>
            </a:r>
            <a:endParaRPr lang="ru-RU" dirty="0"/>
          </a:p>
        </p:txBody>
      </p:sp>
      <p:pic>
        <p:nvPicPr>
          <p:cNvPr id="8194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844824"/>
            <a:ext cx="3240360" cy="3195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6632"/>
            <a:ext cx="6241504" cy="624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Моя разработка позволяет старостам отмечать посещаемость студентов в разы быстрее и проще, делая это в электронном виде.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</a:t>
            </a:r>
            <a:r>
              <a:rPr lang="en-US" dirty="0" smtClean="0"/>
              <a:t>use-case</a:t>
            </a:r>
            <a:r>
              <a:rPr lang="ru-RU" dirty="0" smtClean="0"/>
              <a:t> и </a:t>
            </a:r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348880"/>
            <a:ext cx="3888432" cy="33123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5536" y="1628800"/>
            <a:ext cx="396044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Диаграмма</a:t>
            </a:r>
            <a:r>
              <a:rPr kumimoji="0" lang="ru-R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use-case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99992" y="1556792"/>
            <a:ext cx="396044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Диаграмм</a:t>
            </a:r>
            <a:r>
              <a:rPr lang="ru-RU" sz="3400" dirty="0" smtClean="0">
                <a:latin typeface="+mj-lt"/>
                <a:ea typeface="+mj-ea"/>
                <a:cs typeface="+mj-cs"/>
              </a:rPr>
              <a:t>а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activity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132856"/>
            <a:ext cx="2695506" cy="451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40768"/>
            <a:ext cx="349107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5057800"/>
            <a:ext cx="403244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На</a:t>
            </a:r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данном </a:t>
            </a:r>
            <a:r>
              <a:rPr kumimoji="0" lang="ru-RU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скриншоте</a:t>
            </a:r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показан код, на котором создается окно ввода логина и пароля.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4797152"/>
            <a:ext cx="7715200" cy="132901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В данной части кода можно выбирать какая группа будет выводится при вводе пароля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6865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517232"/>
            <a:ext cx="8363272" cy="968971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Код с базой данных студентов в группах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5112568" cy="404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Код с базой данных паролей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5688632" cy="350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0979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Код с проверкой пароля в базе данных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4608512" cy="374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Дизайн создан с помощью библиотеки </a:t>
            </a:r>
            <a:r>
              <a:rPr lang="en-US" dirty="0" smtClean="0"/>
              <a:t>Python</a:t>
            </a:r>
            <a:r>
              <a:rPr lang="ru-RU" dirty="0" smtClean="0"/>
              <a:t> – </a:t>
            </a:r>
            <a:r>
              <a:rPr lang="en-US" dirty="0" err="1" smtClean="0"/>
              <a:t>Tkinter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9218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348880"/>
            <a:ext cx="4139688" cy="3987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78</Words>
  <Application>Microsoft Office PowerPoint</Application>
  <PresentationFormat>Экран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Тема: «Приложение для отслеживания посещаемости»</vt:lpstr>
      <vt:lpstr>Проблема</vt:lpstr>
      <vt:lpstr>Диаграммы use-case и activity</vt:lpstr>
      <vt:lpstr>Скрины с значимыми частями кода и их объяснение</vt:lpstr>
      <vt:lpstr>Скрины с значимыми частями кода и их объяснение</vt:lpstr>
      <vt:lpstr>Скрины с значимыми частями кода и их объяснение</vt:lpstr>
      <vt:lpstr>Скрины с значимыми частями кода и их объяснение</vt:lpstr>
      <vt:lpstr>Скрины с значимыми частями кода и их объяснение</vt:lpstr>
      <vt:lpstr>Дизайн</vt:lpstr>
      <vt:lpstr>Вывод по работе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«Приложение для отслеживания посещаемости»</dc:title>
  <dc:creator>USER</dc:creator>
  <cp:lastModifiedBy>USER</cp:lastModifiedBy>
  <cp:revision>15</cp:revision>
  <dcterms:created xsi:type="dcterms:W3CDTF">2025-06-10T17:54:10Z</dcterms:created>
  <dcterms:modified xsi:type="dcterms:W3CDTF">2025-06-17T05:49:53Z</dcterms:modified>
</cp:coreProperties>
</file>