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0" r:id="rId10"/>
    <p:sldId id="261" r:id="rId11"/>
    <p:sldId id="262" r:id="rId1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16.06.2025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Тема: «Приложение для отслеживания посещаемости»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 smtClean="0">
                <a:solidFill>
                  <a:schemeClr val="tx1"/>
                </a:solidFill>
              </a:rPr>
              <a:t>Шаров Максим</a:t>
            </a:r>
            <a:br>
              <a:rPr lang="ru-RU" dirty="0" smtClean="0">
                <a:solidFill>
                  <a:schemeClr val="tx1"/>
                </a:solidFill>
              </a:rPr>
            </a:br>
            <a:r>
              <a:rPr lang="ru-RU" dirty="0" smtClean="0">
                <a:solidFill>
                  <a:schemeClr val="tx1"/>
                </a:solidFill>
              </a:rPr>
              <a:t>ИСП-223а</a:t>
            </a:r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143000"/>
          </a:xfrm>
        </p:spPr>
        <p:txBody>
          <a:bodyPr/>
          <a:lstStyle/>
          <a:p>
            <a:r>
              <a:rPr lang="ru-RU" dirty="0" smtClean="0"/>
              <a:t>Вывод по работе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600200"/>
            <a:ext cx="4690864" cy="4709120"/>
          </a:xfrm>
        </p:spPr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Я создал приложение для отслеживание посещаемости студентов, который может просматривать как и зав. отделения так и староста.</a:t>
            </a:r>
            <a:endParaRPr lang="ru-RU" dirty="0"/>
          </a:p>
        </p:txBody>
      </p:sp>
      <p:pic>
        <p:nvPicPr>
          <p:cNvPr id="8194" name="Picture 2" descr="Picture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1844824"/>
            <a:ext cx="3240360" cy="319573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Мем</a:t>
            </a:r>
            <a:r>
              <a:rPr lang="ru-RU" dirty="0" smtClean="0"/>
              <a:t> ну это надо для лучшей </a:t>
            </a:r>
            <a:r>
              <a:rPr lang="ru-RU" dirty="0" err="1" smtClean="0"/>
              <a:t>оценочки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Жизнь без </a:t>
            </a:r>
            <a:r>
              <a:rPr lang="ru-RU" dirty="0" err="1" smtClean="0"/>
              <a:t>мемов</a:t>
            </a:r>
            <a:r>
              <a:rPr lang="ru-RU" dirty="0" smtClean="0"/>
              <a:t> это </a:t>
            </a:r>
            <a:r>
              <a:rPr lang="ru-RU" smtClean="0"/>
              <a:t>не жизнь </a:t>
            </a:r>
          </a:p>
          <a:p>
            <a:pPr>
              <a:buNone/>
            </a:pPr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Проблема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Моя разработка позволяет старостам отмечать посещаемость студентов в разы быстрее и проще, делая это в электронном виде.</a:t>
            </a:r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Диаграммы </a:t>
            </a:r>
            <a:r>
              <a:rPr lang="en-US" dirty="0" smtClean="0"/>
              <a:t>use-case</a:t>
            </a:r>
            <a:r>
              <a:rPr lang="ru-RU" dirty="0" smtClean="0"/>
              <a:t> и </a:t>
            </a:r>
            <a:r>
              <a:rPr lang="en-US" dirty="0" smtClean="0"/>
              <a:t>activity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</a:t>
            </a:r>
            <a:endParaRPr lang="ru-RU" dirty="0"/>
          </a:p>
        </p:txBody>
      </p:sp>
      <p:pic>
        <p:nvPicPr>
          <p:cNvPr id="4" name="Рисунок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7544" y="2348880"/>
            <a:ext cx="3888432" cy="3312368"/>
          </a:xfrm>
          <a:prstGeom prst="rect">
            <a:avLst/>
          </a:prstGeom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395536" y="1628800"/>
            <a:ext cx="396044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Диаграмма</a:t>
            </a:r>
            <a:r>
              <a:rPr kumimoji="0" lang="ru-RU" sz="44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kumimoji="0" lang="en-US" sz="4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use-case</a:t>
            </a:r>
            <a:endParaRPr kumimoji="0" lang="ru-RU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4499992" y="1556792"/>
            <a:ext cx="3960440" cy="710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Диаграмм</a:t>
            </a:r>
            <a:r>
              <a:rPr lang="ru-RU" sz="3400" dirty="0" smtClean="0">
                <a:latin typeface="+mj-lt"/>
                <a:ea typeface="+mj-ea"/>
                <a:cs typeface="+mj-cs"/>
              </a:rPr>
              <a:t>а </a:t>
            </a:r>
            <a:r>
              <a:rPr kumimoji="0" lang="en-US" sz="3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activity</a:t>
            </a:r>
            <a:endParaRPr kumimoji="0" lang="ru-RU" sz="3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2132856"/>
            <a:ext cx="2695506" cy="451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Скрины</a:t>
            </a:r>
            <a:r>
              <a:rPr lang="ru-RU" dirty="0" smtClean="0"/>
              <a:t> с значимыми частями кода и их объяснение</a:t>
            </a:r>
            <a:endParaRPr lang="ru-RU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43808" y="1340768"/>
            <a:ext cx="3491070" cy="4176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Заголовок 1"/>
          <p:cNvSpPr txBox="1">
            <a:spLocks/>
          </p:cNvSpPr>
          <p:nvPr/>
        </p:nvSpPr>
        <p:spPr>
          <a:xfrm>
            <a:off x="2627784" y="5057800"/>
            <a:ext cx="4032448" cy="1800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На</a:t>
            </a:r>
            <a:r>
              <a:rPr kumimoji="0" lang="ru-RU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данном </a:t>
            </a:r>
            <a:r>
              <a:rPr kumimoji="0" lang="ru-RU" sz="22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скриншоте</a:t>
            </a:r>
            <a:r>
              <a:rPr kumimoji="0" lang="ru-RU" sz="22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показан код, на котором создается окно ввода логина и пароля.</a:t>
            </a:r>
            <a:endParaRPr kumimoji="0" lang="ru-RU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Скрины</a:t>
            </a:r>
            <a:r>
              <a:rPr lang="ru-RU" dirty="0" smtClean="0"/>
              <a:t> с значимыми частями кода и их объяснение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27584" y="4797152"/>
            <a:ext cx="7715200" cy="1329011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ru-RU" dirty="0" smtClean="0"/>
              <a:t>	</a:t>
            </a:r>
            <a:r>
              <a:rPr lang="ru-RU" dirty="0" smtClean="0"/>
              <a:t>В данной части кода можно выбирать какая группа будет выводится при вводе пароля 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1700808"/>
            <a:ext cx="668655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Скрины</a:t>
            </a:r>
            <a:r>
              <a:rPr lang="ru-RU" dirty="0" smtClean="0"/>
              <a:t> с значимыми частями кода и их объяснение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5517232"/>
            <a:ext cx="8363272" cy="968971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	Код с базой данных студентов в группах</a:t>
            </a:r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1484784"/>
            <a:ext cx="5112568" cy="4048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Скрины</a:t>
            </a:r>
            <a:r>
              <a:rPr lang="ru-RU" dirty="0" smtClean="0"/>
              <a:t> с значимыми частями кода и их объяснение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13176"/>
            <a:ext cx="8229600" cy="1112987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	Код с базой данных паролей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9672" y="1484784"/>
            <a:ext cx="5688632" cy="35062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Скрины</a:t>
            </a:r>
            <a:r>
              <a:rPr lang="ru-RU" dirty="0" smtClean="0"/>
              <a:t> с значимыми частями кода и их объяснение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5085184"/>
            <a:ext cx="8229600" cy="1040979"/>
          </a:xfrm>
        </p:spPr>
        <p:txBody>
          <a:bodyPr/>
          <a:lstStyle/>
          <a:p>
            <a:pPr algn="ctr">
              <a:buNone/>
            </a:pPr>
            <a:r>
              <a:rPr lang="ru-RU" dirty="0" smtClean="0"/>
              <a:t>	Код с проверкой пароля в базе данных 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95736" y="1412776"/>
            <a:ext cx="4608512" cy="3742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Дизайн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ru-RU" dirty="0" smtClean="0"/>
              <a:t>	Дизайн создан с помощью библиотеки </a:t>
            </a:r>
            <a:r>
              <a:rPr lang="en-US" dirty="0" smtClean="0"/>
              <a:t>Python</a:t>
            </a:r>
            <a:r>
              <a:rPr lang="ru-RU" dirty="0" smtClean="0"/>
              <a:t> – </a:t>
            </a:r>
            <a:r>
              <a:rPr lang="en-US" dirty="0" err="1" smtClean="0"/>
              <a:t>Tkinter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9218" name="Picture 2" descr="Picture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67944" y="2348880"/>
            <a:ext cx="4139688" cy="398782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85</Words>
  <Application>Microsoft Office PowerPoint</Application>
  <PresentationFormat>Экран (4:3)</PresentationFormat>
  <Paragraphs>24</Paragraphs>
  <Slides>11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2" baseType="lpstr">
      <vt:lpstr>Тема Office</vt:lpstr>
      <vt:lpstr>Тема: «Приложение для отслеживания посещаемости»</vt:lpstr>
      <vt:lpstr>Проблема</vt:lpstr>
      <vt:lpstr>Диаграммы use-case и activity</vt:lpstr>
      <vt:lpstr>Скрины с значимыми частями кода и их объяснение</vt:lpstr>
      <vt:lpstr>Скрины с значимыми частями кода и их объяснение</vt:lpstr>
      <vt:lpstr>Скрины с значимыми частями кода и их объяснение</vt:lpstr>
      <vt:lpstr>Скрины с значимыми частями кода и их объяснение</vt:lpstr>
      <vt:lpstr>Скрины с значимыми частями кода и их объяснение</vt:lpstr>
      <vt:lpstr>Дизайн</vt:lpstr>
      <vt:lpstr>Вывод по работе</vt:lpstr>
      <vt:lpstr>Мем ну это надо для лучшей оценочки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«Приложение для отслеживания посещаемости»</dc:title>
  <dc:creator>USER</dc:creator>
  <cp:lastModifiedBy>USER</cp:lastModifiedBy>
  <cp:revision>13</cp:revision>
  <dcterms:created xsi:type="dcterms:W3CDTF">2025-06-10T17:54:10Z</dcterms:created>
  <dcterms:modified xsi:type="dcterms:W3CDTF">2025-06-16T19:19:05Z</dcterms:modified>
</cp:coreProperties>
</file>