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20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4DAC0-D52E-4539-B795-7A01C4A126F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0F104-CE4A-4357-9DEC-54B2DBA6D5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75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923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60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0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01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17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899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634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73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5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77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44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1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7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95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6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0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4B5F44-BBF8-4774-A3A7-8E8C3F9F3E6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D88F1D-A6C4-4029-BD5C-4B4C9013E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50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439AD77-DAEC-4A04-1AE0-65FE6E3E8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750" y="0"/>
            <a:ext cx="8744500" cy="1771650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 Северо-Казахстанский государственный университет им. М.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Козыбаева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Факультет инженерии и цифровых технологий Кафедра «Информационно-коммуникационные технологии»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61721C-8224-73A9-69CD-78F8E731C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64" y="5057777"/>
            <a:ext cx="11488671" cy="1528762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ИС-23-2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Захаров Н.А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0F89C-C2A4-48A2-9D3B-8DA0736D8BF1}"/>
              </a:ext>
            </a:extLst>
          </p:cNvPr>
          <p:cNvSpPr txBox="1"/>
          <p:nvPr/>
        </p:nvSpPr>
        <p:spPr>
          <a:xfrm>
            <a:off x="63564" y="3075057"/>
            <a:ext cx="12064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ПРОЕКТ по дисциплине: Протоколы и интерфейсы компьютерных систем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кулинарного сайта»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4FB807D-DC63-4968-A3BD-95BFB7825F03}"/>
              </a:ext>
            </a:extLst>
          </p:cNvPr>
          <p:cNvSpPr txBox="1">
            <a:spLocks/>
          </p:cNvSpPr>
          <p:nvPr/>
        </p:nvSpPr>
        <p:spPr>
          <a:xfrm>
            <a:off x="1130299" y="6036806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,2025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89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C225FF5-196A-4F48-9A43-A12B7D8C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" y="416758"/>
            <a:ext cx="1185862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этой странице сайта представлены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пошаговые видео рецепты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помогут вам готовить как повседневные блюда, так и праздничные угощения. Включены разнообразные рецепты, от классических до более сложных. Примеры: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Борщ с говядиной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традиционное украинское блюдо, приготовленное с использованием говядины, свеклы, капусты и других овощей. Видео покажет, как правильно приготовить насыщенный и ароматный борщ.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Торт Наполеон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популярный десерт, состоящий из слоёного теста и крема. Пошаговый процесс покажет, как добиться хрустящей текстуры и идеально пропитанного торта.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Карась с лимоном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рыба, запечённая с лимоном, которая становится сочной и ароматной. Видео объяснит, как правильно приготовить карася для идеального вкуса.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Шашлык из свинины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классический рецепт шашлыка, при котором свинина маринуется и готовится на гриле. В видео будут показаны секреты правильного маринования и запекания шашлыка.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Эти рецепты помогут вам готовить вкусные блюда для различных поводов и освоить новые кулинарные техники!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67B8FE-DC25-46B1-A291-D7BE6718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0" y="3852661"/>
            <a:ext cx="968827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84E33D-08BD-4DFE-BE36-F1AA8CDA7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Представленный график для сайта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"Ложка Вкуса"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отображает различные показатели, которые характеризуют эффективность и работу сайта. Каждый показатель выражен в процентах и имеет свой цвет, что помогает визуально воспринимать информацию. Вот его компоненты: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(15%)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показывает, насколько содержимое сайта соответствует текущим трендам и интересам пользователей.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Аудитория (10%)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отражает размер и состав аудитории, которая посещает сайт.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Финансы (12%)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может показывать финансовые показатели или доход от сайта.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 (13%)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процент пользователей, которые зарегистрированы или активно пользуются сайтом.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Зашедших (20%)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процент посетителей, которые посетили сайт за определённый период.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Просмотров (30%)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количество просмотров страниц или контента на сайте.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показатель на графике имеет свой цвет, что помогает лучше понять, в каком состоянии находится сайт по этим ключевым меткам.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3C245D-454C-4EC3-82D8-EF22808C1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3" y="4215434"/>
            <a:ext cx="6805612" cy="23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8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85DE8-6010-4B44-8703-EF53DBC4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152400"/>
            <a:ext cx="10131425" cy="14562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0380D-B32C-4F3E-A153-9D8D085C9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8" y="999066"/>
            <a:ext cx="11287126" cy="364913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проектом я использовал следующие инструменты и технологии: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создания структуры всех страниц;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стилизации и адаптивной вёрстки;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как основную среду разработки;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контроля версий, хранения кода и размещения проекта в открытом доступе.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2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F2F82-797E-4D72-B76C-A4982439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6" y="195262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создания структуры всех страниц;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024505-6853-40A1-8A32-A9E6E0B51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3024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Этот HTML код описывает страницу кулинарного сайта "Ложка вкуса", которая включает в себя навигационное меню с разделами о рецептах, здоровом питании, видео рецептах и доставке еды. На странице представлены карточки с популярными рецептами, информационные блоки о количестве рецептов и аудитории сайта, а также секции с домашними рецептами и советами по приготовлению пищи на каждый день.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1AADBF-EF50-4413-9202-04509FC5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90" y="3401443"/>
            <a:ext cx="4386598" cy="32612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C4F1A3-EDDC-498C-A729-F12DDDD9A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830" y="3461861"/>
            <a:ext cx="4591621" cy="27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9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34971-01F4-4E2C-A18A-7E79B5C3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166687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стилизации и адаптивной вёрстки;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6B0055-F4D4-4A98-B13F-994A21BD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" y="894820"/>
            <a:ext cx="11963399" cy="3649133"/>
          </a:xfrm>
        </p:spPr>
        <p:txBody>
          <a:bodyPr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CSS код описывает стили для веб-страницы, включая оформление различных элементов. Он устанавливает шрифты, цвета, отступы, выравнивание и эффекты для элементов, таких как заголовки, меню, карточки рецептов и секции сайта.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моменты: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 страницы и элементов светлый, используется шрифт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Заголовки и текст имеют разные размеры и цвета для лучшего восприятия.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навигации оформлено с отступами и эффектами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ховер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(изменение цвета при наведении).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Карточки рецептов имеют тени и округлённые края для более современного вида.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Секция с баннером оформлена с градиентом и большим текстом, который выделяется на фоне.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2BC6B0-BA17-40F2-8E62-A3DC01D0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4327945"/>
            <a:ext cx="3539134" cy="23633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4A933C-C132-47B6-98EE-A073053A5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4327945"/>
            <a:ext cx="3686731" cy="22745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38A088-8A5C-4F43-96A4-AA7317DC4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472" y="4416162"/>
            <a:ext cx="3329452" cy="218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1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92A04-DDBE-4EED-B8B7-B6E5E785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66687"/>
            <a:ext cx="9854393" cy="1456267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как основную среду разработки;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3C3D63-F32B-42D9-A1B3-00A95F265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1451" y="1290138"/>
            <a:ext cx="1185862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(VS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мощная и гибкая среда разработки с открытым исходным кодом, предназначенная для работы с множеством языков программирования и технологий. Она предлагает широкий набор инструментов, которые позволяют разработчикам писать, отлаживать и тестировать код, делая процесс разработки более эффективным и удобным.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главных особенностей VS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его легковесность и высокая производительность. В отличие от традиционных интегрированных сред разработки (IDE), таких как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VS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занимает мало места на жестком диске и быстро запускается, что делает его идеальным инструментом для работы на компьютерах с ограниченными ресурсами.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поддерживает огромное количество расширений и плагинов, которые позволяют добавлять функциональность в зависимости от нужд разработчика. Например, можно установить расширения для работы с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C++, HTML, CSS, и многими другими языками программирования. Кроме того, благодаря интеграции с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можно управлять версиями кода прямо в редакторе, что упрощает совместную работу над проектами.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обладает мощным отладчиком, который поддерживает как базовую отладку (например, для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так и более сложные инструменты для работы с такими языками, как C# или </a:t>
            </a:r>
            <a:r>
              <a:rPr kumimoji="0" lang="ru-RU" altLang="ru-RU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ru-RU" altLang="ru-RU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Встроенная поддержка терминала позволяет разработчикам работать с командной строкой без выхода из среды разработки.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1E57B-F24C-4A81-B9F4-99EE7199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38112"/>
            <a:ext cx="10131425" cy="1456267"/>
          </a:xfrm>
        </p:spPr>
        <p:txBody>
          <a:bodyPr>
            <a:normAutofit/>
          </a:bodyPr>
          <a:lstStyle/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контроля версий, хранения кода и размещения проекта в открытом доступе.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7AA387-ECCF-45DE-8348-3942D7BB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1884892"/>
            <a:ext cx="11187112" cy="3649133"/>
          </a:xfrm>
        </p:spPr>
        <p:txBody>
          <a:bodyPr>
            <a:no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два неотъемлемых инструмента, которые часто используются вместе для контроля версий, хранения кода и размещения проектов в открытом доступе.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система контроля версий, которая позволяет отслеживать изменения в коде на протяжении всего процесса разработки. Она дает разработчикам возможность сохранять «снимки»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состояния их проекта на различных этапах.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легко возвращаться к предыдущим версиям проекта, сравнивать изменения между версиями, а также работать в параллельных ветках, что упрощает командную работу над проектом. Этот инструмент помогает избежать потери данных и упрощает совместную разработку, поскольку каждый разработчик может работать над отдельной частью кода, не беспокоясь о том, что его изменения могут перезаписать работу других.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онлайн-платформа, построенная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позволяет хранить репозитории кода в облаке и делиться ими с другими разработчиками.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не только разместить свой проект, но и контролировать, кто имеет доступ к репозиториям, обсуждать изменения с коллегами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-запросы, а также легко интегрировать различные инструменты для автоматизации (например, для тестирования или деплоя).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возможность открытого размещения проектов, что идеально подходит для открытых исходных кодов, сотрудничества в рамках общественных проектов и презентации своих работ.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6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27298-28F2-46B0-AC81-3CB15029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4" y="129646"/>
            <a:ext cx="10131425" cy="145626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творческому проекту на тему: «Разработка кулинарного сайта»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B8AAC1-5950-4C7C-A77E-0870E8D17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4" y="1622954"/>
            <a:ext cx="11301412" cy="3649133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кулинарного сайта для проекта по дисциплине «Протоколы и интерфейсы компьютерных систем» был получен опыт использования современных веб-технологий. Важными аспектами стали создание удобного интерфейса с использованием HTML, CSS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выбор протоколов для безопасной передачи данных (HTTP/HTTPS). Для хранения данных использовалась база данных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обеспечивающая эффективную работу сайта.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также включал адаптивный дизайн для мобильных устройств, что важно для удобства пользователей. Интерфейсы взаимодействия с внешними сервисами, например, для получения информации о питательной ценности продуктов, добавляют функциональности.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результате, проект продемонстрировал, как правильный выбор технологий и протоколов способствует созданию безопасного, удобного и функционального веб-сайта.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6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33D0C-2CA3-4C5A-82D1-95755554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3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публикацию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BACD70-BDB2-4CE4-BAED-851F1D124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139" y="1612940"/>
            <a:ext cx="3951499" cy="42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5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8A7AB-BE8A-4FD6-9E7C-C8C24B92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66688"/>
            <a:ext cx="10131425" cy="14562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«Ложка вкуса»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39888-1E91-4610-8C5B-EA7B98B4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0592"/>
            <a:ext cx="12244387" cy="3649133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кулинария становится не просто хобби, а важной частью повседневной жизни. Всё больше людей стараются готовить дома: кто-то — ради экономии, кто-то — ради удовольствия, а кто-то — чтобы контролировать качество и калорийность продуктов. Но при этом существует определённая проблема: большинство существующих кулинарных сайтов перегружены рекламой, имеют устаревший интерфейс и не всегда предоставляют достоверные и качественные рецепты.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решил создать проект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«Ложка вкуса»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кулинарный сайт, который будет не просто удобной платформой для поиска рецептов, а настоящим помощником в ежедневной жизни. Он прост в использовании, визуально приятен, интуитивно понятен и не содержит лишней информации. Такой ресурс может быть полезен как новичкам на кухне, так и тем, кто уже уверенно готовит, но хочет расширить свой кулинарный кругозор.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4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4D9C4-867F-4696-8E9B-A51FD5E1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52400"/>
            <a:ext cx="10131425" cy="14562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Аргументация необходимости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E1C8AE-741B-4112-A164-C6546E59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8667"/>
            <a:ext cx="12015787" cy="3649133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«Ложка вкуса»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создавался из реальной потребности в современном, доступном и функциональном кулинарном ресурсе. Я, как и многие другие пользователи, часто сталкивался с неудобствами: долгой загрузкой страниц, запутанной навигацией, отсутствием фильтров и логичной структуры. Кроме того, рецепты часто бывают неполными или плохо оформленными.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Мой проект решает эти проблемы. Основная идея — сделать сайт максимально удобным, без лишнего. Упор сделан на практичность: рецепты с точным указанием ингредиентов, временем приготовления, фото каждого шага, а также возможностью фильтрации блюд по типу, сложности, калорийности и другим параметрам. Это позволяет каждому пользователю быстро найти то, что ему нужно, без лишних кликов и раздражения.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создания проекта продиктована реальным запросом пользователей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качественный, надёжный и приятный в использовании сайт для домашнего приготовления еды.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C3D2E-3593-47FB-97F5-59ADA3EC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4" y="0"/>
            <a:ext cx="10131425" cy="14562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BB9C31-1E7E-4B7F-A104-8B1935F8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941917"/>
            <a:ext cx="11444287" cy="364913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— создать полноценный кулинарный сайт «Ложка вкуса», ориентированный на широкую аудиторию, с интуитивно понятным интерфейсом, удобной системой поиска и возможностью интерактивного взаимодействия с пользователями.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Проще говоря, я хотел сделать такой сайт, на который самому было бы приятно заходить: без раздражающей рекламы, с хорошими фотографиями и понятными рецептами. Он должен быть доступен как на компьютере, так и на телефоне. Это особенно важно, потому что часто рецепты ищутся «на ходу» — в магазине, на кухне, в дороге.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5B80F-4726-4D2E-9FE1-5097287E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123825"/>
            <a:ext cx="10131425" cy="145626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59B28A8-3555-437B-82F4-EAA6C0D1395E}"/>
              </a:ext>
            </a:extLst>
          </p:cNvPr>
          <p:cNvSpPr/>
          <p:nvPr/>
        </p:nvSpPr>
        <p:spPr>
          <a:xfrm>
            <a:off x="128588" y="1382286"/>
            <a:ext cx="114157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были поставлены следующие задачи: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аналогов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изучил, как устроены популярные сайты, какие у них плюсы и минусы.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сайта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определил, какие разделы будут на сайте: главная, категории блюд, карточка рецепта, форма обратной связи.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прототипа дизайна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нарисовал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макет будущих страниц.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Разметка страниц с использованием HTML и CSS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сверстал внешний вид сайта, подобрал цвета, шрифты, иконки.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функционала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реализовал фильтрацию рецептов, навигацию по категориям, раскрывающиеся элементы.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на разных устройствах и браузерах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чтобы убедиться, что сайт работает стабильно везде.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на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открытого доступа и демонстрации кода.</a:t>
            </a:r>
          </a:p>
        </p:txBody>
      </p:sp>
    </p:spTree>
    <p:extLst>
      <p:ext uri="{BB962C8B-B14F-4D97-AF65-F5344CB8AC3E}">
        <p14:creationId xmlns:p14="http://schemas.microsoft.com/office/powerpoint/2010/main" val="22647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BAED1-8319-416C-8541-516A5A9F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123825"/>
            <a:ext cx="10131425" cy="1456267"/>
          </a:xfrm>
        </p:spPr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A73B05-5705-4D16-A420-50425538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2099204"/>
            <a:ext cx="11044237" cy="3649133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 сайта «Ложка вкуса» — это самые разные пользователи: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Люди, которые только начинают готовить и ищут простые, понятные рецепты;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Семейные пары и родители, которым важно разнообразить рацион и готовить вкусно и быстро;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Студенты, которым нужны бюджетные и быстрые рецепты;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Люди, придерживающиеся особого питания (ПП, вегетарианство, диабетическое меню);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просто все, кто любит вкусно поесть или ищет вдохновение на кухне.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Мой сайт ориентирован на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широкий круг посетителей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все материалы оформлены просто и доступно.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4EAED-DB8A-401C-AEAB-69FB4C26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4" y="-257175"/>
            <a:ext cx="10131425" cy="145626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A7F65-DA9F-42D8-AF9D-FF688F1C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4" y="1469496"/>
            <a:ext cx="11944349" cy="3649133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 сайта «Ложка вкуса» разработана таким образом, чтобы быть максимально удобной и понятной для пользователей любого уровня. Вся структура логично разделена на ключевые смысловые блоки, каждый из которых выполняет свою функциональную задачу и направлен на обеспечение быстрого доступа к информации и созданию комфортного пользовательского опыта.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сайта — "Ложка вкуса", выделенное зелёным цветом, что ассоциируется с натуральностью, свежестью и здоровым питанием.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Горизонтальное навигационное меню, с помощью которого пользователь может мгновенно перейти в нужный раздел. Оно включает следующие пункты: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Рецепты – переход к базе кулинарных рецептов.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Здоровое питание – рецепты и советы для тех, кто следит за рационом.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 рецепты – раздел с обучающими видеороликами.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AC9D36-AB39-456D-A8EB-BF869793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655" y="4547765"/>
            <a:ext cx="4933316" cy="19710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C22DD1-0EF3-463B-B3D6-2E13F1FD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4531883"/>
            <a:ext cx="5548312" cy="20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8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09D935D-2594-4448-8B06-593B627D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2411" y="184679"/>
            <a:ext cx="12487275" cy="3649133"/>
          </a:xfrm>
        </p:spPr>
        <p:txBody>
          <a:bodyPr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«Рецепты супов» на сайте «Ложка вкуса» представляет собой удобную подборку кулинарных рецептов с яркими иллюстрациями и кратким описанием ингредиентов. В верхней части страницы размещено основное меню сайта, содержащее разделы: «Главная страница», «Рецепты», «Здоровое питание», «Видео рецепты», «Доставка еды», «Рестораны» и «Контакты». Ниже размещён крупный заголовок «Рецепты супов», оформленный жирным шрифтом, который сразу указывает на содержание данной страницы. Основной контент представлен в виде сетки из десяти карточек, каждая из которых содержит изображение супа, его название и список ингредиентов. В разделе представлены разнообразные виды супов: «Восточный суп рамен» с лапшой, свининой, яйцом и соевым соусом; «Томатный суп с базиликом» на основе спелых томатов, базилика и оливкового масла; «Крем-суп из тыквы» с тыквой, сливками и сливочным маслом; «Суп харчо» из говядины с рисом, орехами и томатной пастой; «Щи из квашеной капусты» с говядиной, картофелем и морковью; «Грибной крем-суп» из шампиньонов и сливок; классический «Борщ» со свёклой, капустой и мясом; «Солянка» с колбасными изделиями, маслинами и каперсами; «Чечевичный суп» из красной чечевицы и овощей; а также «Французский луковый суп» с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карамелизированным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луком, багетом и сыром. Вся информация представлена кратко и наглядно, что позволяет пользователю быстро ознакомиться с рецептами и выбрать подходящий вариант. Раздел оформлен в светлом, минималистичном стиле, благодаря чему рецепты хорошо читаются, а фотографии блюд выглядят аппетитно и привлекательно. Такой формат подачи информации удобен для пользователей и способствует популяризации домашнего приготовления разнообразных супов.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A454A6-C018-47F0-A070-D8609823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3" y="3848100"/>
            <a:ext cx="6012656" cy="28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9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978D30-1E1B-43B5-8542-F177A664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22" y="570442"/>
            <a:ext cx="11918156" cy="3649133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этой странице сайта описываются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здорового питания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способствует долголетию и поддержанию здоровья. Рассматриваются продукты, которые играют ключевую роль в продлении молодости, укреплении иммунной системы и поддержании хорошей физической формы. Включены рекомендации, основанные на питательных привычках жителей Окинавы, которые известны своим долгожительством.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Особое внимание уделяется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питанию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окинавцев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предпочитают натуральные продукты, такие как овощи, фрукты, бобовые, морепродукты,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цельнозерновые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продукты и зелёный чай. Приводятся примеры полезных продуктов, таких как: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Овощи и фрукты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защищают клетки организма благодаря антиоксидантам.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Орехи и семена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являющиеся источниками полезных жиров и антиоксидантов.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Зелёный чай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способствует долголетию.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внимание уделяется принципам сбалансированного питания, здорового образа жизни и практикам, таким как умеренные физические нагрузки и правильные привычки в питании.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BED78F-8190-4EFB-84BA-6E3D7556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4219575"/>
            <a:ext cx="4601307" cy="24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84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176</TotalTime>
  <Words>2390</Words>
  <Application>Microsoft Office PowerPoint</Application>
  <PresentationFormat>Широкоэкранный</PresentationFormat>
  <Paragraphs>94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Небесная</vt:lpstr>
      <vt:lpstr>Министерство науки и высшего образования Республики Казахстан Северо-Казахстанский государственный университет им. М. Козыбаева Факультет инженерии и цифровых технологий Кафедра «Информационно-коммуникационные технологии»</vt:lpstr>
      <vt:lpstr>Актуальность проекта  «Ложка вкуса»</vt:lpstr>
      <vt:lpstr>Аргументация необходимости проекта</vt:lpstr>
      <vt:lpstr>Цель проекта</vt:lpstr>
      <vt:lpstr>Задачи проекта</vt:lpstr>
      <vt:lpstr>Целевая аудитория</vt:lpstr>
      <vt:lpstr>Структура сайта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Используемые технологии</vt:lpstr>
      <vt:lpstr>HTML5 — для создания структуры всех страниц; </vt:lpstr>
      <vt:lpstr>CSS3  — для стилизации и адаптивной вёрстки; </vt:lpstr>
      <vt:lpstr>Visual Studio Code — как основную среду разработки; </vt:lpstr>
      <vt:lpstr>Git и GitHub — для контроля версий, хранения кода и размещения проекта в открытом доступе. </vt:lpstr>
      <vt:lpstr>Вывод по творческому проекту на тему: «Разработка кулинарного сайта»</vt:lpstr>
      <vt:lpstr>QR-код на публикацию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программирование. Ассемблер. Пример программы. Основы устройства компьютера. Ввод-вывод. Организация ввода вывода. Интерфейсы передачи данных.</dc:title>
  <dc:creator>Захаров Николай Анатольевич</dc:creator>
  <cp:lastModifiedBy>Захаров Николай Анатольевич</cp:lastModifiedBy>
  <cp:revision>5</cp:revision>
  <dcterms:created xsi:type="dcterms:W3CDTF">2025-04-15T15:17:16Z</dcterms:created>
  <dcterms:modified xsi:type="dcterms:W3CDTF">2025-04-29T16:53:31Z</dcterms:modified>
</cp:coreProperties>
</file>