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4" r:id="rId4"/>
    <p:sldId id="265" r:id="rId5"/>
    <p:sldId id="26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74" d="100"/>
          <a:sy n="74" d="100"/>
        </p:scale>
        <p:origin x="74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B9064-6D66-4030-97A7-AF5F8707B4BD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2AC8F-F269-4A22-A154-69CD86F79B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2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17.06.2025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17.06.2025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17.06.2025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17.06.2025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3207" y="2858518"/>
            <a:ext cx="10948793" cy="1668284"/>
          </a:xfrm>
        </p:spPr>
        <p:txBody>
          <a:bodyPr>
            <a:noAutofit/>
          </a:bodyPr>
          <a:lstStyle/>
          <a:p>
            <a:r>
              <a:rPr lang="ru-RU" sz="4000" dirty="0"/>
              <a:t>ИНДИВИДУАЛЬНОЕ ЗАДАНИЕ «ДИНАМИЧЕСКИЕ СТРУКТУРЫ ДАННЫХ»</a:t>
            </a:r>
            <a:endParaRPr lang="ru-RU" sz="1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Работу выполнил студент ИТ-5-2024</a:t>
            </a:r>
          </a:p>
          <a:p>
            <a:r>
              <a:rPr lang="ru-RU" dirty="0" err="1">
                <a:solidFill>
                  <a:schemeClr val="bg1"/>
                </a:solidFill>
              </a:rPr>
              <a:t>Семешко</a:t>
            </a:r>
            <a:r>
              <a:rPr lang="ru-RU" dirty="0">
                <a:solidFill>
                  <a:schemeClr val="bg1"/>
                </a:solidFill>
              </a:rPr>
              <a:t> Андрей Алексеевич 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27846" cy="1325563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260242"/>
            <a:ext cx="7212169" cy="459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Используя структуру стека, вычислить выражение, содержащее две операции: поиск минимума (обозначается m(,)) и поиск максимума (обозначается М(,)). Операции могут быть вложенными, например, M(15, m(16,8)) (в данном выражении ищем минимум из 16 и 8, а потом ищем максимум от результата m(16,8) и 15, ответ 15). В качестве аргументов могут использоваться только целые положительные числа. Строка, вводимая пользователем, корректна и не содержит пробелов.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217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52585-72EE-0351-7F57-E0DBCCCE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решения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472823-1648-404E-AE40-933B1B62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19" y="1751527"/>
            <a:ext cx="2894302" cy="480382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BBA84B-13EE-49F9-B641-F841BD2C6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681" y="2753092"/>
            <a:ext cx="6751927" cy="3559477"/>
          </a:xfrm>
          <a:prstGeom prst="rect">
            <a:avLst/>
          </a:prstGeom>
        </p:spPr>
      </p:pic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B6B54454-C7DF-4B96-A23C-C541D2A9A0C7}"/>
              </a:ext>
            </a:extLst>
          </p:cNvPr>
          <p:cNvCxnSpPr>
            <a:stCxn id="15" idx="2"/>
          </p:cNvCxnSpPr>
          <p:nvPr/>
        </p:nvCxnSpPr>
        <p:spPr>
          <a:xfrm rot="5400000" flipH="1" flipV="1">
            <a:off x="1495778" y="3504884"/>
            <a:ext cx="4172755" cy="1928172"/>
          </a:xfrm>
          <a:prstGeom prst="bentConnector3">
            <a:avLst>
              <a:gd name="adj1" fmla="val -54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2FE1720-5AB5-4E9E-BC77-61E7A23A9176}"/>
              </a:ext>
            </a:extLst>
          </p:cNvPr>
          <p:cNvCxnSpPr/>
          <p:nvPr/>
        </p:nvCxnSpPr>
        <p:spPr>
          <a:xfrm>
            <a:off x="4546242" y="2382592"/>
            <a:ext cx="2021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A29CE191-1514-49E0-8068-89DED28C7865}"/>
              </a:ext>
            </a:extLst>
          </p:cNvPr>
          <p:cNvCxnSpPr/>
          <p:nvPr/>
        </p:nvCxnSpPr>
        <p:spPr>
          <a:xfrm>
            <a:off x="6568225" y="2382592"/>
            <a:ext cx="0" cy="3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7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31475-43A6-ECA3-120D-8AE8FC699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Вводные данные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8CC9C2-40FF-4BA0-99E6-F94606F2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27" y="1777342"/>
            <a:ext cx="663985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4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7BEAA-CCAC-FD24-5744-8111321B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24C526-66A9-47EC-9142-E21FE261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848" y="1873424"/>
            <a:ext cx="5096586" cy="45535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DFD158-7165-430A-99E3-568DAFF2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0" y="3087710"/>
            <a:ext cx="5930140" cy="21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94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110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PermianSansTypeface</vt:lpstr>
      <vt:lpstr>PermianSerifTypeface</vt:lpstr>
      <vt:lpstr>Тема Office</vt:lpstr>
      <vt:lpstr>ИНДИВИДУАЛЬНОЕ ЗАДАНИЕ «ДИНАМИЧЕСКИЕ СТРУКТУРЫ ДАННЫХ»</vt:lpstr>
      <vt:lpstr>Постановка задачи</vt:lpstr>
      <vt:lpstr>Алгоритм решения </vt:lpstr>
      <vt:lpstr>Вводные данные </vt:lpstr>
      <vt:lpstr>Пример работы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Andrew Semeshko</cp:lastModifiedBy>
  <cp:revision>42</cp:revision>
  <dcterms:created xsi:type="dcterms:W3CDTF">2020-05-17T17:29:28Z</dcterms:created>
  <dcterms:modified xsi:type="dcterms:W3CDTF">2025-06-17T19:12:49Z</dcterms:modified>
</cp:coreProperties>
</file>