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3" r:id="rId4"/>
    <p:sldId id="264" r:id="rId5"/>
    <p:sldId id="265" r:id="rId6"/>
    <p:sldId id="271" r:id="rId7"/>
    <p:sldId id="266" r:id="rId8"/>
    <p:sldId id="267" r:id="rId9"/>
    <p:sldId id="268" r:id="rId10"/>
    <p:sldId id="272" r:id="rId11"/>
    <p:sldId id="273" r:id="rId12"/>
    <p:sldId id="270" r:id="rId13"/>
    <p:sldId id="26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PermianSansTypefac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/>
      <a:tcStyle>
        <a:tcBdr/>
        <a:fill>
          <a:solidFill>
            <a:srgbClr val="E7F4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Егор Чирков" userId="b93912bfe788077d" providerId="LiveId" clId="{3FE036C4-1150-49FE-9924-880D6553E5E7}"/>
    <pc:docChg chg="custSel modSld">
      <pc:chgData name="Егор Чирков" userId="b93912bfe788077d" providerId="LiveId" clId="{3FE036C4-1150-49FE-9924-880D6553E5E7}" dt="2025-06-17T08:36:41.849" v="5" actId="478"/>
      <pc:docMkLst>
        <pc:docMk/>
      </pc:docMkLst>
      <pc:sldChg chg="modSp mod">
        <pc:chgData name="Егор Чирков" userId="b93912bfe788077d" providerId="LiveId" clId="{3FE036C4-1150-49FE-9924-880D6553E5E7}" dt="2025-06-17T08:36:32.555" v="4" actId="113"/>
        <pc:sldMkLst>
          <pc:docMk/>
          <pc:sldMk cId="546453621" sldId="266"/>
        </pc:sldMkLst>
        <pc:spChg chg="mod">
          <ac:chgData name="Егор Чирков" userId="b93912bfe788077d" providerId="LiveId" clId="{3FE036C4-1150-49FE-9924-880D6553E5E7}" dt="2025-06-17T08:36:32.555" v="4" actId="113"/>
          <ac:spMkLst>
            <pc:docMk/>
            <pc:sldMk cId="546453621" sldId="266"/>
            <ac:spMk id="3" creationId="{1CA6F939-DA7F-F016-8ED5-9BE9F4F40CE0}"/>
          </ac:spMkLst>
        </pc:spChg>
        <pc:spChg chg="mod">
          <ac:chgData name="Егор Чирков" userId="b93912bfe788077d" providerId="LiveId" clId="{3FE036C4-1150-49FE-9924-880D6553E5E7}" dt="2025-06-17T08:36:28.460" v="3" actId="113"/>
          <ac:spMkLst>
            <pc:docMk/>
            <pc:sldMk cId="546453621" sldId="266"/>
            <ac:spMk id="4" creationId="{D0969976-0455-D0FB-C840-F04695409D83}"/>
          </ac:spMkLst>
        </pc:spChg>
      </pc:sldChg>
      <pc:sldChg chg="delSp mod">
        <pc:chgData name="Егор Чирков" userId="b93912bfe788077d" providerId="LiveId" clId="{3FE036C4-1150-49FE-9924-880D6553E5E7}" dt="2025-06-17T08:36:41.849" v="5" actId="478"/>
        <pc:sldMkLst>
          <pc:docMk/>
          <pc:sldMk cId="3184982516" sldId="268"/>
        </pc:sldMkLst>
        <pc:picChg chg="del">
          <ac:chgData name="Егор Чирков" userId="b93912bfe788077d" providerId="LiveId" clId="{3FE036C4-1150-49FE-9924-880D6553E5E7}" dt="2025-06-17T08:36:41.849" v="5" actId="478"/>
          <ac:picMkLst>
            <pc:docMk/>
            <pc:sldMk cId="3184982516" sldId="268"/>
            <ac:picMk id="6" creationId="{0F7DEB89-F7C8-94F9-E06D-8422C15D1521}"/>
          </ac:picMkLst>
        </pc:picChg>
      </pc:sldChg>
      <pc:sldChg chg="modSp mod">
        <pc:chgData name="Егор Чирков" userId="b93912bfe788077d" providerId="LiveId" clId="{3FE036C4-1150-49FE-9924-880D6553E5E7}" dt="2025-06-17T08:35:29.441" v="0" actId="255"/>
        <pc:sldMkLst>
          <pc:docMk/>
          <pc:sldMk cId="775842466" sldId="271"/>
        </pc:sldMkLst>
        <pc:spChg chg="mod">
          <ac:chgData name="Егор Чирков" userId="b93912bfe788077d" providerId="LiveId" clId="{3FE036C4-1150-49FE-9924-880D6553E5E7}" dt="2025-06-17T08:35:29.441" v="0" actId="255"/>
          <ac:spMkLst>
            <pc:docMk/>
            <pc:sldMk cId="775842466" sldId="271"/>
            <ac:spMk id="3" creationId="{2637D5DF-AF29-F39E-0962-C119058BE07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3" name="Shape 49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PermianSansTypeface"/>
      </a:defRPr>
    </a:lvl1pPr>
    <a:lvl2pPr indent="228600" latinLnBrk="0">
      <a:defRPr sz="1200">
        <a:latin typeface="+mj-lt"/>
        <a:ea typeface="+mj-ea"/>
        <a:cs typeface="+mj-cs"/>
        <a:sym typeface="PermianSansTypeface"/>
      </a:defRPr>
    </a:lvl2pPr>
    <a:lvl3pPr indent="457200" latinLnBrk="0">
      <a:defRPr sz="1200">
        <a:latin typeface="+mj-lt"/>
        <a:ea typeface="+mj-ea"/>
        <a:cs typeface="+mj-cs"/>
        <a:sym typeface="PermianSansTypeface"/>
      </a:defRPr>
    </a:lvl3pPr>
    <a:lvl4pPr indent="685800" latinLnBrk="0">
      <a:defRPr sz="1200">
        <a:latin typeface="+mj-lt"/>
        <a:ea typeface="+mj-ea"/>
        <a:cs typeface="+mj-cs"/>
        <a:sym typeface="PermianSansTypeface"/>
      </a:defRPr>
    </a:lvl4pPr>
    <a:lvl5pPr indent="914400" latinLnBrk="0">
      <a:defRPr sz="1200">
        <a:latin typeface="+mj-lt"/>
        <a:ea typeface="+mj-ea"/>
        <a:cs typeface="+mj-cs"/>
        <a:sym typeface="PermianSansTypeface"/>
      </a:defRPr>
    </a:lvl5pPr>
    <a:lvl6pPr indent="1143000" latinLnBrk="0">
      <a:defRPr sz="1200">
        <a:latin typeface="+mj-lt"/>
        <a:ea typeface="+mj-ea"/>
        <a:cs typeface="+mj-cs"/>
        <a:sym typeface="PermianSansTypeface"/>
      </a:defRPr>
    </a:lvl6pPr>
    <a:lvl7pPr indent="1371600" latinLnBrk="0">
      <a:defRPr sz="1200">
        <a:latin typeface="+mj-lt"/>
        <a:ea typeface="+mj-ea"/>
        <a:cs typeface="+mj-cs"/>
        <a:sym typeface="PermianSansTypeface"/>
      </a:defRPr>
    </a:lvl7pPr>
    <a:lvl8pPr indent="1600200" latinLnBrk="0">
      <a:defRPr sz="1200">
        <a:latin typeface="+mj-lt"/>
        <a:ea typeface="+mj-ea"/>
        <a:cs typeface="+mj-cs"/>
        <a:sym typeface="PermianSansTypeface"/>
      </a:defRPr>
    </a:lvl8pPr>
    <a:lvl9pPr indent="1828800" latinLnBrk="0">
      <a:defRPr sz="1200">
        <a:latin typeface="+mj-lt"/>
        <a:ea typeface="+mj-ea"/>
        <a:cs typeface="+mj-cs"/>
        <a:sym typeface="PermianSansTypefac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Заголовокзаголовок"/>
          <p:cNvSpPr txBox="1">
            <a:spLocks noGrp="1"/>
          </p:cNvSpPr>
          <p:nvPr>
            <p:ph type="title" hasCustomPrompt="1"/>
          </p:nvPr>
        </p:nvSpPr>
        <p:spPr>
          <a:xfrm>
            <a:off x="1243208" y="2858517"/>
            <a:ext cx="9144001" cy="1668285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подзаголовок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7"/>
            <a:ext cx="109075" cy="282047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3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Прямоугольник 11"/>
          <p:cNvSpPr/>
          <p:nvPr/>
        </p:nvSpPr>
        <p:spPr>
          <a:xfrm>
            <a:off x="10969170" y="-28047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6"/>
            <a:ext cx="993019" cy="1042218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5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5" y="3754568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4" cy="387297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7" y="609419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6" y="1937432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4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846729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846729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8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843666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2"/>
            <a:ext cx="1002920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846729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846729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5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19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8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843666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360274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360274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3"/>
            <a:ext cx="2979059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3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41"/>
            <a:ext cx="2979058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28474" y="2180204"/>
            <a:ext cx="260009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>
            <a:spLocks noGrp="1"/>
          </p:cNvSpPr>
          <p:nvPr>
            <p:ph type="body" sz="quarter" idx="21"/>
          </p:nvPr>
        </p:nvSpPr>
        <p:spPr>
          <a:xfrm>
            <a:off x="4794930" y="2180204"/>
            <a:ext cx="2600100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4" name="Текст 2"/>
          <p:cNvSpPr>
            <a:spLocks noGrp="1"/>
          </p:cNvSpPr>
          <p:nvPr>
            <p:ph type="body" sz="quarter" idx="22"/>
          </p:nvPr>
        </p:nvSpPr>
        <p:spPr>
          <a:xfrm>
            <a:off x="8561388" y="2177141"/>
            <a:ext cx="2600099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2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3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3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41"/>
            <a:ext cx="2573111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68815" y="2287134"/>
            <a:ext cx="2245792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>
            <a:spLocks noGrp="1"/>
          </p:cNvSpPr>
          <p:nvPr>
            <p:ph type="body" sz="quarter" idx="21"/>
          </p:nvPr>
        </p:nvSpPr>
        <p:spPr>
          <a:xfrm>
            <a:off x="3626077" y="2287134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8" name="Текст 2"/>
          <p:cNvSpPr>
            <a:spLocks noGrp="1"/>
          </p:cNvSpPr>
          <p:nvPr>
            <p:ph type="body" sz="quarter" idx="22"/>
          </p:nvPr>
        </p:nvSpPr>
        <p:spPr>
          <a:xfrm>
            <a:off x="6372523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41"/>
            <a:ext cx="2573112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0" name="Текст 2"/>
          <p:cNvSpPr>
            <a:spLocks noGrp="1"/>
          </p:cNvSpPr>
          <p:nvPr>
            <p:ph type="body" sz="quarter" idx="23"/>
          </p:nvPr>
        </p:nvSpPr>
        <p:spPr>
          <a:xfrm>
            <a:off x="9132279" y="2284071"/>
            <a:ext cx="2245792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49" name="Рисунок 6"/>
          <p:cNvSpPr>
            <a:spLocks noGrp="1"/>
          </p:cNvSpPr>
          <p:nvPr>
            <p:ph type="pic" sz="half" idx="21"/>
          </p:nvPr>
        </p:nvSpPr>
        <p:spPr>
          <a:xfrm>
            <a:off x="5360563" y="3037416"/>
            <a:ext cx="6831438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0" name="Рисунок 6"/>
          <p:cNvSpPr>
            <a:spLocks noGrp="1"/>
          </p:cNvSpPr>
          <p:nvPr>
            <p:ph type="pic" sz="quarter" idx="22"/>
          </p:nvPr>
        </p:nvSpPr>
        <p:spPr>
          <a:xfrm>
            <a:off x="1122044" y="3037416"/>
            <a:ext cx="3873290" cy="32363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1" name="Прямоугольник 8"/>
          <p:cNvSpPr/>
          <p:nvPr/>
        </p:nvSpPr>
        <p:spPr>
          <a:xfrm>
            <a:off x="-1" y="0"/>
            <a:ext cx="169336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252" name="Рисунок 6"/>
          <p:cNvSpPr>
            <a:spLocks noGrp="1"/>
          </p:cNvSpPr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5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2" y="0"/>
            <a:ext cx="61976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634616" y="992187"/>
            <a:ext cx="4991327" cy="4873626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>
            <a:spLocks noGrp="1"/>
          </p:cNvSpPr>
          <p:nvPr>
            <p:ph type="pic" sz="half" idx="21"/>
          </p:nvPr>
        </p:nvSpPr>
        <p:spPr>
          <a:xfrm>
            <a:off x="594180" y="696684"/>
            <a:ext cx="4907187" cy="547664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6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4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6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4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75" name="Рисунок 3"/>
          <p:cNvSpPr>
            <a:spLocks noGrp="1"/>
          </p:cNvSpPr>
          <p:nvPr>
            <p:ph type="pic" sz="quarter" idx="21"/>
          </p:nvPr>
        </p:nvSpPr>
        <p:spPr>
          <a:xfrm>
            <a:off x="1247775" y="2195848"/>
            <a:ext cx="2613025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5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7" name="Рисунок 3"/>
          <p:cNvSpPr>
            <a:spLocks noGrp="1"/>
          </p:cNvSpPr>
          <p:nvPr>
            <p:ph type="pic" sz="quarter" idx="22"/>
          </p:nvPr>
        </p:nvSpPr>
        <p:spPr>
          <a:xfrm>
            <a:off x="4941659" y="2195848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5" y="1929035"/>
            <a:ext cx="2612572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00803B"/>
                </a:solidFill>
              </a:defRPr>
            </a:pPr>
            <a:endParaRPr/>
          </a:p>
        </p:txBody>
      </p:sp>
      <p:sp>
        <p:nvSpPr>
          <p:cNvPr id="279" name="Рисунок 3"/>
          <p:cNvSpPr>
            <a:spLocks noGrp="1"/>
          </p:cNvSpPr>
          <p:nvPr>
            <p:ph type="pic" sz="quarter" idx="23"/>
          </p:nvPr>
        </p:nvSpPr>
        <p:spPr>
          <a:xfrm>
            <a:off x="8635090" y="2233833"/>
            <a:ext cx="2613026" cy="410686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8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2548391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7" y="-4765"/>
            <a:ext cx="8142514" cy="428647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89" name="Рисунок 9"/>
          <p:cNvSpPr>
            <a:spLocks noGrp="1"/>
          </p:cNvSpPr>
          <p:nvPr>
            <p:ph type="pic" sz="half" idx="21"/>
          </p:nvPr>
        </p:nvSpPr>
        <p:spPr>
          <a:xfrm>
            <a:off x="4049486" y="4281487"/>
            <a:ext cx="8142514" cy="257651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9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323217" y="457200"/>
            <a:ext cx="7375298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5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6" y="2597497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8" y="3629976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22073" y="1633770"/>
            <a:ext cx="3207657" cy="16002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7" y="-4765"/>
            <a:ext cx="8142514" cy="686276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3" y="5745962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08" name="Прямоугольник 5"/>
          <p:cNvSpPr/>
          <p:nvPr/>
        </p:nvSpPr>
        <p:spPr>
          <a:xfrm>
            <a:off x="4630057" y="1015999"/>
            <a:ext cx="6643997" cy="472996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0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22073" y="3478674"/>
            <a:ext cx="3207657" cy="174501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37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975666" y="840014"/>
            <a:ext cx="6455648" cy="1131797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29" cy="1325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4" cy="30888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0" name="Рисунок 3"/>
          <p:cNvSpPr>
            <a:spLocks noGrp="1"/>
          </p:cNvSpPr>
          <p:nvPr>
            <p:ph type="pic" sz="quarter" idx="21"/>
          </p:nvPr>
        </p:nvSpPr>
        <p:spPr>
          <a:xfrm>
            <a:off x="0" y="5545137"/>
            <a:ext cx="10609264" cy="13128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6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124530" y="524932"/>
            <a:ext cx="3650669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330" name="Рисунок 6"/>
          <p:cNvSpPr>
            <a:spLocks noGrp="1"/>
          </p:cNvSpPr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1" name="Прямоугольник 8"/>
          <p:cNvSpPr/>
          <p:nvPr/>
        </p:nvSpPr>
        <p:spPr>
          <a:xfrm>
            <a:off x="-1" y="2993874"/>
            <a:ext cx="1337678" cy="210457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32" name="Рисунок 6"/>
          <p:cNvSpPr>
            <a:spLocks noGrp="1"/>
          </p:cNvSpPr>
          <p:nvPr>
            <p:ph type="pic" sz="quarter" idx="22"/>
          </p:nvPr>
        </p:nvSpPr>
        <p:spPr>
          <a:xfrm>
            <a:off x="4955783" y="2993874"/>
            <a:ext cx="3618109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3" name="Рисунок 6"/>
          <p:cNvSpPr>
            <a:spLocks noGrp="1"/>
          </p:cNvSpPr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34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775130" y="532693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>
            <a:spLocks noGrp="1"/>
          </p:cNvSpPr>
          <p:nvPr>
            <p:ph type="body" sz="quarter" idx="24"/>
          </p:nvPr>
        </p:nvSpPr>
        <p:spPr>
          <a:xfrm>
            <a:off x="5393237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6" name="Текст 2"/>
          <p:cNvSpPr>
            <a:spLocks noGrp="1"/>
          </p:cNvSpPr>
          <p:nvPr>
            <p:ph type="body" sz="quarter" idx="25"/>
          </p:nvPr>
        </p:nvSpPr>
        <p:spPr>
          <a:xfrm>
            <a:off x="9011346" y="532693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18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5" cy="35142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48" name="Рисунок 12"/>
          <p:cNvSpPr>
            <a:spLocks noGrp="1"/>
          </p:cNvSpPr>
          <p:nvPr>
            <p:ph type="pic" sz="quarter" idx="21"/>
          </p:nvPr>
        </p:nvSpPr>
        <p:spPr>
          <a:xfrm>
            <a:off x="7284812" y="1"/>
            <a:ext cx="4907188" cy="2946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49" name="Рисунок 12"/>
          <p:cNvSpPr>
            <a:spLocks noGrp="1"/>
          </p:cNvSpPr>
          <p:nvPr>
            <p:ph type="pic" sz="quarter" idx="22"/>
          </p:nvPr>
        </p:nvSpPr>
        <p:spPr>
          <a:xfrm>
            <a:off x="7284811" y="2946400"/>
            <a:ext cx="4907188" cy="245291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0" name="Рисунок 12"/>
          <p:cNvSpPr>
            <a:spLocks noGrp="1"/>
          </p:cNvSpPr>
          <p:nvPr>
            <p:ph type="pic" sz="quarter" idx="23"/>
          </p:nvPr>
        </p:nvSpPr>
        <p:spPr>
          <a:xfrm>
            <a:off x="7284812" y="5399313"/>
            <a:ext cx="4907188" cy="1458687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51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596672" y="2061029"/>
            <a:ext cx="6079899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5552040" cy="1202269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80" y="5772208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56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58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4" name="Рисунок 2"/>
          <p:cNvSpPr>
            <a:spLocks noGrp="1"/>
          </p:cNvSpPr>
          <p:nvPr>
            <p:ph type="pic" idx="21"/>
          </p:nvPr>
        </p:nvSpPr>
        <p:spPr>
          <a:xfrm>
            <a:off x="0" y="1"/>
            <a:ext cx="10885489" cy="346891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6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12798" y="464475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68" name="Текст 2"/>
          <p:cNvSpPr>
            <a:spLocks noGrp="1"/>
          </p:cNvSpPr>
          <p:nvPr>
            <p:ph type="body" sz="quarter" idx="22"/>
          </p:nvPr>
        </p:nvSpPr>
        <p:spPr>
          <a:xfrm>
            <a:off x="3969654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4" cy="6855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0" name="Текст 2"/>
          <p:cNvSpPr>
            <a:spLocks noGrp="1"/>
          </p:cNvSpPr>
          <p:nvPr>
            <p:ph type="body" sz="quarter" idx="23"/>
          </p:nvPr>
        </p:nvSpPr>
        <p:spPr>
          <a:xfrm>
            <a:off x="7126510" y="464475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371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79" name="Рисунок 12"/>
          <p:cNvSpPr>
            <a:spLocks noGrp="1"/>
          </p:cNvSpPr>
          <p:nvPr>
            <p:ph type="pic" sz="quarter" idx="21"/>
          </p:nvPr>
        </p:nvSpPr>
        <p:spPr>
          <a:xfrm>
            <a:off x="10732" y="2815770"/>
            <a:ext cx="1874897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3" y="944010"/>
            <a:ext cx="4918757" cy="1202268"/>
          </a:xfrm>
          <a:prstGeom prst="rect">
            <a:avLst/>
          </a:prstGeom>
        </p:spPr>
        <p:txBody>
          <a:bodyPr anchor="b"/>
          <a:lstStyle/>
          <a:p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4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096001" y="560008"/>
            <a:ext cx="5016821" cy="57827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>
            <a:spLocks noGrp="1"/>
          </p:cNvSpPr>
          <p:nvPr>
            <p:ph type="pic" sz="quarter" idx="22"/>
          </p:nvPr>
        </p:nvSpPr>
        <p:spPr>
          <a:xfrm>
            <a:off x="1903978" y="2815770"/>
            <a:ext cx="1986804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4" name="Рисунок 12"/>
          <p:cNvSpPr>
            <a:spLocks noGrp="1"/>
          </p:cNvSpPr>
          <p:nvPr>
            <p:ph type="pic" sz="quarter" idx="23"/>
          </p:nvPr>
        </p:nvSpPr>
        <p:spPr>
          <a:xfrm>
            <a:off x="3902350" y="2815770"/>
            <a:ext cx="1874896" cy="311941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8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>
            <a:spLocks noGrp="1"/>
          </p:cNvSpPr>
          <p:nvPr>
            <p:ph type="pic" idx="21"/>
          </p:nvPr>
        </p:nvSpPr>
        <p:spPr>
          <a:xfrm>
            <a:off x="5413828" y="0"/>
            <a:ext cx="6778172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93" name="Образец заголовка"/>
          <p:cNvSpPr txBox="1">
            <a:spLocks noGrp="1"/>
          </p:cNvSpPr>
          <p:nvPr>
            <p:ph type="title" hasCustomPrompt="1"/>
          </p:nvPr>
        </p:nvSpPr>
        <p:spPr>
          <a:xfrm>
            <a:off x="4107541" y="1156202"/>
            <a:ext cx="3483430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r>
              <a:t>Образец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7" y="1156202"/>
            <a:ext cx="3483429" cy="2023549"/>
            <a:chOff x="0" y="0"/>
            <a:chExt cx="3483428" cy="2023548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41" y="3776029"/>
            <a:ext cx="3483429" cy="2023550"/>
            <a:chOff x="0" y="0"/>
            <a:chExt cx="3483428" cy="2023548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7" y="3776029"/>
            <a:ext cx="3483429" cy="2023550"/>
            <a:chOff x="0" y="0"/>
            <a:chExt cx="3483428" cy="2023548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0"/>
              <a:ext cx="3483430" cy="2023549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4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endParaRPr/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5"/>
              <a:ext cx="3372940" cy="20044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tIns="45719" rIns="45719" bIns="45719" numCol="1" anchor="ctr">
              <a:normAutofit/>
            </a:bodyPr>
            <a:lstStyle/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  <a:defRPr sz="2400">
                  <a:solidFill>
                    <a:srgbClr val="FFFFFF"/>
                  </a:solidFill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4" y="2039933"/>
            <a:ext cx="3559229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7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4" y="638413"/>
            <a:ext cx="235301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0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2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1" cy="205650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4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3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80" y="5960895"/>
            <a:ext cx="1059543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4" y="4662234"/>
            <a:ext cx="369015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3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644609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1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644609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0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79" cy="6021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4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5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6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451100"/>
            <a:ext cx="2051051" cy="20574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4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2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57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96672" y="734181"/>
            <a:ext cx="10884129" cy="1202268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458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112254" y="4818781"/>
            <a:ext cx="2743201" cy="738188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457200" algn="ctr">
              <a:buSzTx/>
              <a:buFontTx/>
              <a:buNone/>
              <a:defRPr sz="1800"/>
            </a:lvl2pPr>
            <a:lvl3pPr marL="0" indent="914400" algn="ctr">
              <a:buSzTx/>
              <a:buFontTx/>
              <a:buNone/>
              <a:defRPr sz="1800"/>
            </a:lvl3pPr>
            <a:lvl4pPr marL="0" indent="1371600" algn="ctr">
              <a:buSzTx/>
              <a:buFontTx/>
              <a:buNone/>
              <a:defRPr sz="1800"/>
            </a:lvl4pPr>
            <a:lvl5pPr marL="0" indent="1828800" algn="ctr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>
            <a:spLocks noGrp="1"/>
          </p:cNvSpPr>
          <p:nvPr>
            <p:ph type="body" sz="quarter" idx="21"/>
          </p:nvPr>
        </p:nvSpPr>
        <p:spPr>
          <a:xfrm>
            <a:off x="4777111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0" name="Текст 2"/>
          <p:cNvSpPr>
            <a:spLocks noGrp="1"/>
          </p:cNvSpPr>
          <p:nvPr>
            <p:ph type="body" sz="quarter" idx="22"/>
          </p:nvPr>
        </p:nvSpPr>
        <p:spPr>
          <a:xfrm>
            <a:off x="8441969" y="4818781"/>
            <a:ext cx="2743201" cy="738188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/>
            </a:pPr>
            <a:endParaRPr/>
          </a:p>
        </p:txBody>
      </p:sp>
      <p:sp>
        <p:nvSpPr>
          <p:cNvPr id="461" name="Рисунок 2"/>
          <p:cNvSpPr>
            <a:spLocks noGrp="1"/>
          </p:cNvSpPr>
          <p:nvPr>
            <p:ph type="pic" sz="quarter" idx="23"/>
          </p:nvPr>
        </p:nvSpPr>
        <p:spPr>
          <a:xfrm>
            <a:off x="1458329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2" name="Рисунок 2"/>
          <p:cNvSpPr>
            <a:spLocks noGrp="1"/>
          </p:cNvSpPr>
          <p:nvPr>
            <p:ph type="pic" sz="quarter" idx="24"/>
          </p:nvPr>
        </p:nvSpPr>
        <p:spPr>
          <a:xfrm>
            <a:off x="5123186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3" name="Рисунок 2"/>
          <p:cNvSpPr>
            <a:spLocks noGrp="1"/>
          </p:cNvSpPr>
          <p:nvPr>
            <p:ph type="pic" sz="quarter" idx="25"/>
          </p:nvPr>
        </p:nvSpPr>
        <p:spPr>
          <a:xfrm>
            <a:off x="8788044" y="2625271"/>
            <a:ext cx="2051051" cy="20574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6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1" y="-1"/>
            <a:ext cx="6110516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4572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9144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13716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182880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>
            <a:spLocks noGrp="1"/>
          </p:cNvSpPr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4" name="Рисунок 2"/>
          <p:cNvSpPr>
            <a:spLocks noGrp="1"/>
          </p:cNvSpPr>
          <p:nvPr>
            <p:ph type="pic" sz="half" idx="22"/>
          </p:nvPr>
        </p:nvSpPr>
        <p:spPr>
          <a:xfrm>
            <a:off x="0" y="3473598"/>
            <a:ext cx="6110514" cy="34736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3" y="3473598"/>
            <a:ext cx="6110515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76" name="Текст 2"/>
          <p:cNvSpPr>
            <a:spLocks noGrp="1"/>
          </p:cNvSpPr>
          <p:nvPr>
            <p:ph type="body" sz="quarter" idx="23" hasCustomPrompt="1"/>
          </p:nvPr>
        </p:nvSpPr>
        <p:spPr>
          <a:xfrm>
            <a:off x="471762" y="998612"/>
            <a:ext cx="5166990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7" name="Текст 2"/>
          <p:cNvSpPr>
            <a:spLocks noGrp="1"/>
          </p:cNvSpPr>
          <p:nvPr>
            <p:ph type="body" sz="quarter" idx="24"/>
          </p:nvPr>
        </p:nvSpPr>
        <p:spPr>
          <a:xfrm>
            <a:off x="6582277" y="5371589"/>
            <a:ext cx="5166989" cy="610073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pPr>
            <a:endParaRPr/>
          </a:p>
        </p:txBody>
      </p:sp>
      <p:sp>
        <p:nvSpPr>
          <p:cNvPr id="478" name="Текст 2"/>
          <p:cNvSpPr>
            <a:spLocks noGrp="1"/>
          </p:cNvSpPr>
          <p:nvPr>
            <p:ph type="body" sz="quarter" idx="25" hasCustomPrompt="1"/>
          </p:nvPr>
        </p:nvSpPr>
        <p:spPr>
          <a:xfrm>
            <a:off x="6582277" y="4439134"/>
            <a:ext cx="5166989" cy="738188"/>
          </a:xfrm>
          <a:prstGeom prst="rect">
            <a:avLst/>
          </a:prstGeom>
        </p:spPr>
        <p:txBody>
          <a:bodyPr/>
          <a:lstStyle>
            <a:lvl1pPr marL="0" indent="0" algn="ctr" defTabSz="557784">
              <a:spcBef>
                <a:spcPts val="600"/>
              </a:spcBef>
              <a:buSzTx/>
              <a:buFontTx/>
              <a:buNone/>
              <a:defRPr sz="4026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r>
              <a:t>число</a:t>
            </a:r>
          </a:p>
        </p:txBody>
      </p:sp>
      <p:sp>
        <p:nvSpPr>
          <p:cNvPr id="479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>
            <a:spLocks noGrp="1"/>
          </p:cNvSpPr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6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7703132" y="1580884"/>
            <a:ext cx="3650668" cy="2051581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6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8200" y="4847961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>
            <a:spLocks noGrp="1"/>
          </p:cNvSpPr>
          <p:nvPr>
            <p:ph type="body" sz="quarter" idx="22"/>
          </p:nvPr>
        </p:nvSpPr>
        <p:spPr>
          <a:xfrm>
            <a:off x="4038600" y="484795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4" name="Текст 2"/>
          <p:cNvSpPr>
            <a:spLocks noGrp="1"/>
          </p:cNvSpPr>
          <p:nvPr>
            <p:ph type="body" sz="quarter" idx="23"/>
          </p:nvPr>
        </p:nvSpPr>
        <p:spPr>
          <a:xfrm>
            <a:off x="7239000" y="4842933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79" cy="6021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7" name="Прямоугольник 11"/>
          <p:cNvSpPr/>
          <p:nvPr/>
        </p:nvSpPr>
        <p:spPr>
          <a:xfrm>
            <a:off x="6597292" y="218281"/>
            <a:ext cx="369014" cy="38729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8" name="Прямоугольник 12"/>
          <p:cNvSpPr/>
          <p:nvPr/>
        </p:nvSpPr>
        <p:spPr>
          <a:xfrm>
            <a:off x="3846253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47" cy="20187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0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610599" y="6356350"/>
            <a:ext cx="310593" cy="34544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7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546310" y="2478088"/>
            <a:ext cx="4857751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Текст заголовка</a:t>
            </a:r>
          </a:p>
        </p:txBody>
      </p:sp>
      <p:sp>
        <p:nvSpPr>
          <p:cNvPr id="7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546310" y="5357812"/>
            <a:ext cx="4857751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>
            <a:spLocks noGrp="1"/>
          </p:cNvSpPr>
          <p:nvPr>
            <p:ph type="pic" sz="half" idx="21"/>
          </p:nvPr>
        </p:nvSpPr>
        <p:spPr>
          <a:xfrm>
            <a:off x="8805332" y="0"/>
            <a:ext cx="3081868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1" name="Рисунок 6"/>
          <p:cNvSpPr>
            <a:spLocks noGrp="1"/>
          </p:cNvSpPr>
          <p:nvPr>
            <p:ph type="pic" sz="half" idx="22"/>
          </p:nvPr>
        </p:nvSpPr>
        <p:spPr>
          <a:xfrm>
            <a:off x="5621866" y="0"/>
            <a:ext cx="306493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70"/>
            <a:ext cx="662089" cy="69489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1"/>
            <a:ext cx="1222830" cy="128341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4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7" y="606567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89" cy="69489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2" y="0"/>
            <a:ext cx="12192003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7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5" cy="1591734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" name="Рисунок 7"/>
          <p:cNvSpPr>
            <a:spLocks noGrp="1"/>
          </p:cNvSpPr>
          <p:nvPr>
            <p:ph type="pic" sz="quarter" idx="21"/>
          </p:nvPr>
        </p:nvSpPr>
        <p:spPr>
          <a:xfrm>
            <a:off x="5265737" y="795337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0" name="Рисунок 7"/>
          <p:cNvSpPr>
            <a:spLocks noGrp="1"/>
          </p:cNvSpPr>
          <p:nvPr>
            <p:ph type="pic" sz="quarter" idx="22"/>
          </p:nvPr>
        </p:nvSpPr>
        <p:spPr>
          <a:xfrm>
            <a:off x="5265737" y="263260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1" name="Рисунок 7"/>
          <p:cNvSpPr>
            <a:spLocks noGrp="1"/>
          </p:cNvSpPr>
          <p:nvPr>
            <p:ph type="pic" sz="quarter" idx="23"/>
          </p:nvPr>
        </p:nvSpPr>
        <p:spPr>
          <a:xfrm>
            <a:off x="5265737" y="4470134"/>
            <a:ext cx="2082801" cy="159226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0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7594600" y="1016189"/>
            <a:ext cx="2743200" cy="738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457200">
              <a:buSzTx/>
              <a:buFontTx/>
              <a:buNone/>
              <a:defRPr sz="1800"/>
            </a:lvl2pPr>
            <a:lvl3pPr marL="0" indent="914400">
              <a:buSzTx/>
              <a:buFontTx/>
              <a:buNone/>
              <a:defRPr sz="1800"/>
            </a:lvl3pPr>
            <a:lvl4pPr marL="0" indent="1371600">
              <a:buSzTx/>
              <a:buFontTx/>
              <a:buNone/>
              <a:defRPr sz="1800"/>
            </a:lvl4pPr>
            <a:lvl5pPr marL="0" indent="1828800">
              <a:buSzTx/>
              <a:buFontTx/>
              <a:buNone/>
              <a:defRPr sz="18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>
            <a:spLocks noGrp="1"/>
          </p:cNvSpPr>
          <p:nvPr>
            <p:ph type="body" sz="quarter" idx="24"/>
          </p:nvPr>
        </p:nvSpPr>
        <p:spPr>
          <a:xfrm>
            <a:off x="7594600" y="2834739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4" name="Текст 2"/>
          <p:cNvSpPr>
            <a:spLocks noGrp="1"/>
          </p:cNvSpPr>
          <p:nvPr>
            <p:ph type="body" sz="quarter" idx="25"/>
          </p:nvPr>
        </p:nvSpPr>
        <p:spPr>
          <a:xfrm>
            <a:off x="7594600" y="4682142"/>
            <a:ext cx="2743200" cy="7381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800"/>
            </a:pPr>
            <a:endParaR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4" cy="1112039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6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3" cy="6247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6"/>
            <a:ext cx="595303" cy="62479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79" cy="60210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3"/>
            <a:ext cx="369014" cy="38729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2" cy="928136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3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>
            <a:spLocks noGrp="1"/>
          </p:cNvSpPr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2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3116278" y="2795193"/>
            <a:ext cx="5950857" cy="1325564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r>
              <a:t>Текст заголовка</a:t>
            </a:r>
          </a:p>
        </p:txBody>
      </p:sp>
      <p:sp>
        <p:nvSpPr>
          <p:cNvPr id="12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30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43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4038600" y="1973943"/>
            <a:ext cx="7315200" cy="58057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>
            <a:spLocks noGrp="1"/>
          </p:cNvSpPr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3" y="6176962"/>
            <a:ext cx="406880" cy="42703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6" y="193901"/>
            <a:ext cx="520539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3"/>
            <a:ext cx="4925785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6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3"/>
            <a:ext cx="4925786" cy="46808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3" y="1937432"/>
            <a:ext cx="1344457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3" y="1882893"/>
            <a:ext cx="1446846" cy="8347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blurRad="50800" dist="38100" dir="2700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094479" y="2846729"/>
            <a:ext cx="4299188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FFFFFF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FFFFFF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FFFFFF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FFFFF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>
            <a:spLocks noGrp="1"/>
          </p:cNvSpPr>
          <p:nvPr>
            <p:ph type="body" sz="quarter" idx="21"/>
          </p:nvPr>
        </p:nvSpPr>
        <p:spPr>
          <a:xfrm>
            <a:off x="6682481" y="2846729"/>
            <a:ext cx="4299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737600" y="6356350"/>
            <a:ext cx="2844800" cy="3683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8476049" y="6311900"/>
            <a:ext cx="310592" cy="3454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2pPr>
      <a:lvl3pPr marL="1234439" marR="0" indent="-320039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Заголовок 1"/>
          <p:cNvSpPr txBox="1">
            <a:spLocks noGrp="1"/>
          </p:cNvSpPr>
          <p:nvPr>
            <p:ph type="ctrTitle"/>
          </p:nvPr>
        </p:nvSpPr>
        <p:spPr>
          <a:xfrm>
            <a:off x="1243208" y="2858518"/>
            <a:ext cx="10059105" cy="1326304"/>
          </a:xfrm>
          <a:prstGeom prst="rect">
            <a:avLst/>
          </a:prstGeom>
        </p:spPr>
        <p:txBody>
          <a:bodyPr/>
          <a:lstStyle>
            <a:lvl1pPr defTabSz="740663">
              <a:defRPr sz="3240"/>
            </a:lvl1pPr>
          </a:lstStyle>
          <a:p>
            <a:r>
              <a:rPr lang="ru-RU" sz="3600" dirty="0"/>
              <a:t>Индивидуальное задание «Шарики»</a:t>
            </a:r>
            <a:endParaRPr dirty="0"/>
          </a:p>
        </p:txBody>
      </p:sp>
      <p:sp>
        <p:nvSpPr>
          <p:cNvPr id="496" name="Подзаголовок 2"/>
          <p:cNvSpPr txBox="1">
            <a:spLocks noGrp="1"/>
          </p:cNvSpPr>
          <p:nvPr>
            <p:ph type="subTitle" sz="quarter" idx="1"/>
          </p:nvPr>
        </p:nvSpPr>
        <p:spPr>
          <a:xfrm>
            <a:off x="1243208" y="4700789"/>
            <a:ext cx="9144001" cy="678713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Работу выполнил студент ИТ-5-2025</a:t>
            </a:r>
          </a:p>
          <a:p>
            <a:r>
              <a:rPr lang="ru-RU" dirty="0">
                <a:solidFill>
                  <a:schemeClr val="bg1"/>
                </a:solidFill>
              </a:rPr>
              <a:t>Чирков Егор Юрьевич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3A51-6ACB-70F9-BA50-6B99630F1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48B00-B3BE-C26A-D88D-A3244636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 4: Линия, не содержащая цепочек для удаления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5631B-FEBD-1BD0-787C-D5A164C81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24" y="1851027"/>
            <a:ext cx="11598876" cy="1056930"/>
          </a:xfrm>
        </p:spPr>
        <p:txBody>
          <a:bodyPr>
            <a:normAutofit/>
          </a:bodyPr>
          <a:lstStyle/>
          <a:p>
            <a:r>
              <a:rPr lang="ru-RU" dirty="0"/>
              <a:t>Цель: Проверить, правильно ли программа обрабатывает ситуацию, когда в линии нет цепочек, удовлетворяющих условию удаления.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3B5EBB-F4D5-6537-45EB-5AB6FB2A9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96" y="2907957"/>
            <a:ext cx="9505346" cy="342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786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72BC-7291-D712-7D44-989A5974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2A25E7-5218-8737-C5D0-E3F295953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 5: Пограничный случай (все шарики образуют одну цепочку)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3146C6-68BE-CB70-3302-07230B958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24" y="1851027"/>
            <a:ext cx="11598876" cy="105693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Цель: Проверить, правильно ли программа обрабатывает случай, когда все шарики в линии имеют один и тот же цвет и образуют цепочку, подлежащую удалению.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5475EF-CE74-AE84-B1C0-E4D78C31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859" y="2907957"/>
            <a:ext cx="8736203" cy="35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0255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B3C7F-53CF-163C-45C7-84A02FC7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36DF4A-36E1-28E7-E550-E1AF12C082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 Основные выводы:</a:t>
            </a:r>
          </a:p>
          <a:p>
            <a:pPr marL="0" indent="0">
              <a:buNone/>
            </a:pPr>
            <a:r>
              <a:rPr lang="ru-RU" dirty="0"/>
              <a:t>  Игра "Шарики" успешно реализована.</a:t>
            </a:r>
          </a:p>
          <a:p>
            <a:pPr marL="0" indent="0">
              <a:buNone/>
            </a:pPr>
            <a:r>
              <a:rPr lang="ru-RU" dirty="0"/>
              <a:t>  Проста в использовании и интуитивно понятна.</a:t>
            </a:r>
          </a:p>
          <a:p>
            <a:r>
              <a:rPr lang="ru-RU" dirty="0"/>
              <a:t>  Возможные улучшения: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Реализация графического интерфейса для более наглядного представления игры.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Добавление различных режимов игры (например, с ограничением по времени или ходам).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Реализация сохранения и загрузки состояния игры.</a:t>
            </a:r>
          </a:p>
        </p:txBody>
      </p:sp>
    </p:spTree>
    <p:extLst>
      <p:ext uri="{BB962C8B-B14F-4D97-AF65-F5344CB8AC3E}">
        <p14:creationId xmlns:p14="http://schemas.microsoft.com/office/powerpoint/2010/main" val="324238024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CAD87-88D8-CB6D-1CC0-B2520D7DC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5374790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Заголовок 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Постановка задачи</a:t>
            </a:r>
            <a:endParaRPr dirty="0"/>
          </a:p>
        </p:txBody>
      </p:sp>
      <p:sp>
        <p:nvSpPr>
          <p:cNvPr id="499" name="Текст 2"/>
          <p:cNvSpPr txBox="1"/>
          <p:nvPr/>
        </p:nvSpPr>
        <p:spPr>
          <a:xfrm>
            <a:off x="883919" y="2052734"/>
            <a:ext cx="10424162" cy="4073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pPr>
              <a:lnSpc>
                <a:spcPct val="96000"/>
              </a:lnSpc>
              <a:spcBef>
                <a:spcPts val="1000"/>
              </a:spcBef>
              <a:defRPr sz="2100"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EED8B1-899B-4BEE-C02E-A42D888C90B0}"/>
              </a:ext>
            </a:extLst>
          </p:cNvPr>
          <p:cNvSpPr txBox="1"/>
          <p:nvPr/>
        </p:nvSpPr>
        <p:spPr>
          <a:xfrm>
            <a:off x="601361" y="2052734"/>
            <a:ext cx="10706719" cy="26776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400" dirty="0"/>
              <a:t>В одной компьютерной игре игрок выставляет в линию шарики</a:t>
            </a:r>
          </a:p>
          <a:p>
            <a:r>
              <a:rPr lang="ru-RU" sz="2400" dirty="0"/>
              <a:t>разных цветов. Когда образуется непрерывная цепочка из трех и более</a:t>
            </a:r>
          </a:p>
          <a:p>
            <a:r>
              <a:rPr lang="ru-RU" sz="2400" dirty="0"/>
              <a:t>шариков одного цвета, она удаляется из линии. Все шарики при этом</a:t>
            </a:r>
          </a:p>
          <a:p>
            <a:r>
              <a:rPr lang="ru-RU" sz="2400" dirty="0"/>
              <a:t>сдвигаются друг к другу, и ситуация может повториться. Напишите</a:t>
            </a:r>
          </a:p>
          <a:p>
            <a:r>
              <a:rPr lang="ru-RU" sz="2400" dirty="0"/>
              <a:t>программу, которая по данной ситуации определяет, сколько шариков будет</a:t>
            </a:r>
          </a:p>
          <a:p>
            <a:r>
              <a:rPr lang="ru-RU" sz="2400" dirty="0"/>
              <a:t>сейчас уничтожено. Естественно, непрерывных цепочек из трех и более</a:t>
            </a:r>
          </a:p>
          <a:p>
            <a:r>
              <a:rPr lang="ru-RU" sz="2400" dirty="0"/>
              <a:t>одноцветных шаров в начальный момент может быть не более одной.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9A36E-4855-5CFC-B0F3-4A998E2D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2846D-EEAF-58F9-33DC-E80F5FA4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7707" y="1771135"/>
            <a:ext cx="11497962" cy="1227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Разработать программу, моделирующую упрощенную версию игры "Шарики"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3F3B18-D81D-1CCA-AB89-D166D1BC10CA}"/>
              </a:ext>
            </a:extLst>
          </p:cNvPr>
          <p:cNvSpPr txBox="1"/>
          <p:nvPr/>
        </p:nvSpPr>
        <p:spPr>
          <a:xfrm>
            <a:off x="197707" y="3246789"/>
            <a:ext cx="11497962" cy="22467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2800" dirty="0"/>
              <a:t>Основные требования: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Линия шариков различных цветов (числа 0-9)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Автоматическое уничтожение цепочек из 3+ шариков одного цвета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Сдвиг шариков после уничтожения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Подсчет общего количества уничтоженных шариков</a:t>
            </a:r>
          </a:p>
        </p:txBody>
      </p:sp>
    </p:spTree>
    <p:extLst>
      <p:ext uri="{BB962C8B-B14F-4D97-AF65-F5344CB8AC3E}">
        <p14:creationId xmlns:p14="http://schemas.microsoft.com/office/powerpoint/2010/main" val="192179400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5EB6B-2908-0B66-DFE7-5520749D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решения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EF716C-ADB4-96C7-00E4-FCF1C3EA3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2876" y="1851025"/>
            <a:ext cx="5850923" cy="4714532"/>
          </a:xfrm>
        </p:spPr>
        <p:txBody>
          <a:bodyPr>
            <a:noAutofit/>
          </a:bodyPr>
          <a:lstStyle/>
          <a:p>
            <a:r>
              <a:rPr lang="ru-RU" sz="1600" b="1" dirty="0"/>
              <a:t>Описание:</a:t>
            </a:r>
          </a:p>
          <a:p>
            <a:r>
              <a:rPr lang="ru-RU" sz="1600" dirty="0"/>
              <a:t>Представление данных: Здесь происходит определение структур данных и вспомогательных функций. В программе "Шарики" это включает в себя определение классов </a:t>
            </a:r>
            <a:r>
              <a:rPr lang="ru-RU" sz="1600" dirty="0" err="1"/>
              <a:t>Node</a:t>
            </a:r>
            <a:r>
              <a:rPr lang="ru-RU" sz="1600" dirty="0"/>
              <a:t> и </a:t>
            </a:r>
            <a:r>
              <a:rPr lang="ru-RU" sz="1600" dirty="0" err="1"/>
              <a:t>LinkedList</a:t>
            </a:r>
            <a:r>
              <a:rPr lang="ru-RU" sz="1600" dirty="0"/>
              <a:t>, а также функции </a:t>
            </a:r>
            <a:r>
              <a:rPr lang="ru-RU" sz="1600" dirty="0" err="1"/>
              <a:t>get_valid_input</a:t>
            </a:r>
            <a:r>
              <a:rPr lang="ru-RU" sz="1600" dirty="0"/>
              <a:t>, необходимой для получения корректного ввода от пользователя.</a:t>
            </a:r>
          </a:p>
          <a:p>
            <a:r>
              <a:rPr lang="ru-RU" sz="1600" dirty="0"/>
              <a:t>Основной Цикл: Этот цикл обеспечивает повторное выполнение игры до тех пор, пока пользователь не решит выйти. Он позволяет сыграть несколько партий подряд без перезапуска программы.</a:t>
            </a:r>
          </a:p>
          <a:p>
            <a:r>
              <a:rPr lang="ru-RU" sz="1600" dirty="0"/>
              <a:t>Действие:  Основная логика игры выполняется здесь. Создается связный список на основе введенных данных, вызывается метод </a:t>
            </a:r>
            <a:r>
              <a:rPr lang="ru-RU" sz="1600" dirty="0" err="1"/>
              <a:t>check_and_destroy</a:t>
            </a:r>
            <a:r>
              <a:rPr lang="ru-RU" sz="1600" dirty="0"/>
              <a:t> для удаления цепочек, и результаты (количество уничтоженных шариков и оставшаяся линия) выводятся на экран.</a:t>
            </a:r>
          </a:p>
          <a:p>
            <a:r>
              <a:rPr lang="ru-RU" sz="1600" dirty="0"/>
              <a:t>Конец: Завершение программы.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04BD19-9BA4-A029-12C0-A5979EDDB3B4}"/>
              </a:ext>
            </a:extLst>
          </p:cNvPr>
          <p:cNvSpPr/>
          <p:nvPr/>
        </p:nvSpPr>
        <p:spPr>
          <a:xfrm>
            <a:off x="1651498" y="1731036"/>
            <a:ext cx="1856509" cy="31415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Начало 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BAF3-ED6F-CCAF-0AFD-2CE2B17E0D03}"/>
              </a:ext>
            </a:extLst>
          </p:cNvPr>
          <p:cNvSpPr/>
          <p:nvPr/>
        </p:nvSpPr>
        <p:spPr>
          <a:xfrm>
            <a:off x="421908" y="2344047"/>
            <a:ext cx="4343400" cy="38818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Представление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7DB7A2-B873-1B9D-4EE7-4125FD418FC5}"/>
              </a:ext>
            </a:extLst>
          </p:cNvPr>
          <p:cNvSpPr/>
          <p:nvPr/>
        </p:nvSpPr>
        <p:spPr>
          <a:xfrm>
            <a:off x="421908" y="2962046"/>
            <a:ext cx="4343400" cy="298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Основной цикл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6927579-1393-0336-1DFB-FEACDB10A9A8}"/>
              </a:ext>
            </a:extLst>
          </p:cNvPr>
          <p:cNvSpPr/>
          <p:nvPr/>
        </p:nvSpPr>
        <p:spPr>
          <a:xfrm>
            <a:off x="421908" y="3477479"/>
            <a:ext cx="4343400" cy="298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Вывод главного меню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BC4DE9-2DC2-2298-956E-45C5F6C5288D}"/>
              </a:ext>
            </a:extLst>
          </p:cNvPr>
          <p:cNvSpPr/>
          <p:nvPr/>
        </p:nvSpPr>
        <p:spPr>
          <a:xfrm>
            <a:off x="1319802" y="5149831"/>
            <a:ext cx="2667000" cy="4408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конец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AB759D4-340D-FC80-7F8E-A34DB247145C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579753" y="2045193"/>
            <a:ext cx="0" cy="31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B5AE3B3-ADF6-CEEA-DCA7-500486E8ECF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593608" y="2732231"/>
            <a:ext cx="0" cy="216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1624EE2E-DB91-D0A4-C1FE-B0F3EB24E66F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2593608" y="3260062"/>
            <a:ext cx="0" cy="221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371935B6-2A43-190C-FFD8-E85B309D00F4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593608" y="3775496"/>
            <a:ext cx="0" cy="25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664DA246-0FF0-28EC-2B53-79FD6F4FEF79}"/>
              </a:ext>
            </a:extLst>
          </p:cNvPr>
          <p:cNvSpPr/>
          <p:nvPr/>
        </p:nvSpPr>
        <p:spPr>
          <a:xfrm>
            <a:off x="421908" y="4043532"/>
            <a:ext cx="4343400" cy="298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выбора</a:t>
            </a: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C98F124-42DC-81D1-79A2-510A71C5D74C}"/>
              </a:ext>
            </a:extLst>
          </p:cNvPr>
          <p:cNvSpPr/>
          <p:nvPr/>
        </p:nvSpPr>
        <p:spPr>
          <a:xfrm>
            <a:off x="408052" y="4595597"/>
            <a:ext cx="4343400" cy="29801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Действие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6F0EA569-DA0A-4762-670B-C7B0AD1ED3CE}"/>
              </a:ext>
            </a:extLst>
          </p:cNvPr>
          <p:cNvCxnSpPr>
            <a:cxnSpLocks/>
          </p:cNvCxnSpPr>
          <p:nvPr/>
        </p:nvCxnSpPr>
        <p:spPr>
          <a:xfrm>
            <a:off x="2611392" y="4341549"/>
            <a:ext cx="0" cy="25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0DADED71-1D63-A8E8-5862-7F1DCB9A2A18}"/>
              </a:ext>
            </a:extLst>
          </p:cNvPr>
          <p:cNvCxnSpPr>
            <a:cxnSpLocks/>
          </p:cNvCxnSpPr>
          <p:nvPr/>
        </p:nvCxnSpPr>
        <p:spPr>
          <a:xfrm>
            <a:off x="2611392" y="4893614"/>
            <a:ext cx="0" cy="259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07594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2371-4EB6-D873-C2B3-850B039A1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D98D68-A053-09B7-9922-52C7E6281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b="1" dirty="0"/>
              <a:t>1. </a:t>
            </a:r>
            <a:r>
              <a:rPr lang="ru-RU" sz="3100" b="1" dirty="0" err="1"/>
              <a:t>Node</a:t>
            </a:r>
            <a:r>
              <a:rPr lang="ru-RU" sz="3100" b="1" dirty="0"/>
              <a:t> (Узел односвязного списка):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•  Описание: Базовая структура для представления отдельного шарика. Содержит информацию о цвете шарика (</a:t>
            </a:r>
            <a:r>
              <a:rPr lang="ru-RU" dirty="0" err="1"/>
              <a:t>color</a:t>
            </a:r>
            <a:r>
              <a:rPr lang="ru-RU" dirty="0"/>
              <a:t>) и ссылку на следующий шарик в линии (</a:t>
            </a:r>
            <a:r>
              <a:rPr lang="ru-RU" dirty="0" err="1"/>
              <a:t>next</a:t>
            </a:r>
            <a:r>
              <a:rPr lang="ru-RU" dirty="0"/>
              <a:t>).</a:t>
            </a:r>
          </a:p>
          <a:p>
            <a:pPr marL="0" indent="0">
              <a:buNone/>
            </a:pPr>
            <a:r>
              <a:rPr lang="ru-RU" dirty="0"/>
              <a:t>Обоснование:</a:t>
            </a:r>
          </a:p>
          <a:p>
            <a:pPr marL="0" indent="0">
              <a:buNone/>
            </a:pPr>
            <a:r>
              <a:rPr lang="ru-RU" dirty="0"/>
              <a:t>  •  Представление элемента: </a:t>
            </a:r>
            <a:r>
              <a:rPr lang="ru-RU" dirty="0" err="1"/>
              <a:t>Node</a:t>
            </a:r>
            <a:r>
              <a:rPr lang="ru-RU" dirty="0"/>
              <a:t> позволяет хранить данные об одном элементе (шарике) в нашей линии.</a:t>
            </a:r>
          </a:p>
          <a:p>
            <a:pPr marL="0" indent="0">
              <a:buNone/>
            </a:pPr>
            <a:r>
              <a:rPr lang="ru-RU" dirty="0"/>
              <a:t>  •  Связь: Поле </a:t>
            </a:r>
            <a:r>
              <a:rPr lang="ru-RU" dirty="0" err="1"/>
              <a:t>next</a:t>
            </a:r>
            <a:r>
              <a:rPr lang="ru-RU" dirty="0"/>
              <a:t> позволяет связать узлы в цепочку, формируя линейную структуру.</a:t>
            </a:r>
          </a:p>
          <a:p>
            <a:pPr marL="0" indent="0">
              <a:buNone/>
            </a:pPr>
            <a:r>
              <a:rPr lang="ru-RU" dirty="0"/>
              <a:t>  •  Эффективность: Простота структуры обеспечивает быстрый доступ к информации о цвете шарика.</a:t>
            </a:r>
          </a:p>
        </p:txBody>
      </p:sp>
    </p:spTree>
    <p:extLst>
      <p:ext uri="{BB962C8B-B14F-4D97-AF65-F5344CB8AC3E}">
        <p14:creationId xmlns:p14="http://schemas.microsoft.com/office/powerpoint/2010/main" val="25415783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61179-9669-1CA1-592E-0133A7BC2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1DA1C-A227-A9EC-A10F-14548F3E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37D5DF-AF29-F39E-0962-C119058BE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51025"/>
            <a:ext cx="10515600" cy="464185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ru-RU" sz="4200" b="1" dirty="0"/>
              <a:t>2. </a:t>
            </a:r>
            <a:r>
              <a:rPr lang="ru-RU" sz="5100" b="1" dirty="0" err="1"/>
              <a:t>LinkedList</a:t>
            </a:r>
            <a:r>
              <a:rPr lang="ru-RU" sz="5100" b="1" dirty="0"/>
              <a:t> (Односвязный список):</a:t>
            </a:r>
          </a:p>
          <a:p>
            <a:pPr marL="0" indent="0">
              <a:buNone/>
            </a:pPr>
            <a:endParaRPr lang="ru-RU" sz="3100" b="1" dirty="0"/>
          </a:p>
          <a:p>
            <a:pPr marL="0" indent="0">
              <a:buNone/>
            </a:pPr>
            <a:r>
              <a:rPr lang="ru-RU" sz="4200" dirty="0"/>
              <a:t>•  Описание: Представляет собой линию шариков. Содержит указатели на первый (</a:t>
            </a:r>
            <a:r>
              <a:rPr lang="ru-RU" sz="4200" dirty="0" err="1"/>
              <a:t>head</a:t>
            </a:r>
            <a:r>
              <a:rPr lang="ru-RU" sz="4200" dirty="0"/>
              <a:t>) и последний (</a:t>
            </a:r>
            <a:r>
              <a:rPr lang="ru-RU" sz="4200" dirty="0" err="1"/>
              <a:t>tail</a:t>
            </a:r>
            <a:r>
              <a:rPr lang="ru-RU" sz="4200" dirty="0"/>
              <a:t>) узлы, а также информацию о количестве шариков в линии (</a:t>
            </a:r>
            <a:r>
              <a:rPr lang="ru-RU" sz="4200" dirty="0" err="1"/>
              <a:t>size</a:t>
            </a:r>
            <a:r>
              <a:rPr lang="ru-RU" sz="4200" dirty="0"/>
              <a:t>).</a:t>
            </a:r>
          </a:p>
          <a:p>
            <a:pPr marL="0" indent="0">
              <a:buNone/>
            </a:pPr>
            <a:r>
              <a:rPr lang="ru-RU" sz="4200" dirty="0"/>
              <a:t>Обоснование:</a:t>
            </a:r>
          </a:p>
          <a:p>
            <a:pPr marL="0" indent="0">
              <a:buNone/>
            </a:pPr>
            <a:r>
              <a:rPr lang="ru-RU" sz="4200" dirty="0"/>
              <a:t>  •  Динамический размер: Список может динамически увеличиваться и уменьшаться в зависимости от действий игрока. В отличие от статического массива, не нужно заранее указывать максимальное количество шариков.</a:t>
            </a:r>
          </a:p>
          <a:p>
            <a:pPr marL="0" indent="0">
              <a:buNone/>
            </a:pPr>
            <a:r>
              <a:rPr lang="ru-RU" sz="4200" dirty="0"/>
              <a:t>  •  Эффективное удаление цепочек: Односвязный список позволяет относительно легко удалять цепочки шариков. Удаление элементов в середине массива потребовало бы сдвига всех последующих элементов.</a:t>
            </a:r>
          </a:p>
          <a:p>
            <a:pPr marL="0" indent="0">
              <a:buNone/>
            </a:pPr>
            <a:r>
              <a:rPr lang="ru-RU" sz="4200" dirty="0"/>
              <a:t>•  Метод </a:t>
            </a:r>
            <a:r>
              <a:rPr lang="ru-RU" sz="4200" dirty="0" err="1"/>
              <a:t>destroy_chain</a:t>
            </a:r>
            <a:r>
              <a:rPr lang="ru-RU" sz="4200" dirty="0"/>
              <a:t>() реализует эффективное удаление подцепочек. Если использовать List пришлось бы создавать новый список, тем самым увеличивая время работы алгоритма.</a:t>
            </a:r>
          </a:p>
          <a:p>
            <a:pPr marL="0" indent="0">
              <a:buNone/>
            </a:pPr>
            <a:r>
              <a:rPr lang="ru-RU" sz="4200" dirty="0"/>
              <a:t>  •  Метод </a:t>
            </a:r>
            <a:r>
              <a:rPr lang="ru-RU" sz="4200" dirty="0" err="1"/>
              <a:t>check_and_destroy</a:t>
            </a:r>
            <a:r>
              <a:rPr lang="ru-RU" sz="4200" dirty="0"/>
              <a:t>() эффективно очищает данные от подцепочек.</a:t>
            </a:r>
          </a:p>
        </p:txBody>
      </p:sp>
    </p:spTree>
    <p:extLst>
      <p:ext uri="{BB962C8B-B14F-4D97-AF65-F5344CB8AC3E}">
        <p14:creationId xmlns:p14="http://schemas.microsoft.com/office/powerpoint/2010/main" val="77584246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66DDC-8476-B821-C926-4EC254B7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 1: Базовый случай с одной цепочкой в начале линии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6F939-DA7F-F016-8ED5-9BE9F4F40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3862" y="2811726"/>
            <a:ext cx="10608278" cy="420858"/>
          </a:xfrm>
        </p:spPr>
        <p:txBody>
          <a:bodyPr>
            <a:normAutofit/>
          </a:bodyPr>
          <a:lstStyle/>
          <a:p>
            <a:r>
              <a:rPr lang="ru-RU" sz="1900" dirty="0"/>
              <a:t>Пример: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D0969976-0455-D0FB-C840-F04695409D83}"/>
              </a:ext>
            </a:extLst>
          </p:cNvPr>
          <p:cNvSpPr txBox="1">
            <a:spLocks/>
          </p:cNvSpPr>
          <p:nvPr/>
        </p:nvSpPr>
        <p:spPr>
          <a:xfrm flipH="1">
            <a:off x="133862" y="1842788"/>
            <a:ext cx="11769814" cy="8509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 lnSpcReduction="10000"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1pPr>
            <a:lvl2pPr marL="723900" marR="0" indent="-2667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9pPr>
          </a:lstStyle>
          <a:p>
            <a:pPr hangingPunct="1"/>
            <a:r>
              <a:rPr lang="ru-RU" dirty="0"/>
              <a:t> </a:t>
            </a:r>
            <a:r>
              <a:rPr lang="ru-RU" sz="2400" dirty="0"/>
              <a:t>Цель: Проверить, правильно ли удаляется цепочка из трех шариков одного цвета в начале линии.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209373-2BAC-6B12-873F-04973E4FC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4" y="3022155"/>
            <a:ext cx="8806249" cy="37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4536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D34DD-8D80-88A6-B912-F224D15C1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Тест 2: Несколько цепочек, удаляемых последовательно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C22C41-3296-A052-AF40-C1EB3CE2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703" y="1690688"/>
            <a:ext cx="10983097" cy="118431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Цель: Проверить, правильно ли программа обрабатывает ситуацию, когда после удаления одной цепочки образуются новые цепочки, которые тоже необходимо удалить.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E8968A89-6B02-6F83-B01B-56591CBFF63A}"/>
              </a:ext>
            </a:extLst>
          </p:cNvPr>
          <p:cNvSpPr txBox="1">
            <a:spLocks/>
          </p:cNvSpPr>
          <p:nvPr/>
        </p:nvSpPr>
        <p:spPr>
          <a:xfrm>
            <a:off x="370703" y="2875005"/>
            <a:ext cx="3707028" cy="553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marL="228600" marR="0" indent="-228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1pPr>
            <a:lvl2pPr marL="723900" marR="0" indent="-2667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2pPr>
            <a:lvl3pPr marL="1234439" marR="0" indent="-320039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3pPr>
            <a:lvl4pPr marL="1727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4pPr>
            <a:lvl5pPr marL="21844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5pPr>
            <a:lvl6pPr marL="26416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6pPr>
            <a:lvl7pPr marL="30988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7pPr>
            <a:lvl8pPr marL="35560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8pPr>
            <a:lvl9pPr marL="4013200" marR="0" indent="-355600" algn="l" defTabSz="914400" rtl="0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PermianSansTypeface"/>
              </a:defRPr>
            </a:lvl9pPr>
          </a:lstStyle>
          <a:p>
            <a:pPr hangingPunct="1"/>
            <a:r>
              <a:rPr lang="ru-RU" dirty="0"/>
              <a:t> 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9496D8-B447-DBDC-FCF7-CC72426F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970" y="3179805"/>
            <a:ext cx="8013225" cy="352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831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AFEF4-B161-61D8-60EE-B6CBBA23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 3: Цепочка в конце линии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5F09B0-0D7B-9448-7E7E-5CC0BAAE7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324" y="1851027"/>
            <a:ext cx="11598876" cy="1056930"/>
          </a:xfrm>
        </p:spPr>
        <p:txBody>
          <a:bodyPr>
            <a:normAutofit/>
          </a:bodyPr>
          <a:lstStyle/>
          <a:p>
            <a:r>
              <a:rPr lang="ru-RU" dirty="0"/>
              <a:t>Цель: Проверить, правильно ли удаляется цепочка в конце линии.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A8922B-1064-FD46-5FAA-E997F028C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62" y="2660882"/>
            <a:ext cx="9521821" cy="329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982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/>
        <a:ea typeface="PermianSansTypeface"/>
        <a:cs typeface="PermianSansTypeface"/>
      </a:majorFont>
      <a:minorFont>
        <a:latin typeface="Helvetica"/>
        <a:ea typeface="Helvetica"/>
        <a:cs typeface="Helvetic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715</Words>
  <Application>Microsoft Office PowerPoint</Application>
  <PresentationFormat>Широкоэкранный</PresentationFormat>
  <Paragraphs>69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PermianSansTypeface</vt:lpstr>
      <vt:lpstr>PermianSerifTypeface</vt:lpstr>
      <vt:lpstr>Тема Office</vt:lpstr>
      <vt:lpstr>Индивидуальное задание «Шарики»</vt:lpstr>
      <vt:lpstr>Постановка задачи</vt:lpstr>
      <vt:lpstr>Цель проекта</vt:lpstr>
      <vt:lpstr>Алгоритм решения</vt:lpstr>
      <vt:lpstr>Структура данных</vt:lpstr>
      <vt:lpstr>Структура данных</vt:lpstr>
      <vt:lpstr>Тест 1: Базовый случай с одной цепочкой в начале линии</vt:lpstr>
      <vt:lpstr>Тест 2: Несколько цепочек, удаляемых последовательно</vt:lpstr>
      <vt:lpstr>Тест 3: Цепочка в конце линии</vt:lpstr>
      <vt:lpstr>Тест 4: Линия, не содержащая цепочек для удаления</vt:lpstr>
      <vt:lpstr>Тест 5: Пограничный случай (все шарики образуют одну цепочку)</vt:lpstr>
      <vt:lpstr>Итоги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Honor</dc:creator>
  <cp:lastModifiedBy>Егор Чирков</cp:lastModifiedBy>
  <cp:revision>3</cp:revision>
  <dcterms:modified xsi:type="dcterms:W3CDTF">2025-06-17T08:37:02Z</dcterms:modified>
</cp:coreProperties>
</file>