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1C26-DD76-4B65-8C8F-44336725AD49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C926-DDC6-4459-858D-A9534F895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03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1C26-DD76-4B65-8C8F-44336725AD49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C926-DDC6-4459-858D-A9534F895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53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1C26-DD76-4B65-8C8F-44336725AD49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C926-DDC6-4459-858D-A9534F895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68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1C26-DD76-4B65-8C8F-44336725AD49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C926-DDC6-4459-858D-A9534F895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61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1C26-DD76-4B65-8C8F-44336725AD49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C926-DDC6-4459-858D-A9534F895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93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1C26-DD76-4B65-8C8F-44336725AD49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C926-DDC6-4459-858D-A9534F895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4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1C26-DD76-4B65-8C8F-44336725AD49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C926-DDC6-4459-858D-A9534F895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71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1C26-DD76-4B65-8C8F-44336725AD49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C926-DDC6-4459-858D-A9534F895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21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1C26-DD76-4B65-8C8F-44336725AD49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C926-DDC6-4459-858D-A9534F895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99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1C26-DD76-4B65-8C8F-44336725AD49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C926-DDC6-4459-858D-A9534F895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4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1C26-DD76-4B65-8C8F-44336725AD49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C926-DDC6-4459-858D-A9534F895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41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01C26-DD76-4B65-8C8F-44336725AD49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CC926-DDC6-4459-858D-A9534F895B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43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416" y="313890"/>
            <a:ext cx="6573167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0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548" y="552048"/>
            <a:ext cx="6296904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8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495" y="1499918"/>
            <a:ext cx="6335009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8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204" y="613969"/>
            <a:ext cx="8173591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4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22" y="442495"/>
            <a:ext cx="6315956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6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Henrique Lopes da Silva</dc:creator>
  <cp:lastModifiedBy>Pedro Henrique Lopes da Silva</cp:lastModifiedBy>
  <cp:revision>1</cp:revision>
  <dcterms:created xsi:type="dcterms:W3CDTF">2019-05-21T14:03:52Z</dcterms:created>
  <dcterms:modified xsi:type="dcterms:W3CDTF">2019-05-21T14:04:10Z</dcterms:modified>
</cp:coreProperties>
</file>