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9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50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34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0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17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9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1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29D3-F193-474C-ACE4-91B51B92B24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E803-9662-4299-9FF8-E85983F62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38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547556"/>
            <a:ext cx="6438900" cy="62388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070959" y="178224"/>
            <a:ext cx="48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Ciclo de vida de </a:t>
            </a:r>
            <a:r>
              <a:rPr lang="pt-BR" b="1" dirty="0"/>
              <a:t>O</a:t>
            </a:r>
            <a:r>
              <a:rPr lang="pt-BR" b="1" dirty="0" smtClean="0"/>
              <a:t>rdem de serviço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093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37" y="2147887"/>
            <a:ext cx="2524125" cy="25622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864273" y="1465545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Ciclo de vida de </a:t>
            </a:r>
            <a:r>
              <a:rPr lang="pt-BR" b="1" dirty="0"/>
              <a:t>P</a:t>
            </a:r>
            <a:r>
              <a:rPr lang="pt-BR" b="1" dirty="0" smtClean="0"/>
              <a:t>agamento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72715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Lopes da Silva</dc:creator>
  <cp:lastModifiedBy>Pedro Henrique Lopes da Silva</cp:lastModifiedBy>
  <cp:revision>2</cp:revision>
  <dcterms:created xsi:type="dcterms:W3CDTF">2019-05-22T13:20:22Z</dcterms:created>
  <dcterms:modified xsi:type="dcterms:W3CDTF">2019-05-22T14:45:00Z</dcterms:modified>
</cp:coreProperties>
</file>