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6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BC-F13E-439A-953E-09BD6F5B9663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7D4D-7321-4C7E-8687-4BBF557F5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6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35" y="1553224"/>
            <a:ext cx="8296275" cy="43719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84522" y="338203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conceitual de Atendimento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22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14" y="713983"/>
            <a:ext cx="4503804" cy="580679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70959" y="200416"/>
            <a:ext cx="29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conceitual de Reparo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7290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da Silva</dc:creator>
  <cp:lastModifiedBy>Pedro Henrique Lopes da Silva</cp:lastModifiedBy>
  <cp:revision>1</cp:revision>
  <dcterms:created xsi:type="dcterms:W3CDTF">2019-05-22T14:19:16Z</dcterms:created>
  <dcterms:modified xsi:type="dcterms:W3CDTF">2019-05-22T14:19:28Z</dcterms:modified>
</cp:coreProperties>
</file>