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7716-3D56-4141-BE45-D22CEBD79324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59F8-B756-44E6-ABF7-F1D282251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96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7716-3D56-4141-BE45-D22CEBD79324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59F8-B756-44E6-ABF7-F1D282251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28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7716-3D56-4141-BE45-D22CEBD79324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59F8-B756-44E6-ABF7-F1D282251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54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7716-3D56-4141-BE45-D22CEBD79324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59F8-B756-44E6-ABF7-F1D282251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58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7716-3D56-4141-BE45-D22CEBD79324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59F8-B756-44E6-ABF7-F1D282251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56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7716-3D56-4141-BE45-D22CEBD79324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59F8-B756-44E6-ABF7-F1D282251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49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7716-3D56-4141-BE45-D22CEBD79324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59F8-B756-44E6-ABF7-F1D282251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58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7716-3D56-4141-BE45-D22CEBD79324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59F8-B756-44E6-ABF7-F1D282251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14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7716-3D56-4141-BE45-D22CEBD79324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59F8-B756-44E6-ABF7-F1D282251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20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7716-3D56-4141-BE45-D22CEBD79324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59F8-B756-44E6-ABF7-F1D282251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29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7716-3D56-4141-BE45-D22CEBD79324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59F8-B756-44E6-ABF7-F1D282251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9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A7716-3D56-4141-BE45-D22CEBD79324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C59F8-B756-44E6-ABF7-F1D282251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79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920" y="62630"/>
            <a:ext cx="5899678" cy="674526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25260" y="75156"/>
            <a:ext cx="3271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Modelo conceitual Atendimento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22309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180" y="108888"/>
            <a:ext cx="5181244" cy="668022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37787" y="108888"/>
            <a:ext cx="269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Modelo conceitual Reparo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168796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Henrique Lopes da Silva</dc:creator>
  <cp:lastModifiedBy>Pedro Henrique Lopes da Silva</cp:lastModifiedBy>
  <cp:revision>1</cp:revision>
  <dcterms:created xsi:type="dcterms:W3CDTF">2019-05-21T13:59:14Z</dcterms:created>
  <dcterms:modified xsi:type="dcterms:W3CDTF">2019-05-21T13:59:30Z</dcterms:modified>
</cp:coreProperties>
</file>