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0"/>
    <p:restoredTop sz="94667"/>
  </p:normalViewPr>
  <p:slideViewPr>
    <p:cSldViewPr snapToGrid="0">
      <p:cViewPr varScale="1">
        <p:scale>
          <a:sx n="103" d="100"/>
          <a:sy n="103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564E-4F98-7484-FE9E-11D65808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3DD4-E43F-66A7-BD0B-DCDB4F418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B397-A104-4B92-C676-140AD59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37F2-15F9-F6BF-0E22-BF20A0E5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8BB8-3DB3-CD43-7CD2-0D950FB0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2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4BBE-3361-CC6A-B637-B08891D9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9609D-38AD-F69F-3C07-BC5E64D2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5C3C-3725-FCE8-B214-93C0A66C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EFC3-01A9-904D-742E-F69B602B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652E-A0BE-26D6-F0E2-BA3A2937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B9ED9-E85E-158E-B318-3C4C537E0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4822E-16AF-8476-D2F5-F01459A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2F87-53B7-CF59-C8DB-7905E0C5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93CCF-CDB0-56CF-46EC-9F5C88BB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AE9D-091F-1679-0531-B8A10D8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1A31-5B11-0AEC-722A-CDACFF58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8396-6A4A-DDEC-2AF9-9793FEA9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67FF-473E-A1A7-D29C-617F3107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37F4-E68D-2106-AB78-6AE60724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EA36-4DEC-4A5A-31EE-B9F7F3A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78F8-3457-D186-1572-9373E8DE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8B812-47BF-A6E3-37AD-265FD818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BD69-3571-5F68-BBF9-9E8FA7B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685F-4A05-985F-47E2-BEB03D67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6442-3580-1084-3F0A-37FA5670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0CF4-522E-743A-8A03-68F96546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81E5-18D4-7BB9-9A78-0D43FD78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566FC-087F-4466-5001-6DE8E970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AADCF-0229-5DF1-C281-18CBB50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DEBB9-DC6A-B17C-0922-6EEE9367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C154-EDE8-CEB7-E923-99729474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E872-D273-F3CB-8CFE-AB58799D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F2F2-D648-B6E6-4D1F-D5DB9C57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79F68-3994-AA58-2F4C-13CA9E30E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6692E-49D9-692E-C4BF-308E9F3C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C6EE-9C59-C608-D4A3-445E7346F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ACE69-B84F-5D10-93B3-7F6E4D7C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222EB-B0D2-CEB9-8407-AD40E8FF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2AAF-5FBC-A520-7723-673DA7F0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51E9-56C8-6C70-EAB7-A74DFE32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D7C5E-6310-FB6A-DAC9-A5BF2647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4234F-2A3B-4428-C612-F523A937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00B1A-3557-6EEB-066F-26101290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D6695-1AB0-4E53-3F46-717569A4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9DA7E-FD22-59A9-D030-DC278478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F4AEC-3C9F-C13B-D609-19D1169B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2644-C3E3-8896-281B-F43ABB91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4B03-F6FF-419A-E398-1DC7D0DE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5DBA-7960-3A36-DACA-EA67CE6CE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D05E2-FCF3-1D7C-B102-1DC7DE14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FD24-DB20-A34A-CE78-F25EE798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F74A-5076-A28D-F9D3-F1EA842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97B7-88A2-C376-3FEB-6FF3AAF4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120A2-33F9-BD94-83F3-9A3957881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F8F0-C9A7-284C-9DD8-C61B50055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3502B-D09D-DD42-A289-C768B75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35F2-DFBC-7185-4439-66335751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990A-D2BA-5CAC-F3A3-C731C9FB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A9875-4D74-49F5-84EB-CF6E2B53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EB597-37D7-80F5-F8C6-3DD6FD33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29E4-A25E-227C-DFE1-454BFBD4B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8BDB-6787-9146-8DA5-496023F6391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F7CE-23F2-AC15-DEBD-82E3BE435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8D22-950C-4A5A-1B45-BB390B465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15CC-77FF-9941-8E88-F7354585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D24973-6DF3-E28A-1AFA-6C29DEEC3B9F}"/>
              </a:ext>
            </a:extLst>
          </p:cNvPr>
          <p:cNvSpPr/>
          <p:nvPr/>
        </p:nvSpPr>
        <p:spPr>
          <a:xfrm>
            <a:off x="3652345" y="1190296"/>
            <a:ext cx="3552496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GIS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20710-2FDB-4435-C99D-028B93D75299}"/>
              </a:ext>
            </a:extLst>
          </p:cNvPr>
          <p:cNvSpPr/>
          <p:nvPr/>
        </p:nvSpPr>
        <p:spPr>
          <a:xfrm>
            <a:off x="3652345" y="1926021"/>
            <a:ext cx="3552496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Opioid Mortality Rates in GA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EEBD8-AC1B-95CF-CB5F-35EF920F63E3}"/>
              </a:ext>
            </a:extLst>
          </p:cNvPr>
          <p:cNvSpPr/>
          <p:nvPr/>
        </p:nvSpPr>
        <p:spPr>
          <a:xfrm>
            <a:off x="3652345" y="2711669"/>
            <a:ext cx="3552496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Methadone Clinic Locations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3A0B6-F368-CC49-5E9F-ABA6F08CA20F}"/>
              </a:ext>
            </a:extLst>
          </p:cNvPr>
          <p:cNvSpPr/>
          <p:nvPr/>
        </p:nvSpPr>
        <p:spPr>
          <a:xfrm>
            <a:off x="3652345" y="3515711"/>
            <a:ext cx="3552496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D8920-22D8-4BFD-6CCC-9336D95800AC}"/>
              </a:ext>
            </a:extLst>
          </p:cNvPr>
          <p:cNvSpPr/>
          <p:nvPr/>
        </p:nvSpPr>
        <p:spPr>
          <a:xfrm>
            <a:off x="3652345" y="4319753"/>
            <a:ext cx="3552496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Intersecting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8FFDC-6F8F-A7FE-8F7F-8B3544698D6A}"/>
              </a:ext>
            </a:extLst>
          </p:cNvPr>
          <p:cNvSpPr/>
          <p:nvPr/>
        </p:nvSpPr>
        <p:spPr>
          <a:xfrm>
            <a:off x="3652345" y="5123795"/>
            <a:ext cx="3552496" cy="53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87DDB-C57B-9CDB-AC80-06B777C5C68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428593" y="1726323"/>
            <a:ext cx="0" cy="1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33FA9C-0B7C-3451-A1CF-5F3C6E76077B}"/>
              </a:ext>
            </a:extLst>
          </p:cNvPr>
          <p:cNvCxnSpPr/>
          <p:nvPr/>
        </p:nvCxnSpPr>
        <p:spPr>
          <a:xfrm>
            <a:off x="5428593" y="2462048"/>
            <a:ext cx="0" cy="1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24079E-06EF-489F-CFCF-1A50AD29C69A}"/>
              </a:ext>
            </a:extLst>
          </p:cNvPr>
          <p:cNvCxnSpPr/>
          <p:nvPr/>
        </p:nvCxnSpPr>
        <p:spPr>
          <a:xfrm>
            <a:off x="5430196" y="3247696"/>
            <a:ext cx="0" cy="1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8753F-FFF5-72F5-06A1-7B561A2A08BB}"/>
              </a:ext>
            </a:extLst>
          </p:cNvPr>
          <p:cNvCxnSpPr/>
          <p:nvPr/>
        </p:nvCxnSpPr>
        <p:spPr>
          <a:xfrm>
            <a:off x="5580993" y="1878723"/>
            <a:ext cx="0" cy="1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6AC62-73F2-47B4-CEC3-6463F4E178F1}"/>
              </a:ext>
            </a:extLst>
          </p:cNvPr>
          <p:cNvCxnSpPr>
            <a:cxnSpLocks/>
          </p:cNvCxnSpPr>
          <p:nvPr/>
        </p:nvCxnSpPr>
        <p:spPr>
          <a:xfrm>
            <a:off x="5428593" y="4051738"/>
            <a:ext cx="0" cy="2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92C40-0C09-6BEA-332E-9D01307C25A0}"/>
              </a:ext>
            </a:extLst>
          </p:cNvPr>
          <p:cNvCxnSpPr/>
          <p:nvPr/>
        </p:nvCxnSpPr>
        <p:spPr>
          <a:xfrm>
            <a:off x="5428593" y="4855780"/>
            <a:ext cx="0" cy="1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0A50E-8A63-EE57-5C48-44CC985F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7" y="1595718"/>
            <a:ext cx="10818259" cy="22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02ED8D-DF50-B7B1-F44B-AE70874F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7" y="1649506"/>
            <a:ext cx="10629899" cy="23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1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C22049-C638-F48C-E856-A5DE2081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74502"/>
            <a:ext cx="5294716" cy="15089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E607CA-B0A4-3AC3-C607-711035A7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119181"/>
            <a:ext cx="5294715" cy="46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2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61E22-C91B-62C8-DD23-CA0A6BA3E0DF}"/>
              </a:ext>
            </a:extLst>
          </p:cNvPr>
          <p:cNvSpPr/>
          <p:nvPr/>
        </p:nvSpPr>
        <p:spPr>
          <a:xfrm>
            <a:off x="1477109" y="1107831"/>
            <a:ext cx="1600200" cy="1266092"/>
          </a:xfrm>
          <a:prstGeom prst="rect">
            <a:avLst/>
          </a:prstGeom>
          <a:solidFill>
            <a:schemeClr val="accent1"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EC077-CAA1-C5B0-C597-024945E33166}"/>
              </a:ext>
            </a:extLst>
          </p:cNvPr>
          <p:cNvSpPr/>
          <p:nvPr/>
        </p:nvSpPr>
        <p:spPr>
          <a:xfrm>
            <a:off x="1477109" y="2373923"/>
            <a:ext cx="1600200" cy="1266092"/>
          </a:xfrm>
          <a:prstGeom prst="rect">
            <a:avLst/>
          </a:prstGeom>
          <a:solidFill>
            <a:schemeClr val="accent1"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7748B-23B2-6C44-7B97-47371622A31A}"/>
              </a:ext>
            </a:extLst>
          </p:cNvPr>
          <p:cNvSpPr/>
          <p:nvPr/>
        </p:nvSpPr>
        <p:spPr>
          <a:xfrm>
            <a:off x="1477109" y="3640015"/>
            <a:ext cx="1600200" cy="1266092"/>
          </a:xfrm>
          <a:prstGeom prst="rect">
            <a:avLst/>
          </a:prstGeom>
          <a:solidFill>
            <a:schemeClr val="accent1"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CF567-7358-F271-CC21-687CBBE0A25B}"/>
              </a:ext>
            </a:extLst>
          </p:cNvPr>
          <p:cNvSpPr/>
          <p:nvPr/>
        </p:nvSpPr>
        <p:spPr>
          <a:xfrm>
            <a:off x="4677509" y="3640015"/>
            <a:ext cx="1600200" cy="1266092"/>
          </a:xfrm>
          <a:prstGeom prst="rect">
            <a:avLst/>
          </a:prstGeom>
          <a:solidFill>
            <a:schemeClr val="accent1"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D4E33-4F0C-356B-6F84-745B42145D29}"/>
              </a:ext>
            </a:extLst>
          </p:cNvPr>
          <p:cNvSpPr/>
          <p:nvPr/>
        </p:nvSpPr>
        <p:spPr>
          <a:xfrm>
            <a:off x="3077309" y="3640015"/>
            <a:ext cx="1600200" cy="1266092"/>
          </a:xfrm>
          <a:prstGeom prst="rect">
            <a:avLst/>
          </a:prstGeom>
          <a:solidFill>
            <a:schemeClr val="accent1"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C2EFE-DDF8-C5E5-93DB-82A8A8230AA2}"/>
              </a:ext>
            </a:extLst>
          </p:cNvPr>
          <p:cNvSpPr/>
          <p:nvPr/>
        </p:nvSpPr>
        <p:spPr>
          <a:xfrm>
            <a:off x="3077309" y="1107831"/>
            <a:ext cx="1600200" cy="1266092"/>
          </a:xfrm>
          <a:prstGeom prst="rect">
            <a:avLst/>
          </a:prstGeom>
          <a:solidFill>
            <a:schemeClr val="accent1"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1EBAE-7187-5B9D-9095-2D82F5004268}"/>
              </a:ext>
            </a:extLst>
          </p:cNvPr>
          <p:cNvSpPr/>
          <p:nvPr/>
        </p:nvSpPr>
        <p:spPr>
          <a:xfrm>
            <a:off x="4677509" y="1107831"/>
            <a:ext cx="1600200" cy="1266092"/>
          </a:xfrm>
          <a:prstGeom prst="rect">
            <a:avLst/>
          </a:prstGeom>
          <a:solidFill>
            <a:schemeClr val="accent1"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E494D4-A3A7-6631-EAE0-FD6089873725}"/>
              </a:ext>
            </a:extLst>
          </p:cNvPr>
          <p:cNvSpPr/>
          <p:nvPr/>
        </p:nvSpPr>
        <p:spPr>
          <a:xfrm>
            <a:off x="4677509" y="2373923"/>
            <a:ext cx="1600200" cy="1266092"/>
          </a:xfrm>
          <a:prstGeom prst="rect">
            <a:avLst/>
          </a:prstGeom>
          <a:solidFill>
            <a:schemeClr val="accent1"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EEF6A-14B2-575C-D321-C9972488D521}"/>
              </a:ext>
            </a:extLst>
          </p:cNvPr>
          <p:cNvSpPr/>
          <p:nvPr/>
        </p:nvSpPr>
        <p:spPr>
          <a:xfrm>
            <a:off x="3077309" y="2373923"/>
            <a:ext cx="1600200" cy="1266092"/>
          </a:xfrm>
          <a:prstGeom prst="rect">
            <a:avLst/>
          </a:prstGeom>
          <a:solidFill>
            <a:schemeClr val="accent4">
              <a:lumMod val="60000"/>
              <a:lumOff val="40000"/>
              <a:alpha val="3935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2082D4-D090-ECF9-6C46-8E49E4F189B1}"/>
              </a:ext>
            </a:extLst>
          </p:cNvPr>
          <p:cNvSpPr/>
          <p:nvPr/>
        </p:nvSpPr>
        <p:spPr>
          <a:xfrm>
            <a:off x="2602523" y="1951892"/>
            <a:ext cx="246185" cy="246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3143D2-1CEA-9CBC-C76D-13DAF884AC8A}"/>
              </a:ext>
            </a:extLst>
          </p:cNvPr>
          <p:cNvSpPr/>
          <p:nvPr/>
        </p:nvSpPr>
        <p:spPr>
          <a:xfrm>
            <a:off x="2303584" y="4478215"/>
            <a:ext cx="246185" cy="246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6873DE-3713-DD55-2281-3740F38DECA5}"/>
              </a:ext>
            </a:extLst>
          </p:cNvPr>
          <p:cNvSpPr/>
          <p:nvPr/>
        </p:nvSpPr>
        <p:spPr>
          <a:xfrm>
            <a:off x="5972907" y="1828799"/>
            <a:ext cx="246185" cy="246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19B797-FFC9-7DD5-BEAC-BF877EFD3C82}"/>
              </a:ext>
            </a:extLst>
          </p:cNvPr>
          <p:cNvSpPr/>
          <p:nvPr/>
        </p:nvSpPr>
        <p:spPr>
          <a:xfrm>
            <a:off x="5902569" y="4583722"/>
            <a:ext cx="246185" cy="246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A4B767-805C-7F0A-3B12-AB3294E46A09}"/>
              </a:ext>
            </a:extLst>
          </p:cNvPr>
          <p:cNvSpPr/>
          <p:nvPr/>
        </p:nvSpPr>
        <p:spPr>
          <a:xfrm>
            <a:off x="4396155" y="3393831"/>
            <a:ext cx="246185" cy="2461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1BDF242-ABDB-0E0B-FADA-226F204B2E70}"/>
              </a:ext>
            </a:extLst>
          </p:cNvPr>
          <p:cNvSpPr/>
          <p:nvPr/>
        </p:nvSpPr>
        <p:spPr>
          <a:xfrm>
            <a:off x="3675185" y="2708031"/>
            <a:ext cx="334107" cy="35169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F54658-E203-1E2E-4BA2-FACB101A790E}"/>
              </a:ext>
            </a:extLst>
          </p:cNvPr>
          <p:cNvCxnSpPr/>
          <p:nvPr/>
        </p:nvCxnSpPr>
        <p:spPr>
          <a:xfrm flipV="1">
            <a:off x="4009292" y="1951891"/>
            <a:ext cx="1893277" cy="9319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07FFF-E7ED-6E14-3427-2EAE90FE3C0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09292" y="2954214"/>
            <a:ext cx="422916" cy="475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DA3FE8-B0BE-D265-8CE3-B652E48B59C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842846" y="2162907"/>
            <a:ext cx="832339" cy="7209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ACB930-4E82-1A11-4533-D75E77DA518A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2513716" y="2954214"/>
            <a:ext cx="1179936" cy="1560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Peterson</dc:creator>
  <cp:lastModifiedBy>Emily Peterson</cp:lastModifiedBy>
  <cp:revision>5</cp:revision>
  <dcterms:created xsi:type="dcterms:W3CDTF">2023-03-18T23:05:25Z</dcterms:created>
  <dcterms:modified xsi:type="dcterms:W3CDTF">2023-04-02T15:56:11Z</dcterms:modified>
</cp:coreProperties>
</file>