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jpeg" Extension="jpeg"/>
  <Default ContentType="image/jpg" Extension="jpg"/>
  <Default ContentType="image/svg+xml" Extension="svg"/>
  <Default ContentType="image/png" Extension="png"/>
  <Default ContentType="image/gif" Extension="gif"/>
  <Default ContentType="video/mp4" Extension="m4v"/>
  <Default ContentType="video/mp4" Extension="mp4"/>
  <Default ContentType="application/vnd.openxmlformats-officedocument.vmlDrawing" Extension="vml"/>
  <Default ContentType="application/vnd.openxmlformats-officedocument.spreadsheetml.sheet" Extension="xlsx"/>
  <Override ContentType="application/vnd.openxmlformats-officedocument.presentationml.presentation.main+xml" PartName="/ppt/presentation.xml"/>
  <Override ContentType="application/vnd.openxmlformats-officedocument.presentationml.notesMaster+xml" PartName="/ppt/notesMasters/notesMaster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5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6.xml"/>
  <Override ContentType="application/vnd.openxmlformats-officedocument.presentationml.slideMaster+xml" PartName="/ppt/slideMasters/slideMaster7.xml"/>
  <Override ContentType="application/vnd.openxmlformats-officedocument.presentationml.slide+xml" PartName="/ppt/slides/slide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
		<Relationship Id="rId1" Target="docProps/app.xml" Type="http://schemas.openxmlformats.org/officeDocument/2006/relationships/extended-properties"/>
		<Relationship Id="rId2" Target="docProps/core.xml" Type="http://schemas.openxmlformats.org/package/2006/relationships/metadata/core-properties"/>
		<Relationship Id="rId3" Target="ppt/presentation.xml" Type="http://schemas.openxmlformats.org/officeDocument/2006/relationships/officeDocument"/>
		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4" Target="https://gamma.app" TargetMode="External" Type="http://schemas.openxmlformats.org/officeDocument/2006/relationships/hyperlink"/><Relationship Id="rId1" Target="../media/image-1-1.jpeg" Type="http://schemas.openxmlformats.org/officeDocument/2006/relationships/image"/><Relationship Id="rId2" Target="../media/image-1-2.jpeg" Type="http://schemas.openxmlformats.org/officeDocument/2006/relationships/image"/><Relationship Id="rId3" Target="../media/image-1-3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.xml" Type="http://schemas.openxmlformats.org/officeDocument/2006/relationships/notesSlide"/></Relationships>
</file>

<file path=ppt/slides/_rels/slide2.xml.rels><?xml version="1.0" encoding="UTF-8" standalone="yes" ?><Relationships xmlns="http://schemas.openxmlformats.org/package/2006/relationships"><Relationship Id="rId4" Target="https://gamma.app" TargetMode="External" Type="http://schemas.openxmlformats.org/officeDocument/2006/relationships/hyperlink"/><Relationship Id="rId1" Target="../media/image-2-1.jpeg" Type="http://schemas.openxmlformats.org/officeDocument/2006/relationships/image"/><Relationship Id="rId2" Target="../media/image-2-2.jpeg" Type="http://schemas.openxmlformats.org/officeDocument/2006/relationships/image"/><Relationship Id="rId3" Target="../media/image-2-3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2.xml" Type="http://schemas.openxmlformats.org/officeDocument/2006/relationships/notesSlide"/></Relationships>
</file>

<file path=ppt/slides/_rels/slide3.xml.rels><?xml version="1.0" encoding="UTF-8" standalone="yes" ?><Relationships xmlns="http://schemas.openxmlformats.org/package/2006/relationships"><Relationship Id="rId4" Target="https://gamma.app" TargetMode="External" Type="http://schemas.openxmlformats.org/officeDocument/2006/relationships/hyperlink"/><Relationship Id="rId1" Target="../media/image-3-1.jpeg" Type="http://schemas.openxmlformats.org/officeDocument/2006/relationships/image"/><Relationship Id="rId2" Target="../media/image-3-2.jpeg" Type="http://schemas.openxmlformats.org/officeDocument/2006/relationships/image"/><Relationship Id="rId3" Target="../media/image-3-3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3.xml" Type="http://schemas.openxmlformats.org/officeDocument/2006/relationships/notesSlide"/></Relationships>
</file>

<file path=ppt/slides/_rels/slide4.xml.rels><?xml version="1.0" encoding="UTF-8" standalone="yes" ?><Relationships xmlns="http://schemas.openxmlformats.org/package/2006/relationships"><Relationship Id="rId3" Target="https://gamma.app" TargetMode="External" Type="http://schemas.openxmlformats.org/officeDocument/2006/relationships/hyperlink"/><Relationship Id="rId1" Target="../media/image-4-1.jpeg" Type="http://schemas.openxmlformats.org/officeDocument/2006/relationships/image"/><Relationship Id="rId2" Target="../media/image-4-2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4.xml" Type="http://schemas.openxmlformats.org/officeDocument/2006/relationships/notesSlide"/></Relationships>
</file>

<file path=ppt/slides/_rels/slide5.xml.rels><?xml version="1.0" encoding="UTF-8" standalone="yes" ?><Relationships xmlns="http://schemas.openxmlformats.org/package/2006/relationships"><Relationship Id="rId4" Target="https://gamma.app" TargetMode="External" Type="http://schemas.openxmlformats.org/officeDocument/2006/relationships/hyperlink"/><Relationship Id="rId1" Target="../media/image-5-1.jpeg" Type="http://schemas.openxmlformats.org/officeDocument/2006/relationships/image"/><Relationship Id="rId2" Target="../media/image-5-2.jpeg" Type="http://schemas.openxmlformats.org/officeDocument/2006/relationships/image"/><Relationship Id="rId3" Target="../media/image-5-3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5.xml" Type="http://schemas.openxmlformats.org/officeDocument/2006/relationships/notesSlide"/></Relationships>
</file>

<file path=ppt/slides/_rels/slide6.xml.rels><?xml version="1.0" encoding="UTF-8" standalone="yes" ?><Relationships xmlns="http://schemas.openxmlformats.org/package/2006/relationships"><Relationship Id="rId4" Target="https://gamma.app" TargetMode="External" Type="http://schemas.openxmlformats.org/officeDocument/2006/relationships/hyperlink"/><Relationship Id="rId1" Target="../media/image-6-1.jpeg" Type="http://schemas.openxmlformats.org/officeDocument/2006/relationships/image"/><Relationship Id="rId2" Target="../media/image-6-2.jpeg" Type="http://schemas.openxmlformats.org/officeDocument/2006/relationships/image"/><Relationship Id="rId3" Target="../media/image-6-3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6.xml" Type="http://schemas.openxmlformats.org/officeDocument/2006/relationships/notesSlide"/></Relationships>
</file>

<file path=ppt/slides/_rels/slide7.xml.rels><?xml version="1.0" encoding="UTF-8" standalone="yes" ?><Relationships xmlns="http://schemas.openxmlformats.org/package/2006/relationships"><Relationship Id="rId3" Target="https://gamma.app" TargetMode="External" Type="http://schemas.openxmlformats.org/officeDocument/2006/relationships/hyperlink"/><Relationship Id="rId1" Target="../media/image-7-1.jpeg" Type="http://schemas.openxmlformats.org/officeDocument/2006/relationships/image"/><Relationship Id="rId2" Target="../media/image-7-2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586151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Smart Public Restrooms: Revolutionizing the User Experience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525220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Discover how smart public restrooms are transforming traditional facilities into advanced spaces that prioritize convenience, hygiene, and sustainability.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33199" y="6296263"/>
            <a:ext cx="3916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ELAVARASI NISHA RANI</a:t>
            </a:r>
            <a:endParaRPr lang="en-US" sz="2187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Smart Public Restroom?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Explore the concept of smart public restrooms and how they leverage technology to enhance user comfort, improve cleanliness, and optimize maintenance operations.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Importance of Smart Public Restrooms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6321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2152" y="267378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2708434"/>
            <a:ext cx="2781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Hygiene &amp; Safety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🧼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27779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Efficient cleaning systems and touchless fixtures minimize the spread of germs and ensure a safe restroom environment.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43843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87862" y="4426029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555313" y="4460677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Satisfaction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😄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555313" y="503003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Smart restrooms provide pleasant experiences through automated features, such as occupancy sensors and intuitive interfaces.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33199" y="61366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87862" y="617827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6212919"/>
            <a:ext cx="2308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Sustainability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♻️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678227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Innovative technologies reduce water consumption, promote energy efficiency, and contribute to eco-friendly practices.</a:t>
            </a:r>
            <a:endParaRPr lang="en-US" sz="175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1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2329220"/>
            <a:ext cx="5737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Engineering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579019"/>
            <a:ext cx="49072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Relevant Features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421767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Analyze user behavior and requirements to determine the features necessary for creating a seamless restroom experience.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579019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 and Preprocessing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7593806" y="4634151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Gather data from sensors and user feedback, ensuring its quality and transforming it into a format suitable for analysis.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71258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Training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481782"/>
          </a:solidFill>
          <a:ln/>
        </p:spPr>
      </p:sp>
      <p:sp>
        <p:nvSpPr>
          <p:cNvPr id="6" name="Shape 3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481782"/>
          </a:solidFill>
          <a:ln/>
        </p:spPr>
      </p:sp>
      <p:sp>
        <p:nvSpPr>
          <p:cNvPr id="7" name="Shape 4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105436" y="195548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388513" y="1962388"/>
            <a:ext cx="7368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Appropriate Machine Learning Algorithms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Select algorithms tailored to analyze restroom data, such as occupancy patterns and asset maintenance needs.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481782"/>
          </a:solidFill>
          <a:ln/>
        </p:spPr>
      </p:sp>
      <p:sp>
        <p:nvSpPr>
          <p:cNvPr id="12" name="Shape 9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71146" y="395513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388513" y="3962043"/>
            <a:ext cx="677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Training the Models with the Preprocessed Data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Utilize the preprocessed data to train machine learning models that can predict usage patterns and optimize maintenance schedules.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481782"/>
          </a:solidFill>
          <a:ln/>
        </p:spPr>
      </p:sp>
      <p:sp>
        <p:nvSpPr>
          <p:cNvPr id="17" name="Shape 14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71146" y="595479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2388513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Assess the performance of the trained models using relevant evaluation metrics to validate their effectiveness in optimizing restroom operations.</a:t>
            </a:r>
            <a:endParaRPr lang="en-US" sz="1750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335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221944" y="3272314"/>
            <a:ext cx="10186511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277"/>
              </a:lnSpc>
              <a:buNone/>
            </a:pPr>
            <a:r>
              <a:rPr lang="en-US" sz="422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Developments and Challenges</a:t>
            </a:r>
            <a:endParaRPr lang="en-US" sz="4222" dirty="0"/>
          </a:p>
        </p:txBody>
      </p:sp>
      <p:sp>
        <p:nvSpPr>
          <p:cNvPr id="5" name="Shape 2"/>
          <p:cNvSpPr/>
          <p:nvPr/>
        </p:nvSpPr>
        <p:spPr>
          <a:xfrm>
            <a:off x="2221944" y="4934069"/>
            <a:ext cx="4986099" cy="2703790"/>
          </a:xfrm>
          <a:prstGeom prst="roundRect">
            <a:avLst>
              <a:gd name="adj" fmla="val 3569"/>
            </a:avLst>
          </a:prstGeom>
          <a:solidFill>
            <a:srgbClr val="3C136D"/>
          </a:solidFill>
          <a:ln w="13335">
            <a:solidFill>
              <a:srgbClr val="48178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449711" y="5161836"/>
            <a:ext cx="4530566" cy="669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38"/>
              </a:lnSpc>
              <a:buNone/>
            </a:pPr>
            <a:r>
              <a:rPr lang="en-US" sz="211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Improvements for Smart Public Restrooms</a:t>
            </a:r>
            <a:endParaRPr lang="en-US" sz="2111" dirty="0"/>
          </a:p>
        </p:txBody>
      </p:sp>
      <p:sp>
        <p:nvSpPr>
          <p:cNvPr id="7" name="Text 4"/>
          <p:cNvSpPr/>
          <p:nvPr/>
        </p:nvSpPr>
        <p:spPr>
          <a:xfrm>
            <a:off x="2449711" y="6046113"/>
            <a:ext cx="4530566" cy="1029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02"/>
              </a:lnSpc>
              <a:buNone/>
            </a:pPr>
            <a:r>
              <a:rPr lang="en-US" sz="1689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Explore possibilities for further enhancing restroom functionality, such as incorporating AI for personalized user experiences.</a:t>
            </a:r>
            <a:endParaRPr lang="en-US" sz="1689" dirty="0"/>
          </a:p>
        </p:txBody>
      </p:sp>
      <p:sp>
        <p:nvSpPr>
          <p:cNvPr id="8" name="Shape 5"/>
          <p:cNvSpPr/>
          <p:nvPr/>
        </p:nvSpPr>
        <p:spPr>
          <a:xfrm>
            <a:off x="7422475" y="4934069"/>
            <a:ext cx="4986099" cy="2703790"/>
          </a:xfrm>
          <a:prstGeom prst="roundRect">
            <a:avLst>
              <a:gd name="adj" fmla="val 3569"/>
            </a:avLst>
          </a:prstGeom>
          <a:solidFill>
            <a:srgbClr val="3C136D"/>
          </a:solidFill>
          <a:ln w="13335">
            <a:solidFill>
              <a:srgbClr val="48178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0242" y="5161836"/>
            <a:ext cx="4530566" cy="1004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38"/>
              </a:lnSpc>
              <a:buNone/>
            </a:pPr>
            <a:r>
              <a:rPr lang="en-US" sz="211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Addressing Challenges in Implementing Smart Public Restrooms</a:t>
            </a:r>
            <a:endParaRPr lang="en-US" sz="2111" dirty="0"/>
          </a:p>
        </p:txBody>
      </p:sp>
      <p:sp>
        <p:nvSpPr>
          <p:cNvPr id="10" name="Text 7"/>
          <p:cNvSpPr/>
          <p:nvPr/>
        </p:nvSpPr>
        <p:spPr>
          <a:xfrm>
            <a:off x="7650242" y="6381036"/>
            <a:ext cx="4530566" cy="1029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02"/>
              </a:lnSpc>
              <a:buNone/>
            </a:pPr>
            <a:r>
              <a:rPr lang="en-US" sz="1689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Discuss the obstacles faced when integrating technology into public facilities and propose strategies to overcome them.</a:t>
            </a:r>
            <a:endParaRPr lang="en-US" sz="1689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680573"/>
          </a:xfrm>
          <a:prstGeom prst="rect">
            <a:avLst/>
          </a:prstGeom>
        </p:spPr>
      </p:pic>
      <p:pic>
        <p:nvPicPr>
          <p:cNvPr id="1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319004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embracing smart technologies, public restrooms can revolutionize user experiences, prioritize hygiene, and contribute to a sustainable future for all.</a:t>
            </a:r>
            <a:endParaRPr lang="en-US" sz="1750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2023-10-26T11:55:22Z</dcterms:created>
  <dcterms:modified xsi:type="dcterms:W3CDTF">2023-10-26T11:55:22Z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330853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