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73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4" r:id="rId18"/>
    <p:sldId id="272" r:id="rId19"/>
    <p:sldId id="275" r:id="rId20"/>
    <p:sldId id="276" r:id="rId21"/>
    <p:sldId id="277" r:id="rId22"/>
    <p:sldId id="279" r:id="rId23"/>
    <p:sldId id="278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90" r:id="rId34"/>
    <p:sldId id="289" r:id="rId35"/>
    <p:sldId id="291" r:id="rId36"/>
    <p:sldId id="292" r:id="rId37"/>
    <p:sldId id="293" r:id="rId38"/>
    <p:sldId id="294" r:id="rId39"/>
    <p:sldId id="295" r:id="rId40"/>
    <p:sldId id="296" r:id="rId41"/>
    <p:sldId id="297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306CC9-5B72-4925-976F-AC966D5CAAAD}" v="1893" dt="2023-08-12T08:43:04.5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528" y="6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nyee Kang" userId="5a7ac4e3d2a65487" providerId="LiveId" clId="{9D306CC9-5B72-4925-976F-AC966D5CAAAD}"/>
    <pc:docChg chg="undo redo custSel addSld delSld modSld sldOrd modMainMaster">
      <pc:chgData name="Shinyee Kang" userId="5a7ac4e3d2a65487" providerId="LiveId" clId="{9D306CC9-5B72-4925-976F-AC966D5CAAAD}" dt="2023-08-12T08:43:04.591" v="13694"/>
      <pc:docMkLst>
        <pc:docMk/>
      </pc:docMkLst>
      <pc:sldChg chg="modSp mod">
        <pc:chgData name="Shinyee Kang" userId="5a7ac4e3d2a65487" providerId="LiveId" clId="{9D306CC9-5B72-4925-976F-AC966D5CAAAD}" dt="2023-08-12T04:46:55.655" v="10" actId="948"/>
        <pc:sldMkLst>
          <pc:docMk/>
          <pc:sldMk cId="4065757949" sldId="256"/>
        </pc:sldMkLst>
        <pc:spChg chg="mod">
          <ac:chgData name="Shinyee Kang" userId="5a7ac4e3d2a65487" providerId="LiveId" clId="{9D306CC9-5B72-4925-976F-AC966D5CAAAD}" dt="2023-08-12T04:46:55.655" v="10" actId="948"/>
          <ac:spMkLst>
            <pc:docMk/>
            <pc:sldMk cId="4065757949" sldId="256"/>
            <ac:spMk id="2" creationId="{12550082-E99D-17D6-1D42-6FB7CEFFE3DD}"/>
          </ac:spMkLst>
        </pc:spChg>
        <pc:spChg chg="mod">
          <ac:chgData name="Shinyee Kang" userId="5a7ac4e3d2a65487" providerId="LiveId" clId="{9D306CC9-5B72-4925-976F-AC966D5CAAAD}" dt="2023-08-12T04:46:40.541" v="9" actId="1076"/>
          <ac:spMkLst>
            <pc:docMk/>
            <pc:sldMk cId="4065757949" sldId="256"/>
            <ac:spMk id="3" creationId="{D60AE23B-216F-EDDD-69FE-40A3A135765B}"/>
          </ac:spMkLst>
        </pc:spChg>
        <pc:cxnChg chg="mod">
          <ac:chgData name="Shinyee Kang" userId="5a7ac4e3d2a65487" providerId="LiveId" clId="{9D306CC9-5B72-4925-976F-AC966D5CAAAD}" dt="2023-08-12T04:46:38.040" v="8" actId="14100"/>
          <ac:cxnSpMkLst>
            <pc:docMk/>
            <pc:sldMk cId="4065757949" sldId="256"/>
            <ac:cxnSpMk id="5" creationId="{9C2ED857-34D0-756C-7EAD-165E3E9AE4B8}"/>
          </ac:cxnSpMkLst>
        </pc:cxnChg>
      </pc:sldChg>
      <pc:sldChg chg="addSp modSp new mod modAnim">
        <pc:chgData name="Shinyee Kang" userId="5a7ac4e3d2a65487" providerId="LiveId" clId="{9D306CC9-5B72-4925-976F-AC966D5CAAAD}" dt="2023-08-12T04:55:10.429" v="352" actId="20577"/>
        <pc:sldMkLst>
          <pc:docMk/>
          <pc:sldMk cId="2013970194" sldId="257"/>
        </pc:sldMkLst>
        <pc:spChg chg="mod">
          <ac:chgData name="Shinyee Kang" userId="5a7ac4e3d2a65487" providerId="LiveId" clId="{9D306CC9-5B72-4925-976F-AC966D5CAAAD}" dt="2023-08-12T04:55:02.326" v="338" actId="20577"/>
          <ac:spMkLst>
            <pc:docMk/>
            <pc:sldMk cId="2013970194" sldId="257"/>
            <ac:spMk id="2" creationId="{409DD3BC-8836-22D3-AA11-B38246FD6474}"/>
          </ac:spMkLst>
        </pc:spChg>
        <pc:spChg chg="mod">
          <ac:chgData name="Shinyee Kang" userId="5a7ac4e3d2a65487" providerId="LiveId" clId="{9D306CC9-5B72-4925-976F-AC966D5CAAAD}" dt="2023-08-12T04:55:10.429" v="352" actId="20577"/>
          <ac:spMkLst>
            <pc:docMk/>
            <pc:sldMk cId="2013970194" sldId="257"/>
            <ac:spMk id="3" creationId="{8EE332CD-7489-A286-3C1A-86D2AFB8F9DF}"/>
          </ac:spMkLst>
        </pc:spChg>
        <pc:spChg chg="add mod">
          <ac:chgData name="Shinyee Kang" userId="5a7ac4e3d2a65487" providerId="LiveId" clId="{9D306CC9-5B72-4925-976F-AC966D5CAAAD}" dt="2023-08-12T04:53:35.623" v="294" actId="1038"/>
          <ac:spMkLst>
            <pc:docMk/>
            <pc:sldMk cId="2013970194" sldId="257"/>
            <ac:spMk id="4" creationId="{727DBD11-1F14-A43E-1B8D-5F0D40BA33C6}"/>
          </ac:spMkLst>
        </pc:spChg>
        <pc:spChg chg="add mod">
          <ac:chgData name="Shinyee Kang" userId="5a7ac4e3d2a65487" providerId="LiveId" clId="{9D306CC9-5B72-4925-976F-AC966D5CAAAD}" dt="2023-08-12T04:52:50.976" v="266" actId="20577"/>
          <ac:spMkLst>
            <pc:docMk/>
            <pc:sldMk cId="2013970194" sldId="257"/>
            <ac:spMk id="5" creationId="{DA7C73EE-C863-7C37-C9CA-54C90E6FD27C}"/>
          </ac:spMkLst>
        </pc:spChg>
        <pc:spChg chg="add mod">
          <ac:chgData name="Shinyee Kang" userId="5a7ac4e3d2a65487" providerId="LiveId" clId="{9D306CC9-5B72-4925-976F-AC966D5CAAAD}" dt="2023-08-12T04:52:55.999" v="271" actId="20577"/>
          <ac:spMkLst>
            <pc:docMk/>
            <pc:sldMk cId="2013970194" sldId="257"/>
            <ac:spMk id="6" creationId="{05D2A9B9-B21C-6453-F641-F35D1DB160F1}"/>
          </ac:spMkLst>
        </pc:spChg>
      </pc:sldChg>
      <pc:sldChg chg="addSp delSp modSp new mod modAnim">
        <pc:chgData name="Shinyee Kang" userId="5a7ac4e3d2a65487" providerId="LiveId" clId="{9D306CC9-5B72-4925-976F-AC966D5CAAAD}" dt="2023-08-12T05:17:55.511" v="959" actId="1036"/>
        <pc:sldMkLst>
          <pc:docMk/>
          <pc:sldMk cId="232179444" sldId="258"/>
        </pc:sldMkLst>
        <pc:spChg chg="mod">
          <ac:chgData name="Shinyee Kang" userId="5a7ac4e3d2a65487" providerId="LiveId" clId="{9D306CC9-5B72-4925-976F-AC966D5CAAAD}" dt="2023-08-12T04:57:13.880" v="372" actId="20577"/>
          <ac:spMkLst>
            <pc:docMk/>
            <pc:sldMk cId="232179444" sldId="258"/>
            <ac:spMk id="2" creationId="{8CD8D941-0869-1965-0669-BDFD9104832F}"/>
          </ac:spMkLst>
        </pc:spChg>
        <pc:spChg chg="del">
          <ac:chgData name="Shinyee Kang" userId="5a7ac4e3d2a65487" providerId="LiveId" clId="{9D306CC9-5B72-4925-976F-AC966D5CAAAD}" dt="2023-08-12T05:02:48.078" v="453" actId="478"/>
          <ac:spMkLst>
            <pc:docMk/>
            <pc:sldMk cId="232179444" sldId="258"/>
            <ac:spMk id="3" creationId="{086E3AF6-7F4C-C956-AE3B-A0E0F1968AFC}"/>
          </ac:spMkLst>
        </pc:spChg>
        <pc:spChg chg="add mod ord">
          <ac:chgData name="Shinyee Kang" userId="5a7ac4e3d2a65487" providerId="LiveId" clId="{9D306CC9-5B72-4925-976F-AC966D5CAAAD}" dt="2023-08-12T05:17:46.356" v="924" actId="1035"/>
          <ac:spMkLst>
            <pc:docMk/>
            <pc:sldMk cId="232179444" sldId="258"/>
            <ac:spMk id="4" creationId="{62D08A5E-4808-ACE9-8D2B-501A50D89B52}"/>
          </ac:spMkLst>
        </pc:spChg>
        <pc:spChg chg="add del">
          <ac:chgData name="Shinyee Kang" userId="5a7ac4e3d2a65487" providerId="LiveId" clId="{9D306CC9-5B72-4925-976F-AC966D5CAAAD}" dt="2023-08-12T04:58:39.873" v="411" actId="11529"/>
          <ac:spMkLst>
            <pc:docMk/>
            <pc:sldMk cId="232179444" sldId="258"/>
            <ac:spMk id="5" creationId="{50571F53-6241-58B1-0FCE-4E16D49DBD12}"/>
          </ac:spMkLst>
        </pc:spChg>
        <pc:spChg chg="add mod ord">
          <ac:chgData name="Shinyee Kang" userId="5a7ac4e3d2a65487" providerId="LiveId" clId="{9D306CC9-5B72-4925-976F-AC966D5CAAAD}" dt="2023-08-12T05:17:46.356" v="924" actId="1035"/>
          <ac:spMkLst>
            <pc:docMk/>
            <pc:sldMk cId="232179444" sldId="258"/>
            <ac:spMk id="6" creationId="{3D132080-66D2-77AB-654A-A6970B9EC039}"/>
          </ac:spMkLst>
        </pc:spChg>
        <pc:spChg chg="add mod">
          <ac:chgData name="Shinyee Kang" userId="5a7ac4e3d2a65487" providerId="LiveId" clId="{9D306CC9-5B72-4925-976F-AC966D5CAAAD}" dt="2023-08-12T05:17:46.356" v="924" actId="1035"/>
          <ac:spMkLst>
            <pc:docMk/>
            <pc:sldMk cId="232179444" sldId="258"/>
            <ac:spMk id="7" creationId="{3E573B79-AAA8-4D7E-0846-39F97B160DB7}"/>
          </ac:spMkLst>
        </pc:spChg>
        <pc:spChg chg="add mod">
          <ac:chgData name="Shinyee Kang" userId="5a7ac4e3d2a65487" providerId="LiveId" clId="{9D306CC9-5B72-4925-976F-AC966D5CAAAD}" dt="2023-08-12T05:17:46.356" v="924" actId="1035"/>
          <ac:spMkLst>
            <pc:docMk/>
            <pc:sldMk cId="232179444" sldId="258"/>
            <ac:spMk id="8" creationId="{7012B420-DE3A-1C85-8685-E0DB294D5E91}"/>
          </ac:spMkLst>
        </pc:spChg>
        <pc:spChg chg="add mod">
          <ac:chgData name="Shinyee Kang" userId="5a7ac4e3d2a65487" providerId="LiveId" clId="{9D306CC9-5B72-4925-976F-AC966D5CAAAD}" dt="2023-08-12T05:17:46.356" v="924" actId="1035"/>
          <ac:spMkLst>
            <pc:docMk/>
            <pc:sldMk cId="232179444" sldId="258"/>
            <ac:spMk id="9" creationId="{4F0DD7FF-F656-59AF-CBDD-09172EF0DC3E}"/>
          </ac:spMkLst>
        </pc:spChg>
        <pc:spChg chg="add mod">
          <ac:chgData name="Shinyee Kang" userId="5a7ac4e3d2a65487" providerId="LiveId" clId="{9D306CC9-5B72-4925-976F-AC966D5CAAAD}" dt="2023-08-12T05:17:46.356" v="924" actId="1035"/>
          <ac:spMkLst>
            <pc:docMk/>
            <pc:sldMk cId="232179444" sldId="258"/>
            <ac:spMk id="10" creationId="{9EC7D5DA-BF05-349A-62D8-691032001EB4}"/>
          </ac:spMkLst>
        </pc:spChg>
        <pc:spChg chg="add mod">
          <ac:chgData name="Shinyee Kang" userId="5a7ac4e3d2a65487" providerId="LiveId" clId="{9D306CC9-5B72-4925-976F-AC966D5CAAAD}" dt="2023-08-12T05:17:46.356" v="924" actId="1035"/>
          <ac:spMkLst>
            <pc:docMk/>
            <pc:sldMk cId="232179444" sldId="258"/>
            <ac:spMk id="11" creationId="{18E16FED-29E1-19C9-9AED-7BFBB7919002}"/>
          </ac:spMkLst>
        </pc:spChg>
        <pc:spChg chg="add mod">
          <ac:chgData name="Shinyee Kang" userId="5a7ac4e3d2a65487" providerId="LiveId" clId="{9D306CC9-5B72-4925-976F-AC966D5CAAAD}" dt="2023-08-12T05:17:55.511" v="959" actId="1036"/>
          <ac:spMkLst>
            <pc:docMk/>
            <pc:sldMk cId="232179444" sldId="258"/>
            <ac:spMk id="15" creationId="{E199E5C8-B0F2-FEE3-55A6-7AADAB1B42BA}"/>
          </ac:spMkLst>
        </pc:spChg>
        <pc:graphicFrameChg chg="add mod">
          <ac:chgData name="Shinyee Kang" userId="5a7ac4e3d2a65487" providerId="LiveId" clId="{9D306CC9-5B72-4925-976F-AC966D5CAAAD}" dt="2023-08-12T05:17:46.356" v="924" actId="1035"/>
          <ac:graphicFrameMkLst>
            <pc:docMk/>
            <pc:sldMk cId="232179444" sldId="258"/>
            <ac:graphicFrameMk id="14" creationId="{2B46E062-109A-D5BF-2AC6-1785CDEF5976}"/>
          </ac:graphicFrameMkLst>
        </pc:graphicFrameChg>
      </pc:sldChg>
      <pc:sldChg chg="addSp delSp modSp new del mod delAnim modAnim">
        <pc:chgData name="Shinyee Kang" userId="5a7ac4e3d2a65487" providerId="LiveId" clId="{9D306CC9-5B72-4925-976F-AC966D5CAAAD}" dt="2023-08-12T05:26:15.304" v="1453" actId="47"/>
        <pc:sldMkLst>
          <pc:docMk/>
          <pc:sldMk cId="574811872" sldId="259"/>
        </pc:sldMkLst>
        <pc:spChg chg="mod">
          <ac:chgData name="Shinyee Kang" userId="5a7ac4e3d2a65487" providerId="LiveId" clId="{9D306CC9-5B72-4925-976F-AC966D5CAAAD}" dt="2023-08-12T05:19:04.003" v="1052" actId="404"/>
          <ac:spMkLst>
            <pc:docMk/>
            <pc:sldMk cId="574811872" sldId="259"/>
            <ac:spMk id="2" creationId="{082008DE-7656-2E6D-82A7-B1352C264DB9}"/>
          </ac:spMkLst>
        </pc:spChg>
        <pc:spChg chg="mod">
          <ac:chgData name="Shinyee Kang" userId="5a7ac4e3d2a65487" providerId="LiveId" clId="{9D306CC9-5B72-4925-976F-AC966D5CAAAD}" dt="2023-08-12T05:23:54.135" v="1203" actId="20577"/>
          <ac:spMkLst>
            <pc:docMk/>
            <pc:sldMk cId="574811872" sldId="259"/>
            <ac:spMk id="3" creationId="{AB511CA3-3EBE-73E5-A8E4-41BC63E90DF1}"/>
          </ac:spMkLst>
        </pc:spChg>
        <pc:spChg chg="add mod">
          <ac:chgData name="Shinyee Kang" userId="5a7ac4e3d2a65487" providerId="LiveId" clId="{9D306CC9-5B72-4925-976F-AC966D5CAAAD}" dt="2023-08-12T05:21:24.116" v="1091" actId="1076"/>
          <ac:spMkLst>
            <pc:docMk/>
            <pc:sldMk cId="574811872" sldId="259"/>
            <ac:spMk id="4" creationId="{5F42465B-15AC-ADF7-BAA5-021E5B7A6908}"/>
          </ac:spMkLst>
        </pc:spChg>
        <pc:spChg chg="add mod">
          <ac:chgData name="Shinyee Kang" userId="5a7ac4e3d2a65487" providerId="LiveId" clId="{9D306CC9-5B72-4925-976F-AC966D5CAAAD}" dt="2023-08-12T05:22:06.457" v="1120" actId="1035"/>
          <ac:spMkLst>
            <pc:docMk/>
            <pc:sldMk cId="574811872" sldId="259"/>
            <ac:spMk id="5" creationId="{6E60FEB9-500E-4728-124A-DD213044F71E}"/>
          </ac:spMkLst>
        </pc:spChg>
        <pc:spChg chg="add del mod">
          <ac:chgData name="Shinyee Kang" userId="5a7ac4e3d2a65487" providerId="LiveId" clId="{9D306CC9-5B72-4925-976F-AC966D5CAAAD}" dt="2023-08-12T05:21:40.850" v="1096" actId="478"/>
          <ac:spMkLst>
            <pc:docMk/>
            <pc:sldMk cId="574811872" sldId="259"/>
            <ac:spMk id="6" creationId="{FC3702A7-0703-5BD0-8751-A26E22A8C37C}"/>
          </ac:spMkLst>
        </pc:spChg>
        <pc:spChg chg="add mod">
          <ac:chgData name="Shinyee Kang" userId="5a7ac4e3d2a65487" providerId="LiveId" clId="{9D306CC9-5B72-4925-976F-AC966D5CAAAD}" dt="2023-08-12T05:22:30.353" v="1137" actId="1076"/>
          <ac:spMkLst>
            <pc:docMk/>
            <pc:sldMk cId="574811872" sldId="259"/>
            <ac:spMk id="7" creationId="{9E673021-906A-1583-19CE-CD219668D5A5}"/>
          </ac:spMkLst>
        </pc:spChg>
        <pc:spChg chg="add del mod">
          <ac:chgData name="Shinyee Kang" userId="5a7ac4e3d2a65487" providerId="LiveId" clId="{9D306CC9-5B72-4925-976F-AC966D5CAAAD}" dt="2023-08-12T05:21:38.385" v="1095" actId="478"/>
          <ac:spMkLst>
            <pc:docMk/>
            <pc:sldMk cId="574811872" sldId="259"/>
            <ac:spMk id="8" creationId="{72802397-DC22-EB04-0242-919CD99D6F7B}"/>
          </ac:spMkLst>
        </pc:spChg>
        <pc:spChg chg="add mod">
          <ac:chgData name="Shinyee Kang" userId="5a7ac4e3d2a65487" providerId="LiveId" clId="{9D306CC9-5B72-4925-976F-AC966D5CAAAD}" dt="2023-08-12T05:23:27.059" v="1179" actId="1076"/>
          <ac:spMkLst>
            <pc:docMk/>
            <pc:sldMk cId="574811872" sldId="259"/>
            <ac:spMk id="9" creationId="{A60ECEEA-EEB6-0CA9-D272-0D83A0A50E98}"/>
          </ac:spMkLst>
        </pc:spChg>
        <pc:spChg chg="add mod">
          <ac:chgData name="Shinyee Kang" userId="5a7ac4e3d2a65487" providerId="LiveId" clId="{9D306CC9-5B72-4925-976F-AC966D5CAAAD}" dt="2023-08-12T05:23:31.975" v="1180" actId="1076"/>
          <ac:spMkLst>
            <pc:docMk/>
            <pc:sldMk cId="574811872" sldId="259"/>
            <ac:spMk id="10" creationId="{215BB260-4BB9-BA61-4B77-E35BC30E5157}"/>
          </ac:spMkLst>
        </pc:spChg>
      </pc:sldChg>
      <pc:sldChg chg="modSp add mod">
        <pc:chgData name="Shinyee Kang" userId="5a7ac4e3d2a65487" providerId="LiveId" clId="{9D306CC9-5B72-4925-976F-AC966D5CAAAD}" dt="2023-08-12T05:27:12.670" v="1535" actId="20577"/>
        <pc:sldMkLst>
          <pc:docMk/>
          <pc:sldMk cId="971665182" sldId="260"/>
        </pc:sldMkLst>
        <pc:spChg chg="mod">
          <ac:chgData name="Shinyee Kang" userId="5a7ac4e3d2a65487" providerId="LiveId" clId="{9D306CC9-5B72-4925-976F-AC966D5CAAAD}" dt="2023-08-12T05:27:12.670" v="1535" actId="20577"/>
          <ac:spMkLst>
            <pc:docMk/>
            <pc:sldMk cId="971665182" sldId="260"/>
            <ac:spMk id="2" creationId="{082008DE-7656-2E6D-82A7-B1352C264DB9}"/>
          </ac:spMkLst>
        </pc:spChg>
        <pc:spChg chg="mod">
          <ac:chgData name="Shinyee Kang" userId="5a7ac4e3d2a65487" providerId="LiveId" clId="{9D306CC9-5B72-4925-976F-AC966D5CAAAD}" dt="2023-08-12T05:26:21.085" v="1456" actId="27636"/>
          <ac:spMkLst>
            <pc:docMk/>
            <pc:sldMk cId="971665182" sldId="260"/>
            <ac:spMk id="3" creationId="{AB511CA3-3EBE-73E5-A8E4-41BC63E90DF1}"/>
          </ac:spMkLst>
        </pc:spChg>
        <pc:spChg chg="mod">
          <ac:chgData name="Shinyee Kang" userId="5a7ac4e3d2a65487" providerId="LiveId" clId="{9D306CC9-5B72-4925-976F-AC966D5CAAAD}" dt="2023-08-12T05:26:40.320" v="1464" actId="1035"/>
          <ac:spMkLst>
            <pc:docMk/>
            <pc:sldMk cId="971665182" sldId="260"/>
            <ac:spMk id="4" creationId="{5F42465B-15AC-ADF7-BAA5-021E5B7A6908}"/>
          </ac:spMkLst>
        </pc:spChg>
        <pc:spChg chg="mod">
          <ac:chgData name="Shinyee Kang" userId="5a7ac4e3d2a65487" providerId="LiveId" clId="{9D306CC9-5B72-4925-976F-AC966D5CAAAD}" dt="2023-08-12T05:26:43.797" v="1473" actId="1035"/>
          <ac:spMkLst>
            <pc:docMk/>
            <pc:sldMk cId="971665182" sldId="260"/>
            <ac:spMk id="5" creationId="{6E60FEB9-500E-4728-124A-DD213044F71E}"/>
          </ac:spMkLst>
        </pc:spChg>
        <pc:spChg chg="mod">
          <ac:chgData name="Shinyee Kang" userId="5a7ac4e3d2a65487" providerId="LiveId" clId="{9D306CC9-5B72-4925-976F-AC966D5CAAAD}" dt="2023-08-12T05:26:34.522" v="1459" actId="1076"/>
          <ac:spMkLst>
            <pc:docMk/>
            <pc:sldMk cId="971665182" sldId="260"/>
            <ac:spMk id="7" creationId="{9E673021-906A-1583-19CE-CD219668D5A5}"/>
          </ac:spMkLst>
        </pc:spChg>
        <pc:spChg chg="mod">
          <ac:chgData name="Shinyee Kang" userId="5a7ac4e3d2a65487" providerId="LiveId" clId="{9D306CC9-5B72-4925-976F-AC966D5CAAAD}" dt="2023-08-12T05:26:32.672" v="1458" actId="1076"/>
          <ac:spMkLst>
            <pc:docMk/>
            <pc:sldMk cId="971665182" sldId="260"/>
            <ac:spMk id="9" creationId="{A60ECEEA-EEB6-0CA9-D272-0D83A0A50E98}"/>
          </ac:spMkLst>
        </pc:spChg>
        <pc:spChg chg="mod">
          <ac:chgData name="Shinyee Kang" userId="5a7ac4e3d2a65487" providerId="LiveId" clId="{9D306CC9-5B72-4925-976F-AC966D5CAAAD}" dt="2023-08-12T05:26:29.026" v="1457" actId="1076"/>
          <ac:spMkLst>
            <pc:docMk/>
            <pc:sldMk cId="971665182" sldId="260"/>
            <ac:spMk id="10" creationId="{215BB260-4BB9-BA61-4B77-E35BC30E5157}"/>
          </ac:spMkLst>
        </pc:spChg>
      </pc:sldChg>
      <pc:sldChg chg="delSp modSp add mod delAnim">
        <pc:chgData name="Shinyee Kang" userId="5a7ac4e3d2a65487" providerId="LiveId" clId="{9D306CC9-5B72-4925-976F-AC966D5CAAAD}" dt="2023-08-12T05:37:06.447" v="2129" actId="20577"/>
        <pc:sldMkLst>
          <pc:docMk/>
          <pc:sldMk cId="1898515766" sldId="261"/>
        </pc:sldMkLst>
        <pc:spChg chg="mod">
          <ac:chgData name="Shinyee Kang" userId="5a7ac4e3d2a65487" providerId="LiveId" clId="{9D306CC9-5B72-4925-976F-AC966D5CAAAD}" dt="2023-08-12T05:27:42.723" v="1567" actId="20577"/>
          <ac:spMkLst>
            <pc:docMk/>
            <pc:sldMk cId="1898515766" sldId="261"/>
            <ac:spMk id="2" creationId="{082008DE-7656-2E6D-82A7-B1352C264DB9}"/>
          </ac:spMkLst>
        </pc:spChg>
        <pc:spChg chg="mod">
          <ac:chgData name="Shinyee Kang" userId="5a7ac4e3d2a65487" providerId="LiveId" clId="{9D306CC9-5B72-4925-976F-AC966D5CAAAD}" dt="2023-08-12T05:37:06.447" v="2129" actId="20577"/>
          <ac:spMkLst>
            <pc:docMk/>
            <pc:sldMk cId="1898515766" sldId="261"/>
            <ac:spMk id="3" creationId="{AB511CA3-3EBE-73E5-A8E4-41BC63E90DF1}"/>
          </ac:spMkLst>
        </pc:spChg>
        <pc:spChg chg="del">
          <ac:chgData name="Shinyee Kang" userId="5a7ac4e3d2a65487" providerId="LiveId" clId="{9D306CC9-5B72-4925-976F-AC966D5CAAAD}" dt="2023-08-12T05:28:00.950" v="1569" actId="478"/>
          <ac:spMkLst>
            <pc:docMk/>
            <pc:sldMk cId="1898515766" sldId="261"/>
            <ac:spMk id="4" creationId="{5F42465B-15AC-ADF7-BAA5-021E5B7A6908}"/>
          </ac:spMkLst>
        </pc:spChg>
        <pc:spChg chg="del">
          <ac:chgData name="Shinyee Kang" userId="5a7ac4e3d2a65487" providerId="LiveId" clId="{9D306CC9-5B72-4925-976F-AC966D5CAAAD}" dt="2023-08-12T05:28:00.950" v="1569" actId="478"/>
          <ac:spMkLst>
            <pc:docMk/>
            <pc:sldMk cId="1898515766" sldId="261"/>
            <ac:spMk id="5" creationId="{6E60FEB9-500E-4728-124A-DD213044F71E}"/>
          </ac:spMkLst>
        </pc:spChg>
        <pc:spChg chg="del">
          <ac:chgData name="Shinyee Kang" userId="5a7ac4e3d2a65487" providerId="LiveId" clId="{9D306CC9-5B72-4925-976F-AC966D5CAAAD}" dt="2023-08-12T05:28:00.950" v="1569" actId="478"/>
          <ac:spMkLst>
            <pc:docMk/>
            <pc:sldMk cId="1898515766" sldId="261"/>
            <ac:spMk id="7" creationId="{9E673021-906A-1583-19CE-CD219668D5A5}"/>
          </ac:spMkLst>
        </pc:spChg>
        <pc:spChg chg="del">
          <ac:chgData name="Shinyee Kang" userId="5a7ac4e3d2a65487" providerId="LiveId" clId="{9D306CC9-5B72-4925-976F-AC966D5CAAAD}" dt="2023-08-12T05:28:00.950" v="1569" actId="478"/>
          <ac:spMkLst>
            <pc:docMk/>
            <pc:sldMk cId="1898515766" sldId="261"/>
            <ac:spMk id="9" creationId="{A60ECEEA-EEB6-0CA9-D272-0D83A0A50E98}"/>
          </ac:spMkLst>
        </pc:spChg>
        <pc:spChg chg="del">
          <ac:chgData name="Shinyee Kang" userId="5a7ac4e3d2a65487" providerId="LiveId" clId="{9D306CC9-5B72-4925-976F-AC966D5CAAAD}" dt="2023-08-12T05:28:00.950" v="1569" actId="478"/>
          <ac:spMkLst>
            <pc:docMk/>
            <pc:sldMk cId="1898515766" sldId="261"/>
            <ac:spMk id="10" creationId="{215BB260-4BB9-BA61-4B77-E35BC30E5157}"/>
          </ac:spMkLst>
        </pc:spChg>
      </pc:sldChg>
      <pc:sldChg chg="addSp delSp modSp new mod">
        <pc:chgData name="Shinyee Kang" userId="5a7ac4e3d2a65487" providerId="LiveId" clId="{9D306CC9-5B72-4925-976F-AC966D5CAAAD}" dt="2023-08-12T05:35:27.233" v="2097" actId="1076"/>
        <pc:sldMkLst>
          <pc:docMk/>
          <pc:sldMk cId="119518828" sldId="262"/>
        </pc:sldMkLst>
        <pc:spChg chg="mod">
          <ac:chgData name="Shinyee Kang" userId="5a7ac4e3d2a65487" providerId="LiveId" clId="{9D306CC9-5B72-4925-976F-AC966D5CAAAD}" dt="2023-08-12T05:35:15.088" v="2090" actId="20577"/>
          <ac:spMkLst>
            <pc:docMk/>
            <pc:sldMk cId="119518828" sldId="262"/>
            <ac:spMk id="2" creationId="{E1F7AFD9-C324-4337-8F1A-34F41F08F457}"/>
          </ac:spMkLst>
        </pc:spChg>
        <pc:spChg chg="del">
          <ac:chgData name="Shinyee Kang" userId="5a7ac4e3d2a65487" providerId="LiveId" clId="{9D306CC9-5B72-4925-976F-AC966D5CAAAD}" dt="2023-08-12T05:35:04.394" v="2057" actId="931"/>
          <ac:spMkLst>
            <pc:docMk/>
            <pc:sldMk cId="119518828" sldId="262"/>
            <ac:spMk id="3" creationId="{EB7042D7-0C80-AD15-067B-9B67A7CA480A}"/>
          </ac:spMkLst>
        </pc:spChg>
        <pc:picChg chg="add mod">
          <ac:chgData name="Shinyee Kang" userId="5a7ac4e3d2a65487" providerId="LiveId" clId="{9D306CC9-5B72-4925-976F-AC966D5CAAAD}" dt="2023-08-12T05:35:27.233" v="2097" actId="1076"/>
          <ac:picMkLst>
            <pc:docMk/>
            <pc:sldMk cId="119518828" sldId="262"/>
            <ac:picMk id="5" creationId="{8B5DCA38-051A-3F1B-0A3D-43F5DBAA1C76}"/>
          </ac:picMkLst>
        </pc:picChg>
      </pc:sldChg>
      <pc:sldChg chg="addSp delSp modSp new mod">
        <pc:chgData name="Shinyee Kang" userId="5a7ac4e3d2a65487" providerId="LiveId" clId="{9D306CC9-5B72-4925-976F-AC966D5CAAAD}" dt="2023-08-12T05:45:23.103" v="2227" actId="1076"/>
        <pc:sldMkLst>
          <pc:docMk/>
          <pc:sldMk cId="3566924392" sldId="263"/>
        </pc:sldMkLst>
        <pc:spChg chg="mod">
          <ac:chgData name="Shinyee Kang" userId="5a7ac4e3d2a65487" providerId="LiveId" clId="{9D306CC9-5B72-4925-976F-AC966D5CAAAD}" dt="2023-08-12T05:41:52.568" v="2175" actId="20577"/>
          <ac:spMkLst>
            <pc:docMk/>
            <pc:sldMk cId="3566924392" sldId="263"/>
            <ac:spMk id="2" creationId="{BBACE11C-CB4F-1935-73FC-AF5C45E54965}"/>
          </ac:spMkLst>
        </pc:spChg>
        <pc:spChg chg="del mod">
          <ac:chgData name="Shinyee Kang" userId="5a7ac4e3d2a65487" providerId="LiveId" clId="{9D306CC9-5B72-4925-976F-AC966D5CAAAD}" dt="2023-08-12T05:44:07.848" v="2206" actId="478"/>
          <ac:spMkLst>
            <pc:docMk/>
            <pc:sldMk cId="3566924392" sldId="263"/>
            <ac:spMk id="3" creationId="{368A8ECA-049E-AA8B-5643-437AFD8B9174}"/>
          </ac:spMkLst>
        </pc:spChg>
        <pc:spChg chg="add mod">
          <ac:chgData name="Shinyee Kang" userId="5a7ac4e3d2a65487" providerId="LiveId" clId="{9D306CC9-5B72-4925-976F-AC966D5CAAAD}" dt="2023-08-12T05:44:35.876" v="2215" actId="14100"/>
          <ac:spMkLst>
            <pc:docMk/>
            <pc:sldMk cId="3566924392" sldId="263"/>
            <ac:spMk id="5" creationId="{00014ED8-F2EE-2BFC-3E23-5C318DDD8572}"/>
          </ac:spMkLst>
        </pc:spChg>
        <pc:spChg chg="add mod">
          <ac:chgData name="Shinyee Kang" userId="5a7ac4e3d2a65487" providerId="LiveId" clId="{9D306CC9-5B72-4925-976F-AC966D5CAAAD}" dt="2023-08-12T05:45:23.103" v="2227" actId="1076"/>
          <ac:spMkLst>
            <pc:docMk/>
            <pc:sldMk cId="3566924392" sldId="263"/>
            <ac:spMk id="7" creationId="{9486388D-F8F2-4630-9CEC-4D322F638B46}"/>
          </ac:spMkLst>
        </pc:spChg>
        <pc:spChg chg="add mod">
          <ac:chgData name="Shinyee Kang" userId="5a7ac4e3d2a65487" providerId="LiveId" clId="{9D306CC9-5B72-4925-976F-AC966D5CAAAD}" dt="2023-08-12T05:45:11.372" v="2222" actId="14100"/>
          <ac:spMkLst>
            <pc:docMk/>
            <pc:sldMk cId="3566924392" sldId="263"/>
            <ac:spMk id="9" creationId="{97FF6EB1-EE74-E788-8726-89C1C2D05220}"/>
          </ac:spMkLst>
        </pc:spChg>
        <pc:picChg chg="add mod">
          <ac:chgData name="Shinyee Kang" userId="5a7ac4e3d2a65487" providerId="LiveId" clId="{9D306CC9-5B72-4925-976F-AC966D5CAAAD}" dt="2023-08-12T05:43:32.837" v="2198" actId="1076"/>
          <ac:picMkLst>
            <pc:docMk/>
            <pc:sldMk cId="3566924392" sldId="263"/>
            <ac:picMk id="1026" creationId="{079EF255-3901-53A7-F6F2-3D47D0F9B06C}"/>
          </ac:picMkLst>
        </pc:picChg>
      </pc:sldChg>
      <pc:sldChg chg="addSp delSp modSp new mod">
        <pc:chgData name="Shinyee Kang" userId="5a7ac4e3d2a65487" providerId="LiveId" clId="{9D306CC9-5B72-4925-976F-AC966D5CAAAD}" dt="2023-08-12T05:47:34.311" v="2318" actId="1076"/>
        <pc:sldMkLst>
          <pc:docMk/>
          <pc:sldMk cId="1037739986" sldId="264"/>
        </pc:sldMkLst>
        <pc:spChg chg="mod ord">
          <ac:chgData name="Shinyee Kang" userId="5a7ac4e3d2a65487" providerId="LiveId" clId="{9D306CC9-5B72-4925-976F-AC966D5CAAAD}" dt="2023-08-12T05:47:34.311" v="2318" actId="1076"/>
          <ac:spMkLst>
            <pc:docMk/>
            <pc:sldMk cId="1037739986" sldId="264"/>
            <ac:spMk id="2" creationId="{1C8D3D62-0331-79F8-845B-F5893707C914}"/>
          </ac:spMkLst>
        </pc:spChg>
        <pc:spChg chg="del">
          <ac:chgData name="Shinyee Kang" userId="5a7ac4e3d2a65487" providerId="LiveId" clId="{9D306CC9-5B72-4925-976F-AC966D5CAAAD}" dt="2023-08-12T05:46:49.252" v="2299" actId="931"/>
          <ac:spMkLst>
            <pc:docMk/>
            <pc:sldMk cId="1037739986" sldId="264"/>
            <ac:spMk id="3" creationId="{AB7E68D9-4D55-C809-457E-F09A3A068512}"/>
          </ac:spMkLst>
        </pc:spChg>
        <pc:picChg chg="add mod">
          <ac:chgData name="Shinyee Kang" userId="5a7ac4e3d2a65487" providerId="LiveId" clId="{9D306CC9-5B72-4925-976F-AC966D5CAAAD}" dt="2023-08-12T05:47:20.154" v="2315" actId="1076"/>
          <ac:picMkLst>
            <pc:docMk/>
            <pc:sldMk cId="1037739986" sldId="264"/>
            <ac:picMk id="5" creationId="{1541539A-AD0F-16B2-1058-FD83671237AF}"/>
          </ac:picMkLst>
        </pc:picChg>
      </pc:sldChg>
      <pc:sldChg chg="modSp new mod">
        <pc:chgData name="Shinyee Kang" userId="5a7ac4e3d2a65487" providerId="LiveId" clId="{9D306CC9-5B72-4925-976F-AC966D5CAAAD}" dt="2023-08-12T06:06:50.167" v="3240"/>
        <pc:sldMkLst>
          <pc:docMk/>
          <pc:sldMk cId="1779059716" sldId="265"/>
        </pc:sldMkLst>
        <pc:spChg chg="mod">
          <ac:chgData name="Shinyee Kang" userId="5a7ac4e3d2a65487" providerId="LiveId" clId="{9D306CC9-5B72-4925-976F-AC966D5CAAAD}" dt="2023-08-12T05:51:04.554" v="2414" actId="404"/>
          <ac:spMkLst>
            <pc:docMk/>
            <pc:sldMk cId="1779059716" sldId="265"/>
            <ac:spMk id="2" creationId="{0FC612AE-ACFC-5520-95FA-78192B1BDD3C}"/>
          </ac:spMkLst>
        </pc:spChg>
        <pc:spChg chg="mod">
          <ac:chgData name="Shinyee Kang" userId="5a7ac4e3d2a65487" providerId="LiveId" clId="{9D306CC9-5B72-4925-976F-AC966D5CAAAD}" dt="2023-08-12T06:06:50.167" v="3240"/>
          <ac:spMkLst>
            <pc:docMk/>
            <pc:sldMk cId="1779059716" sldId="265"/>
            <ac:spMk id="3" creationId="{63F32853-EDE2-9BA9-FB14-09C6F9F433EC}"/>
          </ac:spMkLst>
        </pc:spChg>
      </pc:sldChg>
      <pc:sldChg chg="modSp new mod">
        <pc:chgData name="Shinyee Kang" userId="5a7ac4e3d2a65487" providerId="LiveId" clId="{9D306CC9-5B72-4925-976F-AC966D5CAAAD}" dt="2023-08-12T06:02:56.684" v="3229" actId="20577"/>
        <pc:sldMkLst>
          <pc:docMk/>
          <pc:sldMk cId="2772731895" sldId="266"/>
        </pc:sldMkLst>
        <pc:spChg chg="mod">
          <ac:chgData name="Shinyee Kang" userId="5a7ac4e3d2a65487" providerId="LiveId" clId="{9D306CC9-5B72-4925-976F-AC966D5CAAAD}" dt="2023-08-12T05:57:51.593" v="2927" actId="20577"/>
          <ac:spMkLst>
            <pc:docMk/>
            <pc:sldMk cId="2772731895" sldId="266"/>
            <ac:spMk id="2" creationId="{627341EB-DE03-5CF8-EF76-8CB2D9437F0E}"/>
          </ac:spMkLst>
        </pc:spChg>
        <pc:spChg chg="mod">
          <ac:chgData name="Shinyee Kang" userId="5a7ac4e3d2a65487" providerId="LiveId" clId="{9D306CC9-5B72-4925-976F-AC966D5CAAAD}" dt="2023-08-12T06:02:56.684" v="3229" actId="20577"/>
          <ac:spMkLst>
            <pc:docMk/>
            <pc:sldMk cId="2772731895" sldId="266"/>
            <ac:spMk id="3" creationId="{59F1B4DC-0ACE-BDCE-A04F-CCB4301EFCE1}"/>
          </ac:spMkLst>
        </pc:spChg>
      </pc:sldChg>
      <pc:sldChg chg="addSp delSp modSp new mod">
        <pc:chgData name="Shinyee Kang" userId="5a7ac4e3d2a65487" providerId="LiveId" clId="{9D306CC9-5B72-4925-976F-AC966D5CAAAD}" dt="2023-08-12T06:09:40.917" v="3243" actId="14100"/>
        <pc:sldMkLst>
          <pc:docMk/>
          <pc:sldMk cId="535737529" sldId="267"/>
        </pc:sldMkLst>
        <pc:spChg chg="del">
          <ac:chgData name="Shinyee Kang" userId="5a7ac4e3d2a65487" providerId="LiveId" clId="{9D306CC9-5B72-4925-976F-AC966D5CAAAD}" dt="2023-08-12T06:09:29.002" v="3241" actId="931"/>
          <ac:spMkLst>
            <pc:docMk/>
            <pc:sldMk cId="535737529" sldId="267"/>
            <ac:spMk id="3" creationId="{51431345-37AC-AB19-D64B-8108B5A98D8B}"/>
          </ac:spMkLst>
        </pc:spChg>
        <pc:picChg chg="add mod">
          <ac:chgData name="Shinyee Kang" userId="5a7ac4e3d2a65487" providerId="LiveId" clId="{9D306CC9-5B72-4925-976F-AC966D5CAAAD}" dt="2023-08-12T06:09:40.917" v="3243" actId="14100"/>
          <ac:picMkLst>
            <pc:docMk/>
            <pc:sldMk cId="535737529" sldId="267"/>
            <ac:picMk id="5" creationId="{07366998-C031-73AD-605D-B0B82051BE7F}"/>
          </ac:picMkLst>
        </pc:picChg>
      </pc:sldChg>
      <pc:sldChg chg="addSp delSp modSp new mod ord">
        <pc:chgData name="Shinyee Kang" userId="5a7ac4e3d2a65487" providerId="LiveId" clId="{9D306CC9-5B72-4925-976F-AC966D5CAAAD}" dt="2023-08-12T06:15:15.865" v="3374"/>
        <pc:sldMkLst>
          <pc:docMk/>
          <pc:sldMk cId="2833750490" sldId="268"/>
        </pc:sldMkLst>
        <pc:spChg chg="mod">
          <ac:chgData name="Shinyee Kang" userId="5a7ac4e3d2a65487" providerId="LiveId" clId="{9D306CC9-5B72-4925-976F-AC966D5CAAAD}" dt="2023-08-12T06:15:13.664" v="3372"/>
          <ac:spMkLst>
            <pc:docMk/>
            <pc:sldMk cId="2833750490" sldId="268"/>
            <ac:spMk id="2" creationId="{046CA398-0DD2-C9F2-574B-91F11127BF94}"/>
          </ac:spMkLst>
        </pc:spChg>
        <pc:spChg chg="mod">
          <ac:chgData name="Shinyee Kang" userId="5a7ac4e3d2a65487" providerId="LiveId" clId="{9D306CC9-5B72-4925-976F-AC966D5CAAAD}" dt="2023-08-12T06:14:40.291" v="3302" actId="20577"/>
          <ac:spMkLst>
            <pc:docMk/>
            <pc:sldMk cId="2833750490" sldId="268"/>
            <ac:spMk id="3" creationId="{271896A8-83BB-C1EA-D79C-9C05BC084FBB}"/>
          </ac:spMkLst>
        </pc:spChg>
        <pc:spChg chg="add del mod">
          <ac:chgData name="Shinyee Kang" userId="5a7ac4e3d2a65487" providerId="LiveId" clId="{9D306CC9-5B72-4925-976F-AC966D5CAAAD}" dt="2023-08-12T06:14:15.589" v="3293" actId="478"/>
          <ac:spMkLst>
            <pc:docMk/>
            <pc:sldMk cId="2833750490" sldId="268"/>
            <ac:spMk id="4" creationId="{4D66A054-AD5F-75D1-3468-4A4DFE4A0321}"/>
          </ac:spMkLst>
        </pc:spChg>
      </pc:sldChg>
      <pc:sldChg chg="addSp delSp modSp new mod">
        <pc:chgData name="Shinyee Kang" userId="5a7ac4e3d2a65487" providerId="LiveId" clId="{9D306CC9-5B72-4925-976F-AC966D5CAAAD}" dt="2023-08-12T08:11:42.926" v="10845" actId="20577"/>
        <pc:sldMkLst>
          <pc:docMk/>
          <pc:sldMk cId="2944044056" sldId="269"/>
        </pc:sldMkLst>
        <pc:spChg chg="mod">
          <ac:chgData name="Shinyee Kang" userId="5a7ac4e3d2a65487" providerId="LiveId" clId="{9D306CC9-5B72-4925-976F-AC966D5CAAAD}" dt="2023-08-12T08:11:42.926" v="10845" actId="20577"/>
          <ac:spMkLst>
            <pc:docMk/>
            <pc:sldMk cId="2944044056" sldId="269"/>
            <ac:spMk id="2" creationId="{1C27E4C0-A9C1-650C-84B8-B8A04F11FDFE}"/>
          </ac:spMkLst>
        </pc:spChg>
        <pc:spChg chg="del">
          <ac:chgData name="Shinyee Kang" userId="5a7ac4e3d2a65487" providerId="LiveId" clId="{9D306CC9-5B72-4925-976F-AC966D5CAAAD}" dt="2023-08-12T06:26:45.611" v="3376" actId="931"/>
          <ac:spMkLst>
            <pc:docMk/>
            <pc:sldMk cId="2944044056" sldId="269"/>
            <ac:spMk id="3" creationId="{BD2659BA-4E4E-2519-5579-8983CC73CCCF}"/>
          </ac:spMkLst>
        </pc:spChg>
        <pc:spChg chg="add mod ord">
          <ac:chgData name="Shinyee Kang" userId="5a7ac4e3d2a65487" providerId="LiveId" clId="{9D306CC9-5B72-4925-976F-AC966D5CAAAD}" dt="2023-08-12T06:33:38.391" v="3708"/>
          <ac:spMkLst>
            <pc:docMk/>
            <pc:sldMk cId="2944044056" sldId="269"/>
            <ac:spMk id="6" creationId="{A4BF739A-6EEA-87F1-9D65-1D958F104FD0}"/>
          </ac:spMkLst>
        </pc:spChg>
        <pc:picChg chg="add mod">
          <ac:chgData name="Shinyee Kang" userId="5a7ac4e3d2a65487" providerId="LiveId" clId="{9D306CC9-5B72-4925-976F-AC966D5CAAAD}" dt="2023-08-12T06:33:17.200" v="3701" actId="1076"/>
          <ac:picMkLst>
            <pc:docMk/>
            <pc:sldMk cId="2944044056" sldId="269"/>
            <ac:picMk id="5" creationId="{4D8470B6-70D0-CD45-9D8A-5DD9D73E77E6}"/>
          </ac:picMkLst>
        </pc:picChg>
      </pc:sldChg>
      <pc:sldChg chg="addSp delSp modSp new mod">
        <pc:chgData name="Shinyee Kang" userId="5a7ac4e3d2a65487" providerId="LiveId" clId="{9D306CC9-5B72-4925-976F-AC966D5CAAAD}" dt="2023-08-12T06:35:36.132" v="3753" actId="20577"/>
        <pc:sldMkLst>
          <pc:docMk/>
          <pc:sldMk cId="1916020555" sldId="270"/>
        </pc:sldMkLst>
        <pc:spChg chg="del">
          <ac:chgData name="Shinyee Kang" userId="5a7ac4e3d2a65487" providerId="LiveId" clId="{9D306CC9-5B72-4925-976F-AC966D5CAAAD}" dt="2023-08-12T06:34:58.417" v="3740" actId="931"/>
          <ac:spMkLst>
            <pc:docMk/>
            <pc:sldMk cId="1916020555" sldId="270"/>
            <ac:spMk id="3" creationId="{9851A62E-2526-B728-7E4D-F474854A90C1}"/>
          </ac:spMkLst>
        </pc:spChg>
        <pc:spChg chg="add del">
          <ac:chgData name="Shinyee Kang" userId="5a7ac4e3d2a65487" providerId="LiveId" clId="{9D306CC9-5B72-4925-976F-AC966D5CAAAD}" dt="2023-08-12T06:35:26.761" v="3749" actId="22"/>
          <ac:spMkLst>
            <pc:docMk/>
            <pc:sldMk cId="1916020555" sldId="270"/>
            <ac:spMk id="7" creationId="{3548595B-7AE8-8022-40DA-4ED522564AEB}"/>
          </ac:spMkLst>
        </pc:spChg>
        <pc:spChg chg="add mod">
          <ac:chgData name="Shinyee Kang" userId="5a7ac4e3d2a65487" providerId="LiveId" clId="{9D306CC9-5B72-4925-976F-AC966D5CAAAD}" dt="2023-08-12T06:35:36.132" v="3753" actId="20577"/>
          <ac:spMkLst>
            <pc:docMk/>
            <pc:sldMk cId="1916020555" sldId="270"/>
            <ac:spMk id="9" creationId="{E115DF76-1030-28B9-381F-E38DB8B4664E}"/>
          </ac:spMkLst>
        </pc:spChg>
        <pc:picChg chg="add mod">
          <ac:chgData name="Shinyee Kang" userId="5a7ac4e3d2a65487" providerId="LiveId" clId="{9D306CC9-5B72-4925-976F-AC966D5CAAAD}" dt="2023-08-12T06:35:29.072" v="3751" actId="1076"/>
          <ac:picMkLst>
            <pc:docMk/>
            <pc:sldMk cId="1916020555" sldId="270"/>
            <ac:picMk id="5" creationId="{AF05F07D-0918-1721-5C08-8DF794586C66}"/>
          </ac:picMkLst>
        </pc:picChg>
      </pc:sldChg>
      <pc:sldChg chg="addSp delSp modSp new mod ord">
        <pc:chgData name="Shinyee Kang" userId="5a7ac4e3d2a65487" providerId="LiveId" clId="{9D306CC9-5B72-4925-976F-AC966D5CAAAD}" dt="2023-08-12T06:52:02.368" v="4903"/>
        <pc:sldMkLst>
          <pc:docMk/>
          <pc:sldMk cId="1044163193" sldId="271"/>
        </pc:sldMkLst>
        <pc:spChg chg="mod">
          <ac:chgData name="Shinyee Kang" userId="5a7ac4e3d2a65487" providerId="LiveId" clId="{9D306CC9-5B72-4925-976F-AC966D5CAAAD}" dt="2023-08-12T06:38:16.503" v="3831" actId="404"/>
          <ac:spMkLst>
            <pc:docMk/>
            <pc:sldMk cId="1044163193" sldId="271"/>
            <ac:spMk id="2" creationId="{4124636A-4127-3993-0AC8-B6835EB5C82F}"/>
          </ac:spMkLst>
        </pc:spChg>
        <pc:spChg chg="add del">
          <ac:chgData name="Shinyee Kang" userId="5a7ac4e3d2a65487" providerId="LiveId" clId="{9D306CC9-5B72-4925-976F-AC966D5CAAAD}" dt="2023-08-12T06:36:59.541" v="3759" actId="3680"/>
          <ac:spMkLst>
            <pc:docMk/>
            <pc:sldMk cId="1044163193" sldId="271"/>
            <ac:spMk id="3" creationId="{333F4F6E-68E3-5F4B-A0CD-5640650B1FEA}"/>
          </ac:spMkLst>
        </pc:spChg>
        <pc:spChg chg="add mod">
          <ac:chgData name="Shinyee Kang" userId="5a7ac4e3d2a65487" providerId="LiveId" clId="{9D306CC9-5B72-4925-976F-AC966D5CAAAD}" dt="2023-08-12T06:49:07.531" v="4709" actId="14100"/>
          <ac:spMkLst>
            <pc:docMk/>
            <pc:sldMk cId="1044163193" sldId="271"/>
            <ac:spMk id="6" creationId="{513A8BA8-81C4-792C-2014-ED12C62E2DBD}"/>
          </ac:spMkLst>
        </pc:spChg>
        <pc:graphicFrameChg chg="add del mod ord modGraphic">
          <ac:chgData name="Shinyee Kang" userId="5a7ac4e3d2a65487" providerId="LiveId" clId="{9D306CC9-5B72-4925-976F-AC966D5CAAAD}" dt="2023-08-12T06:36:50.334" v="3758" actId="3680"/>
          <ac:graphicFrameMkLst>
            <pc:docMk/>
            <pc:sldMk cId="1044163193" sldId="271"/>
            <ac:graphicFrameMk id="4" creationId="{77EF7DC7-DC80-DE19-3A18-E1AD91155AB1}"/>
          </ac:graphicFrameMkLst>
        </pc:graphicFrameChg>
        <pc:graphicFrameChg chg="add mod ord modGraphic">
          <ac:chgData name="Shinyee Kang" userId="5a7ac4e3d2a65487" providerId="LiveId" clId="{9D306CC9-5B72-4925-976F-AC966D5CAAAD}" dt="2023-08-12T06:48:01.027" v="4565"/>
          <ac:graphicFrameMkLst>
            <pc:docMk/>
            <pc:sldMk cId="1044163193" sldId="271"/>
            <ac:graphicFrameMk id="5" creationId="{6079DD95-FBA6-6512-6350-FAEA139C50B9}"/>
          </ac:graphicFrameMkLst>
        </pc:graphicFrameChg>
      </pc:sldChg>
      <pc:sldChg chg="modSp new mod">
        <pc:chgData name="Shinyee Kang" userId="5a7ac4e3d2a65487" providerId="LiveId" clId="{9D306CC9-5B72-4925-976F-AC966D5CAAAD}" dt="2023-08-12T06:57:21.226" v="5718" actId="27636"/>
        <pc:sldMkLst>
          <pc:docMk/>
          <pc:sldMk cId="2264844569" sldId="272"/>
        </pc:sldMkLst>
        <pc:spChg chg="mod">
          <ac:chgData name="Shinyee Kang" userId="5a7ac4e3d2a65487" providerId="LiveId" clId="{9D306CC9-5B72-4925-976F-AC966D5CAAAD}" dt="2023-08-12T06:52:48.932" v="4980" actId="404"/>
          <ac:spMkLst>
            <pc:docMk/>
            <pc:sldMk cId="2264844569" sldId="272"/>
            <ac:spMk id="2" creationId="{F021BB01-265A-502A-A030-975BD7FA3D5D}"/>
          </ac:spMkLst>
        </pc:spChg>
        <pc:spChg chg="mod">
          <ac:chgData name="Shinyee Kang" userId="5a7ac4e3d2a65487" providerId="LiveId" clId="{9D306CC9-5B72-4925-976F-AC966D5CAAAD}" dt="2023-08-12T06:57:21.226" v="5718" actId="27636"/>
          <ac:spMkLst>
            <pc:docMk/>
            <pc:sldMk cId="2264844569" sldId="272"/>
            <ac:spMk id="3" creationId="{254DA7B5-ECAB-4FA2-B1A5-071DD724CB35}"/>
          </ac:spMkLst>
        </pc:spChg>
      </pc:sldChg>
      <pc:sldChg chg="addSp modSp new mod ord">
        <pc:chgData name="Shinyee Kang" userId="5a7ac4e3d2a65487" providerId="LiveId" clId="{9D306CC9-5B72-4925-976F-AC966D5CAAAD}" dt="2023-08-12T06:51:55.649" v="4901" actId="14100"/>
        <pc:sldMkLst>
          <pc:docMk/>
          <pc:sldMk cId="2285572698" sldId="273"/>
        </pc:sldMkLst>
        <pc:spChg chg="mod">
          <ac:chgData name="Shinyee Kang" userId="5a7ac4e3d2a65487" providerId="LiveId" clId="{9D306CC9-5B72-4925-976F-AC966D5CAAAD}" dt="2023-08-12T06:51:50.336" v="4900" actId="20577"/>
          <ac:spMkLst>
            <pc:docMk/>
            <pc:sldMk cId="2285572698" sldId="273"/>
            <ac:spMk id="2" creationId="{396D5690-995C-5A01-0584-5941431DA817}"/>
          </ac:spMkLst>
        </pc:spChg>
        <pc:spChg chg="mod">
          <ac:chgData name="Shinyee Kang" userId="5a7ac4e3d2a65487" providerId="LiveId" clId="{9D306CC9-5B72-4925-976F-AC966D5CAAAD}" dt="2023-08-12T06:50:33.309" v="4818"/>
          <ac:spMkLst>
            <pc:docMk/>
            <pc:sldMk cId="2285572698" sldId="273"/>
            <ac:spMk id="3" creationId="{01FF3902-4EFC-A1DF-3040-B45FC34B0C59}"/>
          </ac:spMkLst>
        </pc:spChg>
        <pc:cxnChg chg="add mod">
          <ac:chgData name="Shinyee Kang" userId="5a7ac4e3d2a65487" providerId="LiveId" clId="{9D306CC9-5B72-4925-976F-AC966D5CAAAD}" dt="2023-08-12T06:51:55.649" v="4901" actId="14100"/>
          <ac:cxnSpMkLst>
            <pc:docMk/>
            <pc:sldMk cId="2285572698" sldId="273"/>
            <ac:cxnSpMk id="4" creationId="{E387CBEA-5AF9-0D39-31F3-135D83216559}"/>
          </ac:cxnSpMkLst>
        </pc:cxnChg>
      </pc:sldChg>
      <pc:sldChg chg="modSp add mod">
        <pc:chgData name="Shinyee Kang" userId="5a7ac4e3d2a65487" providerId="LiveId" clId="{9D306CC9-5B72-4925-976F-AC966D5CAAAD}" dt="2023-08-12T06:51:43.224" v="4897" actId="20577"/>
        <pc:sldMkLst>
          <pc:docMk/>
          <pc:sldMk cId="3938091433" sldId="274"/>
        </pc:sldMkLst>
        <pc:spChg chg="mod">
          <ac:chgData name="Shinyee Kang" userId="5a7ac4e3d2a65487" providerId="LiveId" clId="{9D306CC9-5B72-4925-976F-AC966D5CAAAD}" dt="2023-08-12T06:51:43.224" v="4897" actId="20577"/>
          <ac:spMkLst>
            <pc:docMk/>
            <pc:sldMk cId="3938091433" sldId="274"/>
            <ac:spMk id="2" creationId="{396D5690-995C-5A01-0584-5941431DA817}"/>
          </ac:spMkLst>
        </pc:spChg>
        <pc:spChg chg="mod">
          <ac:chgData name="Shinyee Kang" userId="5a7ac4e3d2a65487" providerId="LiveId" clId="{9D306CC9-5B72-4925-976F-AC966D5CAAAD}" dt="2023-08-12T06:51:38.810" v="4894" actId="20577"/>
          <ac:spMkLst>
            <pc:docMk/>
            <pc:sldMk cId="3938091433" sldId="274"/>
            <ac:spMk id="3" creationId="{01FF3902-4EFC-A1DF-3040-B45FC34B0C59}"/>
          </ac:spMkLst>
        </pc:spChg>
      </pc:sldChg>
      <pc:sldChg chg="modSp new mod">
        <pc:chgData name="Shinyee Kang" userId="5a7ac4e3d2a65487" providerId="LiveId" clId="{9D306CC9-5B72-4925-976F-AC966D5CAAAD}" dt="2023-08-12T07:03:27.792" v="6147" actId="1076"/>
        <pc:sldMkLst>
          <pc:docMk/>
          <pc:sldMk cId="80034150" sldId="275"/>
        </pc:sldMkLst>
        <pc:spChg chg="mod">
          <ac:chgData name="Shinyee Kang" userId="5a7ac4e3d2a65487" providerId="LiveId" clId="{9D306CC9-5B72-4925-976F-AC966D5CAAAD}" dt="2023-08-12T06:59:03.908" v="5725" actId="20577"/>
          <ac:spMkLst>
            <pc:docMk/>
            <pc:sldMk cId="80034150" sldId="275"/>
            <ac:spMk id="2" creationId="{03BD9772-632C-755D-0E78-8E579B6A640B}"/>
          </ac:spMkLst>
        </pc:spChg>
        <pc:spChg chg="mod">
          <ac:chgData name="Shinyee Kang" userId="5a7ac4e3d2a65487" providerId="LiveId" clId="{9D306CC9-5B72-4925-976F-AC966D5CAAAD}" dt="2023-08-12T07:03:27.792" v="6147" actId="1076"/>
          <ac:spMkLst>
            <pc:docMk/>
            <pc:sldMk cId="80034150" sldId="275"/>
            <ac:spMk id="3" creationId="{5704AE23-8023-16C2-564B-D7505420923D}"/>
          </ac:spMkLst>
        </pc:spChg>
      </pc:sldChg>
      <pc:sldChg chg="addSp delSp modSp new mod">
        <pc:chgData name="Shinyee Kang" userId="5a7ac4e3d2a65487" providerId="LiveId" clId="{9D306CC9-5B72-4925-976F-AC966D5CAAAD}" dt="2023-08-12T07:06:26.815" v="6217" actId="1076"/>
        <pc:sldMkLst>
          <pc:docMk/>
          <pc:sldMk cId="2530932988" sldId="276"/>
        </pc:sldMkLst>
        <pc:spChg chg="mod">
          <ac:chgData name="Shinyee Kang" userId="5a7ac4e3d2a65487" providerId="LiveId" clId="{9D306CC9-5B72-4925-976F-AC966D5CAAAD}" dt="2023-08-12T07:03:50.657" v="6196"/>
          <ac:spMkLst>
            <pc:docMk/>
            <pc:sldMk cId="2530932988" sldId="276"/>
            <ac:spMk id="2" creationId="{31B65E0D-2616-2FDC-4E77-95926B4031D7}"/>
          </ac:spMkLst>
        </pc:spChg>
        <pc:spChg chg="del">
          <ac:chgData name="Shinyee Kang" userId="5a7ac4e3d2a65487" providerId="LiveId" clId="{9D306CC9-5B72-4925-976F-AC966D5CAAAD}" dt="2023-08-12T07:06:11.665" v="6209" actId="931"/>
          <ac:spMkLst>
            <pc:docMk/>
            <pc:sldMk cId="2530932988" sldId="276"/>
            <ac:spMk id="3" creationId="{E13731E5-DF30-28B3-11FA-CC277D5AC895}"/>
          </ac:spMkLst>
        </pc:spChg>
        <pc:spChg chg="add del">
          <ac:chgData name="Shinyee Kang" userId="5a7ac4e3d2a65487" providerId="LiveId" clId="{9D306CC9-5B72-4925-976F-AC966D5CAAAD}" dt="2023-08-12T07:04:43.993" v="6198"/>
          <ac:spMkLst>
            <pc:docMk/>
            <pc:sldMk cId="2530932988" sldId="276"/>
            <ac:spMk id="4" creationId="{3C16748F-05C9-EA70-118A-128293A5A27B}"/>
          </ac:spMkLst>
        </pc:spChg>
        <pc:spChg chg="add mod">
          <ac:chgData name="Shinyee Kang" userId="5a7ac4e3d2a65487" providerId="LiveId" clId="{9D306CC9-5B72-4925-976F-AC966D5CAAAD}" dt="2023-08-12T07:06:26.815" v="6217" actId="1076"/>
          <ac:spMkLst>
            <pc:docMk/>
            <pc:sldMk cId="2530932988" sldId="276"/>
            <ac:spMk id="5" creationId="{05305E59-F50A-D87E-9950-45909D5AB3E0}"/>
          </ac:spMkLst>
        </pc:spChg>
        <pc:picChg chg="add mod">
          <ac:chgData name="Shinyee Kang" userId="5a7ac4e3d2a65487" providerId="LiveId" clId="{9D306CC9-5B72-4925-976F-AC966D5CAAAD}" dt="2023-08-12T07:06:18.719" v="6212" actId="1076"/>
          <ac:picMkLst>
            <pc:docMk/>
            <pc:sldMk cId="2530932988" sldId="276"/>
            <ac:picMk id="7" creationId="{D292C145-A385-EC78-C677-CE69C5BFAB82}"/>
          </ac:picMkLst>
        </pc:picChg>
        <pc:picChg chg="add mod">
          <ac:chgData name="Shinyee Kang" userId="5a7ac4e3d2a65487" providerId="LiveId" clId="{9D306CC9-5B72-4925-976F-AC966D5CAAAD}" dt="2023-08-12T07:06:21.311" v="6214" actId="1076"/>
          <ac:picMkLst>
            <pc:docMk/>
            <pc:sldMk cId="2530932988" sldId="276"/>
            <ac:picMk id="2052" creationId="{19CD49DF-0764-C755-A3F3-0764A1DC0EA3}"/>
          </ac:picMkLst>
        </pc:picChg>
      </pc:sldChg>
      <pc:sldChg chg="modSp new mod">
        <pc:chgData name="Shinyee Kang" userId="5a7ac4e3d2a65487" providerId="LiveId" clId="{9D306CC9-5B72-4925-976F-AC966D5CAAAD}" dt="2023-08-12T07:26:12.893" v="6749" actId="5793"/>
        <pc:sldMkLst>
          <pc:docMk/>
          <pc:sldMk cId="1326832130" sldId="277"/>
        </pc:sldMkLst>
        <pc:spChg chg="mod">
          <ac:chgData name="Shinyee Kang" userId="5a7ac4e3d2a65487" providerId="LiveId" clId="{9D306CC9-5B72-4925-976F-AC966D5CAAAD}" dt="2023-08-12T07:09:23.202" v="6277" actId="20577"/>
          <ac:spMkLst>
            <pc:docMk/>
            <pc:sldMk cId="1326832130" sldId="277"/>
            <ac:spMk id="2" creationId="{7CBB3C52-82AA-EE48-20A8-9D2D7DD33C01}"/>
          </ac:spMkLst>
        </pc:spChg>
        <pc:spChg chg="mod">
          <ac:chgData name="Shinyee Kang" userId="5a7ac4e3d2a65487" providerId="LiveId" clId="{9D306CC9-5B72-4925-976F-AC966D5CAAAD}" dt="2023-08-12T07:26:12.893" v="6749" actId="5793"/>
          <ac:spMkLst>
            <pc:docMk/>
            <pc:sldMk cId="1326832130" sldId="277"/>
            <ac:spMk id="3" creationId="{30C5397B-80A3-2538-ACF1-03BEEF9226EB}"/>
          </ac:spMkLst>
        </pc:spChg>
      </pc:sldChg>
      <pc:sldChg chg="addSp delSp modSp new mod">
        <pc:chgData name="Shinyee Kang" userId="5a7ac4e3d2a65487" providerId="LiveId" clId="{9D306CC9-5B72-4925-976F-AC966D5CAAAD}" dt="2023-08-12T07:15:21.834" v="6435" actId="1076"/>
        <pc:sldMkLst>
          <pc:docMk/>
          <pc:sldMk cId="3467045771" sldId="278"/>
        </pc:sldMkLst>
        <pc:spChg chg="del">
          <ac:chgData name="Shinyee Kang" userId="5a7ac4e3d2a65487" providerId="LiveId" clId="{9D306CC9-5B72-4925-976F-AC966D5CAAAD}" dt="2023-08-12T07:15:08.708" v="6431" actId="931"/>
          <ac:spMkLst>
            <pc:docMk/>
            <pc:sldMk cId="3467045771" sldId="278"/>
            <ac:spMk id="3" creationId="{02F662AA-E942-B650-C1F5-C04CE585AFE7}"/>
          </ac:spMkLst>
        </pc:spChg>
        <pc:picChg chg="add mod">
          <ac:chgData name="Shinyee Kang" userId="5a7ac4e3d2a65487" providerId="LiveId" clId="{9D306CC9-5B72-4925-976F-AC966D5CAAAD}" dt="2023-08-12T07:15:21.834" v="6435" actId="1076"/>
          <ac:picMkLst>
            <pc:docMk/>
            <pc:sldMk cId="3467045771" sldId="278"/>
            <ac:picMk id="5" creationId="{CC080179-9742-5F0E-531D-F6CD30D3F844}"/>
          </ac:picMkLst>
        </pc:picChg>
      </pc:sldChg>
      <pc:sldChg chg="modSp add mod">
        <pc:chgData name="Shinyee Kang" userId="5a7ac4e3d2a65487" providerId="LiveId" clId="{9D306CC9-5B72-4925-976F-AC966D5CAAAD}" dt="2023-08-12T07:27:36.960" v="6865"/>
        <pc:sldMkLst>
          <pc:docMk/>
          <pc:sldMk cId="2505046942" sldId="279"/>
        </pc:sldMkLst>
        <pc:spChg chg="mod">
          <ac:chgData name="Shinyee Kang" userId="5a7ac4e3d2a65487" providerId="LiveId" clId="{9D306CC9-5B72-4925-976F-AC966D5CAAAD}" dt="2023-08-12T07:27:36.960" v="6865"/>
          <ac:spMkLst>
            <pc:docMk/>
            <pc:sldMk cId="2505046942" sldId="279"/>
            <ac:spMk id="3" creationId="{30C5397B-80A3-2538-ACF1-03BEEF9226EB}"/>
          </ac:spMkLst>
        </pc:spChg>
      </pc:sldChg>
      <pc:sldChg chg="modSp new mod">
        <pc:chgData name="Shinyee Kang" userId="5a7ac4e3d2a65487" providerId="LiveId" clId="{9D306CC9-5B72-4925-976F-AC966D5CAAAD}" dt="2023-08-12T07:33:14.908" v="7599"/>
        <pc:sldMkLst>
          <pc:docMk/>
          <pc:sldMk cId="3292933510" sldId="280"/>
        </pc:sldMkLst>
        <pc:spChg chg="mod">
          <ac:chgData name="Shinyee Kang" userId="5a7ac4e3d2a65487" providerId="LiveId" clId="{9D306CC9-5B72-4925-976F-AC966D5CAAAD}" dt="2023-08-12T07:28:05.303" v="6875"/>
          <ac:spMkLst>
            <pc:docMk/>
            <pc:sldMk cId="3292933510" sldId="280"/>
            <ac:spMk id="2" creationId="{81EA4ECA-8192-034C-FA0E-EFE8C79FE440}"/>
          </ac:spMkLst>
        </pc:spChg>
        <pc:spChg chg="mod">
          <ac:chgData name="Shinyee Kang" userId="5a7ac4e3d2a65487" providerId="LiveId" clId="{9D306CC9-5B72-4925-976F-AC966D5CAAAD}" dt="2023-08-12T07:33:14.908" v="7599"/>
          <ac:spMkLst>
            <pc:docMk/>
            <pc:sldMk cId="3292933510" sldId="280"/>
            <ac:spMk id="3" creationId="{68985769-2728-1845-FFF3-4BF9F808EFF3}"/>
          </ac:spMkLst>
        </pc:spChg>
      </pc:sldChg>
      <pc:sldChg chg="addSp delSp modSp new mod">
        <pc:chgData name="Shinyee Kang" userId="5a7ac4e3d2a65487" providerId="LiveId" clId="{9D306CC9-5B72-4925-976F-AC966D5CAAAD}" dt="2023-08-12T07:34:35.693" v="7629" actId="1076"/>
        <pc:sldMkLst>
          <pc:docMk/>
          <pc:sldMk cId="47746597" sldId="281"/>
        </pc:sldMkLst>
        <pc:spChg chg="mod">
          <ac:chgData name="Shinyee Kang" userId="5a7ac4e3d2a65487" providerId="LiveId" clId="{9D306CC9-5B72-4925-976F-AC966D5CAAAD}" dt="2023-08-12T07:34:09.887" v="7622"/>
          <ac:spMkLst>
            <pc:docMk/>
            <pc:sldMk cId="47746597" sldId="281"/>
            <ac:spMk id="2" creationId="{25B3D8D1-F55B-D9DE-5A83-D791658474EE}"/>
          </ac:spMkLst>
        </pc:spChg>
        <pc:spChg chg="del">
          <ac:chgData name="Shinyee Kang" userId="5a7ac4e3d2a65487" providerId="LiveId" clId="{9D306CC9-5B72-4925-976F-AC966D5CAAAD}" dt="2023-08-12T07:34:17.561" v="7623" actId="931"/>
          <ac:spMkLst>
            <pc:docMk/>
            <pc:sldMk cId="47746597" sldId="281"/>
            <ac:spMk id="3" creationId="{D587C1E4-38AF-D371-4699-7AF1C11EBAC4}"/>
          </ac:spMkLst>
        </pc:spChg>
        <pc:picChg chg="add mod">
          <ac:chgData name="Shinyee Kang" userId="5a7ac4e3d2a65487" providerId="LiveId" clId="{9D306CC9-5B72-4925-976F-AC966D5CAAAD}" dt="2023-08-12T07:34:35.693" v="7629" actId="1076"/>
          <ac:picMkLst>
            <pc:docMk/>
            <pc:sldMk cId="47746597" sldId="281"/>
            <ac:picMk id="5" creationId="{F2D40135-49AC-4905-889C-288AD7827A6C}"/>
          </ac:picMkLst>
        </pc:picChg>
      </pc:sldChg>
      <pc:sldChg chg="modSp new mod">
        <pc:chgData name="Shinyee Kang" userId="5a7ac4e3d2a65487" providerId="LiveId" clId="{9D306CC9-5B72-4925-976F-AC966D5CAAAD}" dt="2023-08-12T07:42:20.594" v="8388" actId="20577"/>
        <pc:sldMkLst>
          <pc:docMk/>
          <pc:sldMk cId="2603249935" sldId="282"/>
        </pc:sldMkLst>
        <pc:spChg chg="mod">
          <ac:chgData name="Shinyee Kang" userId="5a7ac4e3d2a65487" providerId="LiveId" clId="{9D306CC9-5B72-4925-976F-AC966D5CAAAD}" dt="2023-08-12T07:36:20.364" v="7694" actId="1076"/>
          <ac:spMkLst>
            <pc:docMk/>
            <pc:sldMk cId="2603249935" sldId="282"/>
            <ac:spMk id="2" creationId="{1DF0801F-6A24-B9E9-A9F1-0168EC61763D}"/>
          </ac:spMkLst>
        </pc:spChg>
        <pc:spChg chg="mod">
          <ac:chgData name="Shinyee Kang" userId="5a7ac4e3d2a65487" providerId="LiveId" clId="{9D306CC9-5B72-4925-976F-AC966D5CAAAD}" dt="2023-08-12T07:42:20.594" v="8388" actId="20577"/>
          <ac:spMkLst>
            <pc:docMk/>
            <pc:sldMk cId="2603249935" sldId="282"/>
            <ac:spMk id="3" creationId="{8F7C8B51-8FB9-7198-65C5-946C6699C5F6}"/>
          </ac:spMkLst>
        </pc:spChg>
      </pc:sldChg>
      <pc:sldChg chg="addSp delSp modSp new mod">
        <pc:chgData name="Shinyee Kang" userId="5a7ac4e3d2a65487" providerId="LiveId" clId="{9D306CC9-5B72-4925-976F-AC966D5CAAAD}" dt="2023-08-12T07:41:41.667" v="8380" actId="14100"/>
        <pc:sldMkLst>
          <pc:docMk/>
          <pc:sldMk cId="2888241927" sldId="283"/>
        </pc:sldMkLst>
        <pc:spChg chg="del">
          <ac:chgData name="Shinyee Kang" userId="5a7ac4e3d2a65487" providerId="LiveId" clId="{9D306CC9-5B72-4925-976F-AC966D5CAAAD}" dt="2023-08-12T07:41:33.131" v="8377" actId="931"/>
          <ac:spMkLst>
            <pc:docMk/>
            <pc:sldMk cId="2888241927" sldId="283"/>
            <ac:spMk id="3" creationId="{1C9E2729-13E6-F5DE-6367-1FAA5C938F08}"/>
          </ac:spMkLst>
        </pc:spChg>
        <pc:picChg chg="add mod">
          <ac:chgData name="Shinyee Kang" userId="5a7ac4e3d2a65487" providerId="LiveId" clId="{9D306CC9-5B72-4925-976F-AC966D5CAAAD}" dt="2023-08-12T07:41:41.667" v="8380" actId="14100"/>
          <ac:picMkLst>
            <pc:docMk/>
            <pc:sldMk cId="2888241927" sldId="283"/>
            <ac:picMk id="5" creationId="{38A2AD08-1577-8A88-68CB-35E3B22FC98A}"/>
          </ac:picMkLst>
        </pc:picChg>
      </pc:sldChg>
      <pc:sldChg chg="delSp modSp new mod">
        <pc:chgData name="Shinyee Kang" userId="5a7ac4e3d2a65487" providerId="LiveId" clId="{9D306CC9-5B72-4925-976F-AC966D5CAAAD}" dt="2023-08-12T07:47:09.215" v="8518" actId="403"/>
        <pc:sldMkLst>
          <pc:docMk/>
          <pc:sldMk cId="1711294313" sldId="284"/>
        </pc:sldMkLst>
        <pc:spChg chg="del mod">
          <ac:chgData name="Shinyee Kang" userId="5a7ac4e3d2a65487" providerId="LiveId" clId="{9D306CC9-5B72-4925-976F-AC966D5CAAAD}" dt="2023-08-12T07:47:04.551" v="8515" actId="478"/>
          <ac:spMkLst>
            <pc:docMk/>
            <pc:sldMk cId="1711294313" sldId="284"/>
            <ac:spMk id="2" creationId="{87742284-4900-8A0D-3927-A6B5DD881B82}"/>
          </ac:spMkLst>
        </pc:spChg>
        <pc:spChg chg="mod">
          <ac:chgData name="Shinyee Kang" userId="5a7ac4e3d2a65487" providerId="LiveId" clId="{9D306CC9-5B72-4925-976F-AC966D5CAAAD}" dt="2023-08-12T07:47:09.215" v="8518" actId="403"/>
          <ac:spMkLst>
            <pc:docMk/>
            <pc:sldMk cId="1711294313" sldId="284"/>
            <ac:spMk id="3" creationId="{56A4E4C2-BAC8-677F-3CFF-FC812923FB9A}"/>
          </ac:spMkLst>
        </pc:spChg>
      </pc:sldChg>
      <pc:sldChg chg="modSp add mod">
        <pc:chgData name="Shinyee Kang" userId="5a7ac4e3d2a65487" providerId="LiveId" clId="{9D306CC9-5B72-4925-976F-AC966D5CAAAD}" dt="2023-08-12T07:47:45.866" v="8559"/>
        <pc:sldMkLst>
          <pc:docMk/>
          <pc:sldMk cId="1599823065" sldId="285"/>
        </pc:sldMkLst>
        <pc:spChg chg="mod">
          <ac:chgData name="Shinyee Kang" userId="5a7ac4e3d2a65487" providerId="LiveId" clId="{9D306CC9-5B72-4925-976F-AC966D5CAAAD}" dt="2023-08-12T07:47:33.867" v="8524"/>
          <ac:spMkLst>
            <pc:docMk/>
            <pc:sldMk cId="1599823065" sldId="285"/>
            <ac:spMk id="2" creationId="{396D5690-995C-5A01-0584-5941431DA817}"/>
          </ac:spMkLst>
        </pc:spChg>
        <pc:spChg chg="mod">
          <ac:chgData name="Shinyee Kang" userId="5a7ac4e3d2a65487" providerId="LiveId" clId="{9D306CC9-5B72-4925-976F-AC966D5CAAAD}" dt="2023-08-12T07:47:45.866" v="8559"/>
          <ac:spMkLst>
            <pc:docMk/>
            <pc:sldMk cId="1599823065" sldId="285"/>
            <ac:spMk id="3" creationId="{01FF3902-4EFC-A1DF-3040-B45FC34B0C59}"/>
          </ac:spMkLst>
        </pc:spChg>
      </pc:sldChg>
      <pc:sldChg chg="new del">
        <pc:chgData name="Shinyee Kang" userId="5a7ac4e3d2a65487" providerId="LiveId" clId="{9D306CC9-5B72-4925-976F-AC966D5CAAAD}" dt="2023-08-12T07:46:59.024" v="8514" actId="47"/>
        <pc:sldMkLst>
          <pc:docMk/>
          <pc:sldMk cId="4115478716" sldId="285"/>
        </pc:sldMkLst>
      </pc:sldChg>
      <pc:sldChg chg="add del">
        <pc:chgData name="Shinyee Kang" userId="5a7ac4e3d2a65487" providerId="LiveId" clId="{9D306CC9-5B72-4925-976F-AC966D5CAAAD}" dt="2023-08-12T07:47:55.969" v="8563" actId="47"/>
        <pc:sldMkLst>
          <pc:docMk/>
          <pc:sldMk cId="2738486853" sldId="286"/>
        </pc:sldMkLst>
      </pc:sldChg>
      <pc:sldChg chg="new del">
        <pc:chgData name="Shinyee Kang" userId="5a7ac4e3d2a65487" providerId="LiveId" clId="{9D306CC9-5B72-4925-976F-AC966D5CAAAD}" dt="2023-08-12T07:47:49.407" v="8561" actId="47"/>
        <pc:sldMkLst>
          <pc:docMk/>
          <pc:sldMk cId="3693533963" sldId="286"/>
        </pc:sldMkLst>
      </pc:sldChg>
      <pc:sldChg chg="modSp add mod">
        <pc:chgData name="Shinyee Kang" userId="5a7ac4e3d2a65487" providerId="LiveId" clId="{9D306CC9-5B72-4925-976F-AC966D5CAAAD}" dt="2023-08-12T07:55:44.426" v="9601" actId="20577"/>
        <pc:sldMkLst>
          <pc:docMk/>
          <pc:sldMk cId="4208591194" sldId="286"/>
        </pc:sldMkLst>
        <pc:spChg chg="mod">
          <ac:chgData name="Shinyee Kang" userId="5a7ac4e3d2a65487" providerId="LiveId" clId="{9D306CC9-5B72-4925-976F-AC966D5CAAAD}" dt="2023-08-12T07:55:44.426" v="9601" actId="20577"/>
          <ac:spMkLst>
            <pc:docMk/>
            <pc:sldMk cId="4208591194" sldId="286"/>
            <ac:spMk id="2" creationId="{1DF0801F-6A24-B9E9-A9F1-0168EC61763D}"/>
          </ac:spMkLst>
        </pc:spChg>
        <pc:spChg chg="mod">
          <ac:chgData name="Shinyee Kang" userId="5a7ac4e3d2a65487" providerId="LiveId" clId="{9D306CC9-5B72-4925-976F-AC966D5CAAAD}" dt="2023-08-12T07:55:31.855" v="9595"/>
          <ac:spMkLst>
            <pc:docMk/>
            <pc:sldMk cId="4208591194" sldId="286"/>
            <ac:spMk id="3" creationId="{8F7C8B51-8FB9-7198-65C5-946C6699C5F6}"/>
          </ac:spMkLst>
        </pc:spChg>
      </pc:sldChg>
      <pc:sldChg chg="modSp new mod">
        <pc:chgData name="Shinyee Kang" userId="5a7ac4e3d2a65487" providerId="LiveId" clId="{9D306CC9-5B72-4925-976F-AC966D5CAAAD}" dt="2023-08-12T08:00:14.817" v="10336"/>
        <pc:sldMkLst>
          <pc:docMk/>
          <pc:sldMk cId="1586051137" sldId="287"/>
        </pc:sldMkLst>
        <pc:spChg chg="mod">
          <ac:chgData name="Shinyee Kang" userId="5a7ac4e3d2a65487" providerId="LiveId" clId="{9D306CC9-5B72-4925-976F-AC966D5CAAAD}" dt="2023-08-12T07:59:47.069" v="10262" actId="403"/>
          <ac:spMkLst>
            <pc:docMk/>
            <pc:sldMk cId="1586051137" sldId="287"/>
            <ac:spMk id="2" creationId="{DE494587-5CB5-277C-A8BA-89FCB819D1CE}"/>
          </ac:spMkLst>
        </pc:spChg>
        <pc:spChg chg="mod">
          <ac:chgData name="Shinyee Kang" userId="5a7ac4e3d2a65487" providerId="LiveId" clId="{9D306CC9-5B72-4925-976F-AC966D5CAAAD}" dt="2023-08-12T08:00:14.817" v="10336"/>
          <ac:spMkLst>
            <pc:docMk/>
            <pc:sldMk cId="1586051137" sldId="287"/>
            <ac:spMk id="3" creationId="{408AADFB-FAB2-4C6E-6238-EF3314D2B789}"/>
          </ac:spMkLst>
        </pc:spChg>
      </pc:sldChg>
      <pc:sldChg chg="modSp add mod">
        <pc:chgData name="Shinyee Kang" userId="5a7ac4e3d2a65487" providerId="LiveId" clId="{9D306CC9-5B72-4925-976F-AC966D5CAAAD}" dt="2023-08-12T08:01:31.957" v="10441" actId="1076"/>
        <pc:sldMkLst>
          <pc:docMk/>
          <pc:sldMk cId="1638422359" sldId="288"/>
        </pc:sldMkLst>
        <pc:spChg chg="mod">
          <ac:chgData name="Shinyee Kang" userId="5a7ac4e3d2a65487" providerId="LiveId" clId="{9D306CC9-5B72-4925-976F-AC966D5CAAAD}" dt="2023-08-12T08:01:31.957" v="10441" actId="1076"/>
          <ac:spMkLst>
            <pc:docMk/>
            <pc:sldMk cId="1638422359" sldId="288"/>
            <ac:spMk id="2" creationId="{082008DE-7656-2E6D-82A7-B1352C264DB9}"/>
          </ac:spMkLst>
        </pc:spChg>
      </pc:sldChg>
      <pc:sldChg chg="addSp delSp modSp new mod">
        <pc:chgData name="Shinyee Kang" userId="5a7ac4e3d2a65487" providerId="LiveId" clId="{9D306CC9-5B72-4925-976F-AC966D5CAAAD}" dt="2023-08-12T08:09:35.430" v="10792" actId="1076"/>
        <pc:sldMkLst>
          <pc:docMk/>
          <pc:sldMk cId="2199204576" sldId="289"/>
        </pc:sldMkLst>
        <pc:spChg chg="mod">
          <ac:chgData name="Shinyee Kang" userId="5a7ac4e3d2a65487" providerId="LiveId" clId="{9D306CC9-5B72-4925-976F-AC966D5CAAAD}" dt="2023-08-12T08:06:29.151" v="10582" actId="113"/>
          <ac:spMkLst>
            <pc:docMk/>
            <pc:sldMk cId="2199204576" sldId="289"/>
            <ac:spMk id="2" creationId="{A096DE2D-635D-756F-E6BC-6E577ECDE00D}"/>
          </ac:spMkLst>
        </pc:spChg>
        <pc:spChg chg="del">
          <ac:chgData name="Shinyee Kang" userId="5a7ac4e3d2a65487" providerId="LiveId" clId="{9D306CC9-5B72-4925-976F-AC966D5CAAAD}" dt="2023-08-12T08:02:08.317" v="10443" actId="931"/>
          <ac:spMkLst>
            <pc:docMk/>
            <pc:sldMk cId="2199204576" sldId="289"/>
            <ac:spMk id="3" creationId="{E0C16E24-B017-FA23-6147-4CF22FEB9265}"/>
          </ac:spMkLst>
        </pc:spChg>
        <pc:spChg chg="add mod">
          <ac:chgData name="Shinyee Kang" userId="5a7ac4e3d2a65487" providerId="LiveId" clId="{9D306CC9-5B72-4925-976F-AC966D5CAAAD}" dt="2023-08-12T08:09:35.430" v="10792" actId="1076"/>
          <ac:spMkLst>
            <pc:docMk/>
            <pc:sldMk cId="2199204576" sldId="289"/>
            <ac:spMk id="8" creationId="{2747456E-18C6-FCE7-C960-004A21DB49BE}"/>
          </ac:spMkLst>
        </pc:spChg>
        <pc:picChg chg="add mod">
          <ac:chgData name="Shinyee Kang" userId="5a7ac4e3d2a65487" providerId="LiveId" clId="{9D306CC9-5B72-4925-976F-AC966D5CAAAD}" dt="2023-08-12T08:09:33.162" v="10791" actId="1076"/>
          <ac:picMkLst>
            <pc:docMk/>
            <pc:sldMk cId="2199204576" sldId="289"/>
            <ac:picMk id="5" creationId="{C3BD977C-3A48-0B3E-B2B9-61D89571351E}"/>
          </ac:picMkLst>
        </pc:picChg>
        <pc:picChg chg="add del mod">
          <ac:chgData name="Shinyee Kang" userId="5a7ac4e3d2a65487" providerId="LiveId" clId="{9D306CC9-5B72-4925-976F-AC966D5CAAAD}" dt="2023-08-12T08:07:01.946" v="10585" actId="21"/>
          <ac:picMkLst>
            <pc:docMk/>
            <pc:sldMk cId="2199204576" sldId="289"/>
            <ac:picMk id="7" creationId="{F1546642-7639-3D66-95E0-A386562C490B}"/>
          </ac:picMkLst>
        </pc:picChg>
      </pc:sldChg>
      <pc:sldChg chg="addSp delSp modSp new mod modClrScheme chgLayout">
        <pc:chgData name="Shinyee Kang" userId="5a7ac4e3d2a65487" providerId="LiveId" clId="{9D306CC9-5B72-4925-976F-AC966D5CAAAD}" dt="2023-08-12T08:05:38.851" v="10577" actId="1076"/>
        <pc:sldMkLst>
          <pc:docMk/>
          <pc:sldMk cId="2976289990" sldId="290"/>
        </pc:sldMkLst>
        <pc:spChg chg="del">
          <ac:chgData name="Shinyee Kang" userId="5a7ac4e3d2a65487" providerId="LiveId" clId="{9D306CC9-5B72-4925-976F-AC966D5CAAAD}" dt="2023-08-12T08:05:31.807" v="10574" actId="700"/>
          <ac:spMkLst>
            <pc:docMk/>
            <pc:sldMk cId="2976289990" sldId="290"/>
            <ac:spMk id="2" creationId="{15F3E23B-61FA-41F6-A391-3BF0D6AA6A4F}"/>
          </ac:spMkLst>
        </pc:spChg>
        <pc:spChg chg="del">
          <ac:chgData name="Shinyee Kang" userId="5a7ac4e3d2a65487" providerId="LiveId" clId="{9D306CC9-5B72-4925-976F-AC966D5CAAAD}" dt="2023-08-12T08:05:15.432" v="10570" actId="931"/>
          <ac:spMkLst>
            <pc:docMk/>
            <pc:sldMk cId="2976289990" sldId="290"/>
            <ac:spMk id="3" creationId="{E520EA7C-9035-484D-76D2-005B9EB5B0E0}"/>
          </ac:spMkLst>
        </pc:spChg>
        <pc:spChg chg="add del">
          <ac:chgData name="Shinyee Kang" userId="5a7ac4e3d2a65487" providerId="LiveId" clId="{9D306CC9-5B72-4925-976F-AC966D5CAAAD}" dt="2023-08-12T08:03:56.596" v="10569"/>
          <ac:spMkLst>
            <pc:docMk/>
            <pc:sldMk cId="2976289990" sldId="290"/>
            <ac:spMk id="4" creationId="{8268A5B4-2270-7020-77C7-37C2CA9366E4}"/>
          </ac:spMkLst>
        </pc:spChg>
        <pc:picChg chg="add mod ord">
          <ac:chgData name="Shinyee Kang" userId="5a7ac4e3d2a65487" providerId="LiveId" clId="{9D306CC9-5B72-4925-976F-AC966D5CAAAD}" dt="2023-08-12T08:05:38.851" v="10577" actId="1076"/>
          <ac:picMkLst>
            <pc:docMk/>
            <pc:sldMk cId="2976289990" sldId="290"/>
            <ac:picMk id="6" creationId="{B160EB7F-E365-1A70-7C10-4075DEDA9E9A}"/>
          </ac:picMkLst>
        </pc:picChg>
      </pc:sldChg>
      <pc:sldChg chg="addSp modSp new mod">
        <pc:chgData name="Shinyee Kang" userId="5a7ac4e3d2a65487" providerId="LiveId" clId="{9D306CC9-5B72-4925-976F-AC966D5CAAAD}" dt="2023-08-12T08:17:23.053" v="11155" actId="20577"/>
        <pc:sldMkLst>
          <pc:docMk/>
          <pc:sldMk cId="2135264957" sldId="291"/>
        </pc:sldMkLst>
        <pc:spChg chg="mod">
          <ac:chgData name="Shinyee Kang" userId="5a7ac4e3d2a65487" providerId="LiveId" clId="{9D306CC9-5B72-4925-976F-AC966D5CAAAD}" dt="2023-08-12T08:17:23.053" v="11155" actId="20577"/>
          <ac:spMkLst>
            <pc:docMk/>
            <pc:sldMk cId="2135264957" sldId="291"/>
            <ac:spMk id="2" creationId="{5B15F8DD-A384-AD4C-A142-7ACFDB232CD9}"/>
          </ac:spMkLst>
        </pc:spChg>
        <pc:picChg chg="add mod modCrop">
          <ac:chgData name="Shinyee Kang" userId="5a7ac4e3d2a65487" providerId="LiveId" clId="{9D306CC9-5B72-4925-976F-AC966D5CAAAD}" dt="2023-08-12T08:07:21.440" v="10591" actId="14100"/>
          <ac:picMkLst>
            <pc:docMk/>
            <pc:sldMk cId="2135264957" sldId="291"/>
            <ac:picMk id="4" creationId="{76325CA5-6791-C01B-5439-CFDE7E9508F7}"/>
          </ac:picMkLst>
        </pc:picChg>
      </pc:sldChg>
      <pc:sldChg chg="addSp delSp modSp new mod">
        <pc:chgData name="Shinyee Kang" userId="5a7ac4e3d2a65487" providerId="LiveId" clId="{9D306CC9-5B72-4925-976F-AC966D5CAAAD}" dt="2023-08-12T08:12:00.012" v="10851" actId="1076"/>
        <pc:sldMkLst>
          <pc:docMk/>
          <pc:sldMk cId="1832362730" sldId="292"/>
        </pc:sldMkLst>
        <pc:spChg chg="mod">
          <ac:chgData name="Shinyee Kang" userId="5a7ac4e3d2a65487" providerId="LiveId" clId="{9D306CC9-5B72-4925-976F-AC966D5CAAAD}" dt="2023-08-12T08:11:24.688" v="10841" actId="20577"/>
          <ac:spMkLst>
            <pc:docMk/>
            <pc:sldMk cId="1832362730" sldId="292"/>
            <ac:spMk id="2" creationId="{A29F339E-8FC7-1E6A-AC3D-7E23EE8AEFE5}"/>
          </ac:spMkLst>
        </pc:spChg>
        <pc:spChg chg="del">
          <ac:chgData name="Shinyee Kang" userId="5a7ac4e3d2a65487" providerId="LiveId" clId="{9D306CC9-5B72-4925-976F-AC966D5CAAAD}" dt="2023-08-12T08:10:57.467" v="10793" actId="931"/>
          <ac:spMkLst>
            <pc:docMk/>
            <pc:sldMk cId="1832362730" sldId="292"/>
            <ac:spMk id="3" creationId="{605FF419-4300-B4B8-70D8-6A6847FD9B88}"/>
          </ac:spMkLst>
        </pc:spChg>
        <pc:picChg chg="add mod modCrop">
          <ac:chgData name="Shinyee Kang" userId="5a7ac4e3d2a65487" providerId="LiveId" clId="{9D306CC9-5B72-4925-976F-AC966D5CAAAD}" dt="2023-08-12T08:11:50.649" v="10846" actId="1076"/>
          <ac:picMkLst>
            <pc:docMk/>
            <pc:sldMk cId="1832362730" sldId="292"/>
            <ac:picMk id="5" creationId="{0E235D53-E0FA-FBAB-C296-46C387CDF9F2}"/>
          </ac:picMkLst>
        </pc:picChg>
        <pc:picChg chg="add mod">
          <ac:chgData name="Shinyee Kang" userId="5a7ac4e3d2a65487" providerId="LiveId" clId="{9D306CC9-5B72-4925-976F-AC966D5CAAAD}" dt="2023-08-12T08:11:52.446" v="10847" actId="1076"/>
          <ac:picMkLst>
            <pc:docMk/>
            <pc:sldMk cId="1832362730" sldId="292"/>
            <ac:picMk id="7" creationId="{7B2705B8-9AA6-822D-9365-146CC2A06EE4}"/>
          </ac:picMkLst>
        </pc:picChg>
        <pc:picChg chg="add mod">
          <ac:chgData name="Shinyee Kang" userId="5a7ac4e3d2a65487" providerId="LiveId" clId="{9D306CC9-5B72-4925-976F-AC966D5CAAAD}" dt="2023-08-12T08:11:57.891" v="10850" actId="1076"/>
          <ac:picMkLst>
            <pc:docMk/>
            <pc:sldMk cId="1832362730" sldId="292"/>
            <ac:picMk id="8" creationId="{853A8FCE-A9B2-B60F-A5D6-929B2FB17419}"/>
          </ac:picMkLst>
        </pc:picChg>
        <pc:picChg chg="add mod">
          <ac:chgData name="Shinyee Kang" userId="5a7ac4e3d2a65487" providerId="LiveId" clId="{9D306CC9-5B72-4925-976F-AC966D5CAAAD}" dt="2023-08-12T08:12:00.012" v="10851" actId="1076"/>
          <ac:picMkLst>
            <pc:docMk/>
            <pc:sldMk cId="1832362730" sldId="292"/>
            <ac:picMk id="9" creationId="{4A6B2A12-E95B-47F1-B0F1-35FBB1F15E72}"/>
          </ac:picMkLst>
        </pc:picChg>
      </pc:sldChg>
      <pc:sldChg chg="addSp modSp new mod">
        <pc:chgData name="Shinyee Kang" userId="5a7ac4e3d2a65487" providerId="LiveId" clId="{9D306CC9-5B72-4925-976F-AC966D5CAAAD}" dt="2023-08-12T08:17:41.424" v="11179" actId="404"/>
        <pc:sldMkLst>
          <pc:docMk/>
          <pc:sldMk cId="186056350" sldId="293"/>
        </pc:sldMkLst>
        <pc:spChg chg="mod">
          <ac:chgData name="Shinyee Kang" userId="5a7ac4e3d2a65487" providerId="LiveId" clId="{9D306CC9-5B72-4925-976F-AC966D5CAAAD}" dt="2023-08-12T08:12:31.265" v="10865"/>
          <ac:spMkLst>
            <pc:docMk/>
            <pc:sldMk cId="186056350" sldId="293"/>
            <ac:spMk id="2" creationId="{32D43B05-49C0-535E-91AA-8B3B9D9E9355}"/>
          </ac:spMkLst>
        </pc:spChg>
        <pc:spChg chg="mod">
          <ac:chgData name="Shinyee Kang" userId="5a7ac4e3d2a65487" providerId="LiveId" clId="{9D306CC9-5B72-4925-976F-AC966D5CAAAD}" dt="2023-08-12T08:17:41.424" v="11179" actId="404"/>
          <ac:spMkLst>
            <pc:docMk/>
            <pc:sldMk cId="186056350" sldId="293"/>
            <ac:spMk id="3" creationId="{FDD5B8F4-2A9A-F6C4-C973-367857013F58}"/>
          </ac:spMkLst>
        </pc:spChg>
        <pc:picChg chg="add mod">
          <ac:chgData name="Shinyee Kang" userId="5a7ac4e3d2a65487" providerId="LiveId" clId="{9D306CC9-5B72-4925-976F-AC966D5CAAAD}" dt="2023-08-12T08:17:37.529" v="11173" actId="1076"/>
          <ac:picMkLst>
            <pc:docMk/>
            <pc:sldMk cId="186056350" sldId="293"/>
            <ac:picMk id="5" creationId="{10B458F9-BFB4-F18A-8E40-7388DE51D917}"/>
          </ac:picMkLst>
        </pc:picChg>
      </pc:sldChg>
      <pc:sldChg chg="modSp new mod">
        <pc:chgData name="Shinyee Kang" userId="5a7ac4e3d2a65487" providerId="LiveId" clId="{9D306CC9-5B72-4925-976F-AC966D5CAAAD}" dt="2023-08-12T08:27:02.452" v="12113"/>
        <pc:sldMkLst>
          <pc:docMk/>
          <pc:sldMk cId="1245837276" sldId="294"/>
        </pc:sldMkLst>
        <pc:spChg chg="mod">
          <ac:chgData name="Shinyee Kang" userId="5a7ac4e3d2a65487" providerId="LiveId" clId="{9D306CC9-5B72-4925-976F-AC966D5CAAAD}" dt="2023-08-12T08:27:02.452" v="12113"/>
          <ac:spMkLst>
            <pc:docMk/>
            <pc:sldMk cId="1245837276" sldId="294"/>
            <ac:spMk id="2" creationId="{93894B02-807C-EF56-1F67-11CECB6981C0}"/>
          </ac:spMkLst>
        </pc:spChg>
        <pc:spChg chg="mod">
          <ac:chgData name="Shinyee Kang" userId="5a7ac4e3d2a65487" providerId="LiveId" clId="{9D306CC9-5B72-4925-976F-AC966D5CAAAD}" dt="2023-08-12T08:26:43.869" v="12052" actId="27636"/>
          <ac:spMkLst>
            <pc:docMk/>
            <pc:sldMk cId="1245837276" sldId="294"/>
            <ac:spMk id="3" creationId="{549D299F-46FD-0D6E-DFFE-BC2D9365E1DD}"/>
          </ac:spMkLst>
        </pc:spChg>
      </pc:sldChg>
      <pc:sldChg chg="addSp delSp modSp new mod">
        <pc:chgData name="Shinyee Kang" userId="5a7ac4e3d2a65487" providerId="LiveId" clId="{9D306CC9-5B72-4925-976F-AC966D5CAAAD}" dt="2023-08-12T08:28:09.895" v="12117" actId="14100"/>
        <pc:sldMkLst>
          <pc:docMk/>
          <pc:sldMk cId="2589588573" sldId="295"/>
        </pc:sldMkLst>
        <pc:spChg chg="del">
          <ac:chgData name="Shinyee Kang" userId="5a7ac4e3d2a65487" providerId="LiveId" clId="{9D306CC9-5B72-4925-976F-AC966D5CAAAD}" dt="2023-08-12T08:28:00.457" v="12115" actId="931"/>
          <ac:spMkLst>
            <pc:docMk/>
            <pc:sldMk cId="2589588573" sldId="295"/>
            <ac:spMk id="3" creationId="{0CF037FB-77AB-31B3-75EE-806D4A40443C}"/>
          </ac:spMkLst>
        </pc:spChg>
        <pc:picChg chg="add mod">
          <ac:chgData name="Shinyee Kang" userId="5a7ac4e3d2a65487" providerId="LiveId" clId="{9D306CC9-5B72-4925-976F-AC966D5CAAAD}" dt="2023-08-12T08:28:09.895" v="12117" actId="14100"/>
          <ac:picMkLst>
            <pc:docMk/>
            <pc:sldMk cId="2589588573" sldId="295"/>
            <ac:picMk id="5" creationId="{1A4585E5-DD16-698F-6706-978454042F2F}"/>
          </ac:picMkLst>
        </pc:picChg>
      </pc:sldChg>
      <pc:sldChg chg="addSp delSp modSp new mod">
        <pc:chgData name="Shinyee Kang" userId="5a7ac4e3d2a65487" providerId="LiveId" clId="{9D306CC9-5B72-4925-976F-AC966D5CAAAD}" dt="2023-08-12T08:28:24.219" v="12121" actId="14100"/>
        <pc:sldMkLst>
          <pc:docMk/>
          <pc:sldMk cId="3358614450" sldId="296"/>
        </pc:sldMkLst>
        <pc:spChg chg="del">
          <ac:chgData name="Shinyee Kang" userId="5a7ac4e3d2a65487" providerId="LiveId" clId="{9D306CC9-5B72-4925-976F-AC966D5CAAAD}" dt="2023-08-12T08:28:16.891" v="12119" actId="931"/>
          <ac:spMkLst>
            <pc:docMk/>
            <pc:sldMk cId="3358614450" sldId="296"/>
            <ac:spMk id="3" creationId="{7BEE13C0-C244-8DFC-E104-E893046ED864}"/>
          </ac:spMkLst>
        </pc:spChg>
        <pc:picChg chg="add mod">
          <ac:chgData name="Shinyee Kang" userId="5a7ac4e3d2a65487" providerId="LiveId" clId="{9D306CC9-5B72-4925-976F-AC966D5CAAAD}" dt="2023-08-12T08:28:24.219" v="12121" actId="14100"/>
          <ac:picMkLst>
            <pc:docMk/>
            <pc:sldMk cId="3358614450" sldId="296"/>
            <ac:picMk id="5" creationId="{C7487028-1B9A-AE7B-7E41-2B5F67D033E0}"/>
          </ac:picMkLst>
        </pc:picChg>
      </pc:sldChg>
      <pc:sldChg chg="addSp delSp modSp new mod">
        <pc:chgData name="Shinyee Kang" userId="5a7ac4e3d2a65487" providerId="LiveId" clId="{9D306CC9-5B72-4925-976F-AC966D5CAAAD}" dt="2023-08-12T08:43:04.591" v="13694"/>
        <pc:sldMkLst>
          <pc:docMk/>
          <pc:sldMk cId="715108691" sldId="297"/>
        </pc:sldMkLst>
        <pc:spChg chg="mod">
          <ac:chgData name="Shinyee Kang" userId="5a7ac4e3d2a65487" providerId="LiveId" clId="{9D306CC9-5B72-4925-976F-AC966D5CAAAD}" dt="2023-08-12T08:32:26.707" v="12275" actId="20577"/>
          <ac:spMkLst>
            <pc:docMk/>
            <pc:sldMk cId="715108691" sldId="297"/>
            <ac:spMk id="2" creationId="{A621C46F-FAC8-717E-CA16-56B0F320BDB3}"/>
          </ac:spMkLst>
        </pc:spChg>
        <pc:spChg chg="del">
          <ac:chgData name="Shinyee Kang" userId="5a7ac4e3d2a65487" providerId="LiveId" clId="{9D306CC9-5B72-4925-976F-AC966D5CAAAD}" dt="2023-08-12T08:30:05.514" v="12123" actId="3680"/>
          <ac:spMkLst>
            <pc:docMk/>
            <pc:sldMk cId="715108691" sldId="297"/>
            <ac:spMk id="3" creationId="{8C5873C4-0F46-08D9-F27D-B4E085AB46D6}"/>
          </ac:spMkLst>
        </pc:spChg>
        <pc:graphicFrameChg chg="add mod ord modGraphic">
          <ac:chgData name="Shinyee Kang" userId="5a7ac4e3d2a65487" providerId="LiveId" clId="{9D306CC9-5B72-4925-976F-AC966D5CAAAD}" dt="2023-08-12T08:43:04.591" v="13694"/>
          <ac:graphicFrameMkLst>
            <pc:docMk/>
            <pc:sldMk cId="715108691" sldId="297"/>
            <ac:graphicFrameMk id="4" creationId="{6C3F874C-6E6C-CDA7-39CF-9BDAF3174940}"/>
          </ac:graphicFrameMkLst>
        </pc:graphicFrameChg>
      </pc:sldChg>
      <pc:sldMasterChg chg="modSp modSldLayout">
        <pc:chgData name="Shinyee Kang" userId="5a7ac4e3d2a65487" providerId="LiveId" clId="{9D306CC9-5B72-4925-976F-AC966D5CAAAD}" dt="2023-08-12T04:46:32.122" v="7" actId="14100"/>
        <pc:sldMasterMkLst>
          <pc:docMk/>
          <pc:sldMasterMk cId="469266579" sldId="2147483648"/>
        </pc:sldMasterMkLst>
        <pc:sldLayoutChg chg="modSp">
          <pc:chgData name="Shinyee Kang" userId="5a7ac4e3d2a65487" providerId="LiveId" clId="{9D306CC9-5B72-4925-976F-AC966D5CAAAD}" dt="2023-08-12T04:45:59.732" v="2" actId="735"/>
          <pc:sldLayoutMkLst>
            <pc:docMk/>
            <pc:sldMasterMk cId="469266579" sldId="2147483648"/>
            <pc:sldLayoutMk cId="3392022800" sldId="2147483649"/>
          </pc:sldLayoutMkLst>
        </pc:sldLayoutChg>
        <pc:sldLayoutChg chg="addSp modSp mod">
          <pc:chgData name="Shinyee Kang" userId="5a7ac4e3d2a65487" providerId="LiveId" clId="{9D306CC9-5B72-4925-976F-AC966D5CAAAD}" dt="2023-08-12T04:46:32.122" v="7" actId="14100"/>
          <pc:sldLayoutMkLst>
            <pc:docMk/>
            <pc:sldMasterMk cId="469266579" sldId="2147483648"/>
            <pc:sldLayoutMk cId="4248600916" sldId="2147483650"/>
          </pc:sldLayoutMkLst>
          <pc:cxnChg chg="add mod">
            <ac:chgData name="Shinyee Kang" userId="5a7ac4e3d2a65487" providerId="LiveId" clId="{9D306CC9-5B72-4925-976F-AC966D5CAAAD}" dt="2023-08-12T04:46:32.122" v="7" actId="14100"/>
            <ac:cxnSpMkLst>
              <pc:docMk/>
              <pc:sldMasterMk cId="469266579" sldId="2147483648"/>
              <pc:sldLayoutMk cId="4248600916" sldId="2147483650"/>
              <ac:cxnSpMk id="7" creationId="{61D41B10-CFB6-51EC-4BE5-980FB9EB2EA4}"/>
            </ac:cxnSpMkLst>
          </pc:cxn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 %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6.1</c:v>
                </c:pt>
                <c:pt idx="1">
                  <c:v>2</c:v>
                </c:pt>
                <c:pt idx="2">
                  <c:v>1.5</c:v>
                </c:pt>
                <c:pt idx="3">
                  <c:v>0.3</c:v>
                </c:pt>
                <c:pt idx="4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02-4F84-899F-33D60BCDA3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overlap val="5"/>
        <c:axId val="1776588544"/>
        <c:axId val="1721892576"/>
      </c:barChart>
      <c:catAx>
        <c:axId val="1776588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21892576"/>
        <c:crosses val="autoZero"/>
        <c:auto val="1"/>
        <c:lblAlgn val="ctr"/>
        <c:lblOffset val="100"/>
        <c:noMultiLvlLbl val="0"/>
      </c:catAx>
      <c:valAx>
        <c:axId val="1721892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76588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931A8-5491-B917-1FC5-5ECFD88F1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8903EA-F578-2C9C-A6B2-1BD5823F9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8AC54D-15B6-1E76-51D3-222067165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770E9-94F7-4B55-9B45-EB3FC7D640FF}" type="datetimeFigureOut">
              <a:rPr lang="ko-KR" altLang="en-US" smtClean="0"/>
              <a:t>2023-08-12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F24C88-5964-6AC7-3076-35C5596E5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BE8C96-2527-785A-052A-2E417DFC8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BF5A3-E7FF-42C1-BE36-E1B62AEAA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0228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D04A7F-9459-402E-0781-9D8EC05B7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1F987B-5277-7BDC-39BF-C7E8A72A0D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D92DD2-98D1-5CE9-0308-FFFAC36B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770E9-94F7-4B55-9B45-EB3FC7D640FF}" type="datetimeFigureOut">
              <a:rPr lang="ko-KR" altLang="en-US" smtClean="0"/>
              <a:t>2023-08-12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C77C0A-9E5A-31CC-330B-C070A168A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20A834-4D86-20F6-FE95-0A88AB48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BF5A3-E7FF-42C1-BE36-E1B62AEAA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539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4E0CBD0-97D5-8295-ECA7-ACE18C6D90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F488FC-3054-7943-0A82-77E877D76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294D95-1DEF-8119-002C-D21EDC198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770E9-94F7-4B55-9B45-EB3FC7D640FF}" type="datetimeFigureOut">
              <a:rPr lang="ko-KR" altLang="en-US" smtClean="0"/>
              <a:t>2023-08-12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D3ACEB-8CD1-D25B-FD6F-332863A2F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D7B2FB-E5C1-C6C1-5E46-D574AE19A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BF5A3-E7FF-42C1-BE36-E1B62AEAA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732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45CE6E-A073-54A3-08FB-8AA5212EB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096679-966E-88E0-C75E-D58DF7F2E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736C2D-63B4-CA23-2E60-C31243EE5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770E9-94F7-4B55-9B45-EB3FC7D640FF}" type="datetimeFigureOut">
              <a:rPr lang="ko-KR" altLang="en-US" smtClean="0"/>
              <a:t>2023-08-12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825D26-05E5-0781-FA08-4CAC62FAC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8B939D-A993-F21E-51CF-66E1C3C1B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BF5A3-E7FF-42C1-BE36-E1B62AEAA07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D41B10-CFB6-51EC-4BE5-980FB9EB2EA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690688"/>
            <a:ext cx="95806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6009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E0EBA-576D-4676-4833-AC2C490A7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8465EA-7C07-A9F1-F2EA-2091E7AF4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57E68-2EBD-33DC-A691-70431C56A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770E9-94F7-4B55-9B45-EB3FC7D640FF}" type="datetimeFigureOut">
              <a:rPr lang="ko-KR" altLang="en-US" smtClean="0"/>
              <a:t>2023-08-12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5FF407-4C92-DD1F-C224-1B477B5EB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602DFA-3D29-4FF9-1FF2-0CDEEFC89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BF5A3-E7FF-42C1-BE36-E1B62AEAA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08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5C7AB-31D0-E446-FA59-EF8483DC2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A25154-98F3-3CC1-53AB-3F3ECE4FF9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796CF0-3173-B588-717A-6C4AF5BE5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D73B47-AB97-51A3-FCE0-DD9ED1712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770E9-94F7-4B55-9B45-EB3FC7D640FF}" type="datetimeFigureOut">
              <a:rPr lang="ko-KR" altLang="en-US" smtClean="0"/>
              <a:t>2023-08-12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75F47D-BA71-3B00-99D9-6FAEE1F36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7390FC-9381-E178-EFEC-F561FF4B1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BF5A3-E7FF-42C1-BE36-E1B62AEAA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627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6E3F2A-B785-BF47-2438-712C038C5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8660AE-F1AF-7842-EF86-5B8ABE322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C846ED-7AC0-2733-0F31-296481684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B4D8DC9-712F-8441-080C-3BB8E6A318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2824EE-8162-AA8C-4C3B-B13D9AD80E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172F1D-813E-E4F5-68DE-1E627129E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770E9-94F7-4B55-9B45-EB3FC7D640FF}" type="datetimeFigureOut">
              <a:rPr lang="ko-KR" altLang="en-US" smtClean="0"/>
              <a:t>2023-08-12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FE33E1D-47B8-2563-CB6F-86CF7E337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CF61FA5-64AB-D53F-4C1B-692121E10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BF5A3-E7FF-42C1-BE36-E1B62AEAA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27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87FE60-EA39-BB8A-8B60-7A2D41703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C7F1B5-218E-60AE-3C9D-63897DB3E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770E9-94F7-4B55-9B45-EB3FC7D640FF}" type="datetimeFigureOut">
              <a:rPr lang="ko-KR" altLang="en-US" smtClean="0"/>
              <a:t>2023-08-12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C26825-031F-9504-095B-3FCE967E6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46F4B2-6AB1-FC14-053E-415D43878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BF5A3-E7FF-42C1-BE36-E1B62AEAA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42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5A5114-4E37-23DD-DBE4-695D430B9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770E9-94F7-4B55-9B45-EB3FC7D640FF}" type="datetimeFigureOut">
              <a:rPr lang="ko-KR" altLang="en-US" smtClean="0"/>
              <a:t>2023-08-12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8E7674-412D-4CB3-0A50-63C412F1B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78CDF0-494F-8733-E548-B35D4BC0A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BF5A3-E7FF-42C1-BE36-E1B62AEAA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551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41DEE-5390-031C-320E-9FEF6571F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388194-0D28-A2AA-59B3-E407244CF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3868CC-0846-448A-75C2-46B004958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6E92B3-6ABF-DD81-BF95-3FD09631B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770E9-94F7-4B55-9B45-EB3FC7D640FF}" type="datetimeFigureOut">
              <a:rPr lang="ko-KR" altLang="en-US" smtClean="0"/>
              <a:t>2023-08-12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14B500-C02A-A129-321A-DA5DAEB52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46EB93-4895-BBEF-107B-923CBD1A5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BF5A3-E7FF-42C1-BE36-E1B62AEAA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304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A77F08-4D94-FE9E-4BC4-301099214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178C2B-715D-96B7-2645-178635B13C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E293EF-8587-1311-4478-A42C7AA8C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86420B-AE4C-C050-2A29-F5B0061D4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770E9-94F7-4B55-9B45-EB3FC7D640FF}" type="datetimeFigureOut">
              <a:rPr lang="ko-KR" altLang="en-US" smtClean="0"/>
              <a:t>2023-08-12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BDD53-D62E-F22E-43FC-1CF2FE847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4DD7B6-6765-BDFA-D317-934D92781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BF5A3-E7FF-42C1-BE36-E1B62AEAA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827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08C26A-7F0A-1001-1B86-3BD9356EC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322FBA-F075-AC2F-C0E0-905B6BEBF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509249-2171-E3D8-99D3-C1039FF10B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770E9-94F7-4B55-9B45-EB3FC7D640FF}" type="datetimeFigureOut">
              <a:rPr lang="ko-KR" altLang="en-US" smtClean="0"/>
              <a:t>2023-08-12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381A15-65AD-C240-1AA4-C498548B7C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99B7BC-F01E-F3F9-62A4-53485D5667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BF5A3-E7FF-42C1-BE36-E1B62AEAA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266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50082-E99D-17D6-1D42-6FB7CEFFE3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Integrating Knowledge</a:t>
            </a:r>
            <a:br>
              <a:rPr lang="en-US" altLang="ko-KR" dirty="0"/>
            </a:br>
            <a:r>
              <a:rPr lang="en-US" altLang="ko-KR" dirty="0"/>
              <a:t>in Language Models 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0AE23B-216F-EDDD-69FE-40A3A1357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5884" y="3879232"/>
            <a:ext cx="9144000" cy="1655762"/>
          </a:xfrm>
        </p:spPr>
        <p:txBody>
          <a:bodyPr/>
          <a:lstStyle/>
          <a:p>
            <a:pPr algn="r"/>
            <a:r>
              <a:rPr lang="en-US" altLang="ko-KR" dirty="0"/>
              <a:t>CS224N L. 15</a:t>
            </a:r>
          </a:p>
          <a:p>
            <a:pPr algn="r"/>
            <a:r>
              <a:rPr lang="ko-KR" altLang="en-US" dirty="0"/>
              <a:t>강신의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C2ED857-34D0-756C-7EAD-165E3E9AE4B8}"/>
              </a:ext>
            </a:extLst>
          </p:cNvPr>
          <p:cNvCxnSpPr>
            <a:cxnSpLocks/>
          </p:cNvCxnSpPr>
          <p:nvPr/>
        </p:nvCxnSpPr>
        <p:spPr>
          <a:xfrm>
            <a:off x="1310054" y="3694597"/>
            <a:ext cx="955723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757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C612AE-ACFC-5520-95FA-78192B1B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LM</a:t>
            </a:r>
            <a:r>
              <a:rPr lang="ko-KR" altLang="en-US" sz="3600" dirty="0"/>
              <a:t>의 </a:t>
            </a:r>
            <a:r>
              <a:rPr lang="en-US" altLang="ko-KR" sz="3600" dirty="0"/>
              <a:t>entity</a:t>
            </a:r>
            <a:r>
              <a:rPr lang="ko-KR" altLang="en-US" sz="3600" dirty="0"/>
              <a:t>에 대한 개념의 부재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F32853-EDE2-9BA9-FB14-09C6F9F43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U.S.A. , United States, America</a:t>
            </a:r>
            <a:r>
              <a:rPr lang="ko-KR" altLang="en-US" dirty="0"/>
              <a:t>는 모두 하나의 객체</a:t>
            </a:r>
            <a:r>
              <a:rPr lang="en-US" altLang="ko-KR" dirty="0"/>
              <a:t>(entity)</a:t>
            </a:r>
            <a:r>
              <a:rPr lang="ko-KR" altLang="en-US" dirty="0"/>
              <a:t>를 </a:t>
            </a:r>
            <a:r>
              <a:rPr lang="ko-KR" altLang="en-US" dirty="0" err="1"/>
              <a:t>가르킨다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그러나 </a:t>
            </a:r>
            <a:r>
              <a:rPr lang="en-US" altLang="ko-KR" dirty="0"/>
              <a:t>LM</a:t>
            </a:r>
            <a:r>
              <a:rPr lang="ko-KR" altLang="en-US" dirty="0"/>
              <a:t>은 이를 별도의 </a:t>
            </a:r>
            <a:r>
              <a:rPr lang="en-US" altLang="ko-KR" dirty="0"/>
              <a:t>word embedding</a:t>
            </a:r>
            <a:r>
              <a:rPr lang="ko-KR" altLang="en-US" dirty="0"/>
              <a:t>으로 처리한다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&gt;&gt;&gt; </a:t>
            </a:r>
            <a:r>
              <a:rPr lang="ko-KR" altLang="en-US" dirty="0"/>
              <a:t>이러한 단어들을 하나의 </a:t>
            </a:r>
            <a:r>
              <a:rPr lang="en-US" altLang="ko-KR" dirty="0"/>
              <a:t>entity embedding</a:t>
            </a:r>
            <a:r>
              <a:rPr lang="ko-KR" altLang="en-US" dirty="0"/>
              <a:t>을 추가하자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779059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7341EB-DE03-5CF8-EF76-8CB2D9437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Entity linking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F1B4DC-0ACE-BDCE-A04F-CCB4301EF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Mention</a:t>
            </a:r>
            <a:r>
              <a:rPr lang="ko-KR" altLang="en-US" dirty="0"/>
              <a:t>를 텍스트 형식으로 묶는다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en-US" altLang="ko-KR" b="1" u="sng" dirty="0"/>
              <a:t>Washington</a:t>
            </a:r>
            <a:r>
              <a:rPr lang="en-US" altLang="ko-KR" dirty="0"/>
              <a:t> was the first president of the </a:t>
            </a:r>
            <a:r>
              <a:rPr lang="en-US" altLang="ko-KR" b="1" u="sng" dirty="0"/>
              <a:t>United States.</a:t>
            </a:r>
          </a:p>
          <a:p>
            <a:pPr>
              <a:buFontTx/>
              <a:buChar char="-"/>
            </a:pPr>
            <a:endParaRPr lang="en-US" altLang="ko-KR" b="1" u="sng" dirty="0"/>
          </a:p>
          <a:p>
            <a:pPr marL="0" indent="0">
              <a:buNone/>
            </a:pPr>
            <a:r>
              <a:rPr lang="ko-KR" altLang="en-US" dirty="0"/>
              <a:t>이러한 </a:t>
            </a:r>
            <a:r>
              <a:rPr lang="en-US" altLang="ko-KR" dirty="0"/>
              <a:t>entity</a:t>
            </a:r>
            <a:r>
              <a:rPr lang="ko-KR" altLang="en-US" dirty="0"/>
              <a:t>간의 정보가 담긴 텍스트들을 </a:t>
            </a:r>
            <a:r>
              <a:rPr lang="en-US" altLang="ko-KR" dirty="0"/>
              <a:t>‘knowledge base’</a:t>
            </a:r>
            <a:r>
              <a:rPr lang="ko-KR" altLang="en-US" dirty="0"/>
              <a:t>라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Knowledge base </a:t>
            </a:r>
            <a:r>
              <a:rPr lang="ko-KR" altLang="en-US" dirty="0"/>
              <a:t>를 </a:t>
            </a:r>
            <a:r>
              <a:rPr lang="en-US" altLang="ko-KR" dirty="0"/>
              <a:t>corpora</a:t>
            </a:r>
            <a:r>
              <a:rPr lang="ko-KR" altLang="en-US" dirty="0"/>
              <a:t>와 함께 </a:t>
            </a:r>
            <a:r>
              <a:rPr lang="en-US" altLang="ko-KR" dirty="0"/>
              <a:t>pretrain </a:t>
            </a:r>
            <a:r>
              <a:rPr lang="ko-KR" altLang="en-US" dirty="0"/>
              <a:t>시킨다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2731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6CA398-0DD2-C9F2-574B-91F11127B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 &amp; entity embedding </a:t>
            </a:r>
            <a:r>
              <a:rPr lang="ko-KR" altLang="en-US" dirty="0"/>
              <a:t>합치기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71896A8-83BB-C1EA-D79C-9C05BC084F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Fusion Layer</a:t>
                </a:r>
              </a:p>
              <a:p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sz="3200" b="0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71896A8-83BB-C1EA-D79C-9C05BC084F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7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3750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87ED90-EA86-A4C8-A7E8-FF6300A9A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텍스트, 도표, 평면도, 스크린샷이(가) 표시된 사진&#10;&#10;자동 생성된 설명">
            <a:extLst>
              <a:ext uri="{FF2B5EF4-FFF2-40B4-BE49-F238E27FC236}">
                <a16:creationId xmlns:a16="http://schemas.microsoft.com/office/drawing/2014/main" id="{07366998-C031-73AD-605D-B0B82051BE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36562"/>
          </a:xfrm>
        </p:spPr>
      </p:pic>
    </p:spTree>
    <p:extLst>
      <p:ext uri="{BB962C8B-B14F-4D97-AF65-F5344CB8AC3E}">
        <p14:creationId xmlns:p14="http://schemas.microsoft.com/office/powerpoint/2010/main" val="535737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id="{A4BF739A-6EEA-87F1-9D65-1D958F104FD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31129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𝑀𝐿𝑀</m:t>
                        </m:r>
                      </m:sub>
                    </m:sSub>
                  </m:oMath>
                </a14:m>
                <a:r>
                  <a:rPr lang="en-US" altLang="ko-KR" sz="3200" b="0" dirty="0"/>
                  <a:t>: Mask language model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𝑁𝑆𝑃</m:t>
                        </m:r>
                      </m:sub>
                    </m:sSub>
                  </m:oMath>
                </a14:m>
                <a:r>
                  <a:rPr lang="en-US" altLang="ko-KR" sz="3200" b="0" dirty="0"/>
                  <a:t> : Next sentence prediction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𝑑𝐸𝐴</m:t>
                        </m:r>
                      </m:sub>
                    </m:sSub>
                  </m:oMath>
                </a14:m>
                <a:r>
                  <a:rPr lang="en-US" altLang="ko-KR" sz="3200" b="0" dirty="0"/>
                  <a:t> : </a:t>
                </a:r>
                <a:r>
                  <a:rPr lang="en-US" altLang="ko-KR" sz="3200" dirty="0"/>
                  <a:t>Knowledge pretraining task</a:t>
                </a:r>
                <a:endParaRPr lang="en-US" altLang="ko-KR" sz="3200" b="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ko-KR" sz="3200" b="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ko-KR" sz="3200" b="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ko-KR" altLang="en-US" sz="3200" dirty="0"/>
              </a:p>
            </p:txBody>
          </p:sp>
        </mc:Choice>
        <mc:Fallback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id="{A4BF739A-6EEA-87F1-9D65-1D958F104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31129"/>
                <a:ext cx="10515600" cy="4351338"/>
              </a:xfrm>
              <a:prstGeom prst="rect">
                <a:avLst/>
              </a:prstGeom>
              <a:blipFill>
                <a:blip r:embed="rId2"/>
                <a:stretch>
                  <a:fillRect t="-30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1C27E4C0-A9C1-650C-84B8-B8A04F11F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ERNIE</a:t>
            </a:r>
            <a:r>
              <a:rPr lang="ko-KR" altLang="en-US" dirty="0"/>
              <a:t>의 </a:t>
            </a:r>
            <a:r>
              <a:rPr lang="en-US" altLang="ko-KR" dirty="0"/>
              <a:t>loss </a:t>
            </a:r>
            <a:r>
              <a:rPr lang="en-US" altLang="ko-KR" dirty="0" err="1"/>
              <a:t>func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내용 개체 틀 4" descr="텍스트, 폰트, 친필, 화이트이(가) 표시된 사진&#10;&#10;자동 생성된 설명">
            <a:extLst>
              <a:ext uri="{FF2B5EF4-FFF2-40B4-BE49-F238E27FC236}">
                <a16:creationId xmlns:a16="http://schemas.microsoft.com/office/drawing/2014/main" id="{4D8470B6-70D0-CD45-9D8A-5DD9D73E77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356" y="3790275"/>
            <a:ext cx="4839119" cy="2088061"/>
          </a:xfrm>
        </p:spPr>
      </p:pic>
    </p:spTree>
    <p:extLst>
      <p:ext uri="{BB962C8B-B14F-4D97-AF65-F5344CB8AC3E}">
        <p14:creationId xmlns:p14="http://schemas.microsoft.com/office/powerpoint/2010/main" val="2944044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45905-4880-91DE-0CEE-AA5501DFE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내용 개체 틀 4" descr="텍스트, 스크린샷, 폰트, 도표이(가) 표시된 사진&#10;&#10;자동 생성된 설명">
            <a:extLst>
              <a:ext uri="{FF2B5EF4-FFF2-40B4-BE49-F238E27FC236}">
                <a16:creationId xmlns:a16="http://schemas.microsoft.com/office/drawing/2014/main" id="{AF05F07D-0918-1721-5C08-8DF794586C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98" y="2131583"/>
            <a:ext cx="7854580" cy="3609793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115DF76-1030-28B9-381F-E38DB8B4664E}"/>
              </a:ext>
            </a:extLst>
          </p:cNvPr>
          <p:cNvSpPr txBox="1"/>
          <p:nvPr/>
        </p:nvSpPr>
        <p:spPr>
          <a:xfrm>
            <a:off x="1211141" y="5899611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altLang="ko-KR" dirty="0"/>
              <a:t>Zhang et al., ACL 2019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6020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24636A-4127-3993-0AC8-B6835EB5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Pretrained entity embedding</a:t>
            </a:r>
            <a:r>
              <a:rPr lang="ko-KR" altLang="en-US" sz="4000" dirty="0"/>
              <a:t>의 장단점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6079DD95-FBA6-6512-6350-FAEA139C50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890299"/>
              </p:ext>
            </p:extLst>
          </p:nvPr>
        </p:nvGraphicFramePr>
        <p:xfrm>
          <a:off x="838200" y="2065044"/>
          <a:ext cx="10515600" cy="35366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13992">
                  <a:extLst>
                    <a:ext uri="{9D8B030D-6E8A-4147-A177-3AD203B41FA5}">
                      <a16:colId xmlns:a16="http://schemas.microsoft.com/office/drawing/2014/main" val="458726130"/>
                    </a:ext>
                  </a:extLst>
                </a:gridCol>
                <a:gridCol w="7001608">
                  <a:extLst>
                    <a:ext uri="{9D8B030D-6E8A-4147-A177-3AD203B41FA5}">
                      <a16:colId xmlns:a16="http://schemas.microsoft.com/office/drawing/2014/main" val="2956598295"/>
                    </a:ext>
                  </a:extLst>
                </a:gridCol>
              </a:tblGrid>
              <a:tr h="634194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2400" b="1" dirty="0"/>
                        <a:t>장점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24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255734"/>
                  </a:ext>
                </a:extLst>
              </a:tr>
              <a:tr h="58048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Pretrain </a:t>
                      </a:r>
                      <a:r>
                        <a:rPr lang="ko-KR" altLang="en-US" dirty="0"/>
                        <a:t>과정 통합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Entity </a:t>
                      </a:r>
                      <a:r>
                        <a:rPr lang="ko-KR" altLang="en-US"/>
                        <a:t>정보를 문장의 맥락 정보와 함께 학습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7700370"/>
                  </a:ext>
                </a:extLst>
              </a:tr>
              <a:tr h="58048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높은 </a:t>
                      </a:r>
                      <a:r>
                        <a:rPr lang="en-US" altLang="ko-KR" dirty="0"/>
                        <a:t>Downstream task </a:t>
                      </a:r>
                      <a:r>
                        <a:rPr lang="ko-KR" altLang="en-US" dirty="0"/>
                        <a:t>성능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Knowledge driven task</a:t>
                      </a:r>
                      <a:r>
                        <a:rPr lang="ko-KR" altLang="en-US" dirty="0"/>
                        <a:t>에서 강력함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910366"/>
                  </a:ext>
                </a:extLst>
              </a:tr>
              <a:tr h="580484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2400" b="1" dirty="0"/>
                        <a:t>단점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24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246061"/>
                  </a:ext>
                </a:extLst>
              </a:tr>
              <a:tr h="58048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Entity </a:t>
                      </a:r>
                      <a:r>
                        <a:rPr lang="ko-KR" altLang="en-US" dirty="0"/>
                        <a:t>정보가 있는 텍스트 필요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2466675"/>
                  </a:ext>
                </a:extLst>
              </a:tr>
              <a:tr h="58048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연산 요구량이 매우 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경량화 된 방법이 있지만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이 또한 </a:t>
                      </a:r>
                      <a:r>
                        <a:rPr lang="en-US" altLang="ko-KR" dirty="0"/>
                        <a:t>T/K </a:t>
                      </a:r>
                      <a:r>
                        <a:rPr lang="ko-KR" altLang="en-US" dirty="0"/>
                        <a:t>이중 인코딩은 무겁다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918241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13A8BA8-81C4-792C-2014-ED12C62E2DBD}"/>
              </a:ext>
            </a:extLst>
          </p:cNvPr>
          <p:cNvSpPr txBox="1"/>
          <p:nvPr/>
        </p:nvSpPr>
        <p:spPr>
          <a:xfrm>
            <a:off x="767862" y="5908403"/>
            <a:ext cx="8842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Entity</a:t>
            </a:r>
            <a:r>
              <a:rPr lang="ko-KR" altLang="en-US" sz="2000" dirty="0"/>
              <a:t> </a:t>
            </a:r>
            <a:r>
              <a:rPr lang="en-US" altLang="ko-KR" sz="2000" dirty="0"/>
              <a:t>Link</a:t>
            </a:r>
            <a:r>
              <a:rPr lang="ko-KR" altLang="en-US" sz="2000" dirty="0"/>
              <a:t> 방식을 이용한 </a:t>
            </a:r>
            <a:r>
              <a:rPr lang="en-US" altLang="ko-KR" sz="2000" dirty="0"/>
              <a:t>Know-BERT </a:t>
            </a:r>
            <a:r>
              <a:rPr lang="ko-KR" altLang="en-US" sz="2000" dirty="0"/>
              <a:t>또한 유사한 방식을 사용한다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44163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D5690-995C-5A01-0584-5941431DA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296500"/>
            <a:ext cx="10515600" cy="2852737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>2. Use an external memory</a:t>
            </a:r>
            <a:endParaRPr lang="ko-KR" altLang="en-US" sz="4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FF3902-4EFC-A1DF-3040-B45FC34B0C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별도의 외부 저장 데이터 사용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387CBEA-5AF9-0D39-31F3-135D83216559}"/>
              </a:ext>
            </a:extLst>
          </p:cNvPr>
          <p:cNvCxnSpPr>
            <a:cxnSpLocks/>
          </p:cNvCxnSpPr>
          <p:nvPr/>
        </p:nvCxnSpPr>
        <p:spPr>
          <a:xfrm>
            <a:off x="896816" y="4389189"/>
            <a:ext cx="955723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091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1BB01-265A-502A-A030-975BD7FA3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Knowledge</a:t>
            </a:r>
            <a:r>
              <a:rPr lang="ko-KR" altLang="en-US" sz="3600" dirty="0"/>
              <a:t>를 추가하는 직접적인 방법은 없을까</a:t>
            </a:r>
            <a:r>
              <a:rPr lang="en-US" altLang="ko-KR" sz="3600" dirty="0"/>
              <a:t>?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4DA7B5-ECAB-4FA2-B1A5-071DD724C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/>
              <a:t>Entity embedding</a:t>
            </a:r>
            <a:r>
              <a:rPr lang="ko-KR" altLang="en-US" sz="2400" dirty="0"/>
              <a:t>은 </a:t>
            </a:r>
            <a:r>
              <a:rPr lang="en-US" altLang="ko-KR" sz="2400" dirty="0"/>
              <a:t>pretraining </a:t>
            </a:r>
            <a:r>
              <a:rPr lang="ko-KR" altLang="en-US" sz="2400" dirty="0"/>
              <a:t>과정에 </a:t>
            </a:r>
            <a:r>
              <a:rPr lang="en-US" altLang="ko-KR" sz="2400" dirty="0"/>
              <a:t>KB(knowledge base)</a:t>
            </a:r>
            <a:r>
              <a:rPr lang="ko-KR" altLang="en-US" sz="2400" dirty="0"/>
              <a:t>을 함께 학습시키는 방법이다</a:t>
            </a:r>
            <a:r>
              <a:rPr lang="en-US" altLang="ko-KR" sz="2400" dirty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sz="2400" dirty="0"/>
              <a:t>특정 정보를 </a:t>
            </a:r>
            <a:r>
              <a:rPr lang="en-US" altLang="ko-KR" sz="2400" dirty="0"/>
              <a:t>LM</a:t>
            </a:r>
            <a:r>
              <a:rPr lang="ko-KR" altLang="en-US" sz="2400" dirty="0"/>
              <a:t>에 직접 추가시킬 수 없을까</a:t>
            </a:r>
            <a:r>
              <a:rPr lang="en-US" altLang="ko-KR" sz="2400" dirty="0"/>
              <a:t>?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400" dirty="0"/>
              <a:t>&gt;&gt;&gt;</a:t>
            </a:r>
            <a:r>
              <a:rPr lang="ko-KR" altLang="en-US" sz="2400" dirty="0"/>
              <a:t> 외부 저장소에 특정 정보에 대한 </a:t>
            </a:r>
            <a:r>
              <a:rPr lang="en-US" altLang="ko-KR" sz="2400" dirty="0"/>
              <a:t>Key-Value</a:t>
            </a:r>
            <a:r>
              <a:rPr lang="ko-KR" altLang="en-US" sz="2400" dirty="0"/>
              <a:t>를 생성하고 </a:t>
            </a:r>
            <a:r>
              <a:rPr lang="en-US" altLang="ko-KR" sz="2400" dirty="0"/>
              <a:t>LM</a:t>
            </a:r>
            <a:r>
              <a:rPr lang="ko-KR" altLang="en-US" sz="2400" dirty="0"/>
              <a:t>이 이를 이용하게 하자</a:t>
            </a:r>
            <a:endParaRPr lang="en-US" altLang="ko-KR" sz="24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장점</a:t>
            </a:r>
            <a:r>
              <a:rPr lang="en-US" altLang="ko-KR" dirty="0"/>
              <a:t>:</a:t>
            </a:r>
          </a:p>
          <a:p>
            <a:pPr marL="514350" indent="-514350">
              <a:buAutoNum type="arabicPeriod"/>
            </a:pPr>
            <a:r>
              <a:rPr lang="ko-KR" altLang="en-US" dirty="0"/>
              <a:t>사실적 정보들을 추가</a:t>
            </a:r>
            <a:r>
              <a:rPr lang="en-US" altLang="ko-KR" dirty="0"/>
              <a:t>/</a:t>
            </a:r>
            <a:r>
              <a:rPr lang="ko-KR" altLang="en-US" dirty="0"/>
              <a:t>수정하는 것이 용이하다</a:t>
            </a:r>
            <a:r>
              <a:rPr lang="en-US" altLang="ko-KR" dirty="0"/>
              <a:t> (pretraining</a:t>
            </a:r>
            <a:r>
              <a:rPr lang="ko-KR" altLang="en-US" dirty="0"/>
              <a:t> 없이</a:t>
            </a:r>
            <a:r>
              <a:rPr lang="en-US" altLang="ko-KR" dirty="0"/>
              <a:t>!)</a:t>
            </a:r>
          </a:p>
          <a:p>
            <a:pPr marL="514350" indent="-514350">
              <a:buAutoNum type="arabicPeriod"/>
            </a:pPr>
            <a:r>
              <a:rPr lang="en-US" altLang="ko-KR" dirty="0"/>
              <a:t>Interpretable (</a:t>
            </a:r>
            <a:r>
              <a:rPr lang="ko-KR" altLang="en-US" dirty="0"/>
              <a:t>특정 </a:t>
            </a:r>
            <a:r>
              <a:rPr lang="ko-KR" altLang="en-US" dirty="0" err="1"/>
              <a:t>출력값이</a:t>
            </a:r>
            <a:r>
              <a:rPr lang="ko-KR" altLang="en-US" dirty="0"/>
              <a:t> 나오는 원인을 찾기 쉽다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64844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BD9772-632C-755D-0E78-8E579B6A6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KGLM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704AE23-8023-16C2-564B-D750542092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75094"/>
                <a:ext cx="10515600" cy="4351338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기존의 </a:t>
                </a:r>
                <a:r>
                  <a:rPr lang="en-US" altLang="ko-KR" dirty="0"/>
                  <a:t>NSP(next sentence prediction)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n</a:t>
                </a:r>
                <a:r>
                  <a:rPr lang="ko-KR" altLang="en-US" dirty="0"/>
                  <a:t>번째 단어 이전에 등장한 단어들의 정보로만 </a:t>
                </a:r>
                <a:r>
                  <a:rPr lang="en-US" altLang="ko-KR" dirty="0"/>
                  <a:t>n</a:t>
                </a:r>
                <a:r>
                  <a:rPr lang="ko-KR" altLang="en-US" dirty="0"/>
                  <a:t>번째 단어를 예측한다</a:t>
                </a:r>
                <a:r>
                  <a:rPr lang="en-US" altLang="ko-KR" dirty="0"/>
                  <a:t>.</a:t>
                </a:r>
              </a:p>
              <a:p>
                <a:pPr>
                  <a:lnSpc>
                    <a:spcPct val="100000"/>
                  </a:lnSpc>
                </a:pP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KGLM</a:t>
                </a:r>
                <a:r>
                  <a:rPr lang="ko-KR" altLang="en-US" dirty="0"/>
                  <a:t>은 각각의 </a:t>
                </a:r>
                <a:r>
                  <a:rPr lang="en-US" altLang="ko-KR" dirty="0"/>
                  <a:t>t</a:t>
                </a:r>
                <a:r>
                  <a:rPr lang="ko-KR" altLang="en-US" dirty="0"/>
                  <a:t>번째 단어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에 대응되는 </a:t>
                </a:r>
                <a:r>
                  <a:rPr lang="en-US" altLang="ko-KR" dirty="0"/>
                  <a:t>KG(knowledge graph)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dirty="0" smtClean="0"/>
                          <m:t>ℇ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ko-KR" altLang="en-US" b="0" dirty="0"/>
                  <a:t>을 참고하여 </a:t>
                </a:r>
                <a:r>
                  <a:rPr lang="en-US" altLang="ko-KR" b="0" dirty="0"/>
                  <a:t>n</a:t>
                </a:r>
                <a:r>
                  <a:rPr lang="ko-KR" altLang="en-US" b="0" dirty="0"/>
                  <a:t>번째 단어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ko-KR" altLang="en-US" b="0" dirty="0"/>
                  <a:t>를 예측한다</a:t>
                </a:r>
                <a:r>
                  <a:rPr lang="en-US" altLang="ko-KR" b="0" dirty="0"/>
                  <a:t>.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704AE23-8023-16C2-564B-D750542092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75094"/>
                <a:ext cx="10515600" cy="4351338"/>
              </a:xfrm>
              <a:blipFill>
                <a:blip r:embed="rId2"/>
                <a:stretch>
                  <a:fillRect l="-1043" t="-15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034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9DD3BC-8836-22D3-AA11-B38246FD6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Language Model(LM) do: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E332CD-7489-A286-3C1A-86D2AFB8F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958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solidFill>
                  <a:srgbClr val="000000"/>
                </a:solidFill>
                <a:latin typeface="경기천년제목OTF Light" panose="02020403020101020101" pitchFamily="18" charset="-127"/>
                <a:ea typeface="경기천년제목OTF Light" panose="02020403020101020101" pitchFamily="18" charset="-127"/>
              </a:rPr>
              <a:t>다음에 올 단어를 예측</a:t>
            </a:r>
            <a:endParaRPr lang="en-US" altLang="ko-KR" sz="3200" b="0" u="none" strike="noStrike" baseline="0" dirty="0">
              <a:solidFill>
                <a:srgbClr val="000000"/>
              </a:solidFill>
              <a:latin typeface="경기천년제목OTF Light" panose="02020403020101020101" pitchFamily="18" charset="-127"/>
              <a:ea typeface="경기천년제목OTF Light" panose="02020403020101020101" pitchFamily="18" charset="-127"/>
            </a:endParaRPr>
          </a:p>
          <a:p>
            <a:pPr marL="0" indent="0">
              <a:buNone/>
            </a:pPr>
            <a:r>
              <a:rPr lang="en-US" altLang="ko-KR" sz="3200" b="0" u="none" strike="noStrike" baseline="0" dirty="0">
                <a:solidFill>
                  <a:srgbClr val="000000"/>
                </a:solidFill>
                <a:latin typeface="경기천년제목OTF Light" panose="02020403020101020101" pitchFamily="18" charset="-127"/>
                <a:ea typeface="경기천년제목OTF Light" panose="02020403020101020101" pitchFamily="18" charset="-127"/>
              </a:rPr>
              <a:t>The students opened their [    ?    </a:t>
            </a:r>
            <a:r>
              <a:rPr lang="en-US" altLang="ko-KR" sz="3200" dirty="0">
                <a:solidFill>
                  <a:srgbClr val="000000"/>
                </a:solidFill>
                <a:latin typeface="경기천년제목OTF Light" panose="02020403020101020101" pitchFamily="18" charset="-127"/>
                <a:ea typeface="경기천년제목OTF Light" panose="02020403020101020101" pitchFamily="18" charset="-127"/>
              </a:rPr>
              <a:t>]</a:t>
            </a:r>
            <a:r>
              <a:rPr lang="en-US" altLang="ko-KR" sz="3200" b="0" u="none" strike="noStrike" baseline="0" dirty="0">
                <a:solidFill>
                  <a:srgbClr val="000000"/>
                </a:solidFill>
                <a:latin typeface="경기천년제목OTF Light" panose="02020403020101020101" pitchFamily="18" charset="-127"/>
                <a:ea typeface="경기천년제목OTF Light" panose="02020403020101020101" pitchFamily="18" charset="-127"/>
              </a:rPr>
              <a:t>.</a:t>
            </a:r>
          </a:p>
          <a:p>
            <a:endParaRPr lang="en-US" altLang="ko-KR" sz="3200" dirty="0">
              <a:solidFill>
                <a:srgbClr val="000000"/>
              </a:solidFill>
              <a:latin typeface="경기천년제목OTF Light" panose="02020403020101020101" pitchFamily="18" charset="-127"/>
              <a:ea typeface="경기천년제목OTF Light" panose="02020403020101020101" pitchFamily="18" charset="-127"/>
            </a:endParaRPr>
          </a:p>
          <a:p>
            <a:r>
              <a:rPr lang="ko-KR" altLang="en-US" sz="3200" dirty="0" err="1">
                <a:solidFill>
                  <a:srgbClr val="000000"/>
                </a:solidFill>
                <a:latin typeface="경기천년제목OTF Light" panose="02020403020101020101" pitchFamily="18" charset="-127"/>
                <a:ea typeface="경기천년제목OTF Light" panose="02020403020101020101" pitchFamily="18" charset="-127"/>
              </a:rPr>
              <a:t>마스킹</a:t>
            </a:r>
            <a:r>
              <a:rPr lang="en-US" altLang="ko-KR" sz="3200" dirty="0">
                <a:solidFill>
                  <a:srgbClr val="000000"/>
                </a:solidFill>
                <a:latin typeface="경기천년제목OTF Light" panose="02020403020101020101" pitchFamily="18" charset="-127"/>
                <a:ea typeface="경기천년제목OTF Light" panose="02020403020101020101" pitchFamily="18" charset="-127"/>
              </a:rPr>
              <a:t>(masking)</a:t>
            </a:r>
            <a:r>
              <a:rPr lang="ko-KR" altLang="en-US" sz="3200" dirty="0">
                <a:solidFill>
                  <a:srgbClr val="000000"/>
                </a:solidFill>
                <a:latin typeface="경기천년제목OTF Light" panose="02020403020101020101" pitchFamily="18" charset="-127"/>
                <a:ea typeface="경기천년제목OTF Light" panose="02020403020101020101" pitchFamily="18" charset="-127"/>
              </a:rPr>
              <a:t>된 </a:t>
            </a:r>
            <a:r>
              <a:rPr lang="en-US" altLang="ko-KR" sz="3200" dirty="0">
                <a:solidFill>
                  <a:srgbClr val="000000"/>
                </a:solidFill>
                <a:latin typeface="경기천년제목OTF Light" panose="02020403020101020101" pitchFamily="18" charset="-127"/>
                <a:ea typeface="경기천년제목OTF Light" panose="02020403020101020101" pitchFamily="18" charset="-127"/>
              </a:rPr>
              <a:t>word token</a:t>
            </a:r>
            <a:r>
              <a:rPr lang="ko-KR" altLang="en-US" sz="3200" dirty="0">
                <a:solidFill>
                  <a:srgbClr val="000000"/>
                </a:solidFill>
                <a:latin typeface="경기천년제목OTF Light" panose="02020403020101020101" pitchFamily="18" charset="-127"/>
                <a:ea typeface="경기천년제목OTF Light" panose="02020403020101020101" pitchFamily="18" charset="-127"/>
              </a:rPr>
              <a:t>을 예측</a:t>
            </a:r>
            <a:r>
              <a:rPr lang="en-US" altLang="ko-KR" sz="3200" b="0" u="none" strike="noStrike" baseline="0" dirty="0">
                <a:solidFill>
                  <a:srgbClr val="000000"/>
                </a:solidFill>
                <a:latin typeface="경기천년제목OTF Light" panose="02020403020101020101" pitchFamily="18" charset="-127"/>
                <a:ea typeface="경기천년제목OTF Light" panose="02020403020101020101" pitchFamily="18" charset="-127"/>
              </a:rPr>
              <a:t> (BART)</a:t>
            </a:r>
          </a:p>
          <a:p>
            <a:pPr marL="0" indent="0">
              <a:buNone/>
            </a:pPr>
            <a:r>
              <a:rPr lang="en-US" altLang="ko-KR" sz="3200" dirty="0">
                <a:solidFill>
                  <a:srgbClr val="000000"/>
                </a:solidFill>
                <a:latin typeface="경기천년제목OTF Light" panose="02020403020101020101" pitchFamily="18" charset="-127"/>
                <a:ea typeface="경기천년제목OTF Light" panose="02020403020101020101" pitchFamily="18" charset="-127"/>
              </a:rPr>
              <a:t>I</a:t>
            </a:r>
            <a:r>
              <a:rPr lang="ko-KR" altLang="en-US" sz="3200" dirty="0">
                <a:solidFill>
                  <a:srgbClr val="000000"/>
                </a:solidFill>
                <a:latin typeface="경기천년제목OTF Light" panose="02020403020101020101" pitchFamily="18" charset="-127"/>
                <a:ea typeface="경기천년제목OTF Light" panose="02020403020101020101" pitchFamily="18" charset="-127"/>
              </a:rPr>
              <a:t> </a:t>
            </a:r>
            <a:r>
              <a:rPr lang="en-US" altLang="ko-KR" sz="3200" dirty="0">
                <a:solidFill>
                  <a:srgbClr val="000000"/>
                </a:solidFill>
                <a:latin typeface="경기천년제목OTF Light" panose="02020403020101020101" pitchFamily="18" charset="-127"/>
                <a:ea typeface="경기천년제목OTF Light" panose="02020403020101020101" pitchFamily="18" charset="-127"/>
              </a:rPr>
              <a:t>[mask] to the [mask].</a:t>
            </a:r>
            <a:endParaRPr lang="ko-KR" altLang="en-US" sz="4400" dirty="0">
              <a:latin typeface="경기천년제목OTF Light" panose="02020403020101020101" pitchFamily="18" charset="-127"/>
              <a:ea typeface="경기천년제목OTF Light" panose="020204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7DBD11-1F14-A43E-1B8D-5F0D40BA33C6}"/>
              </a:ext>
            </a:extLst>
          </p:cNvPr>
          <p:cNvSpPr/>
          <p:nvPr/>
        </p:nvSpPr>
        <p:spPr>
          <a:xfrm>
            <a:off x="5671038" y="2435471"/>
            <a:ext cx="1327639" cy="51874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accent6"/>
                </a:solidFill>
              </a:rPr>
              <a:t>books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A7C73EE-C863-7C37-C9CA-54C90E6FD27C}"/>
              </a:ext>
            </a:extLst>
          </p:cNvPr>
          <p:cNvSpPr/>
          <p:nvPr/>
        </p:nvSpPr>
        <p:spPr>
          <a:xfrm>
            <a:off x="1107830" y="4158762"/>
            <a:ext cx="1327639" cy="51874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accent6"/>
                </a:solidFill>
              </a:rPr>
              <a:t>went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5D2A9B9-B21C-6453-F641-F35D1DB160F1}"/>
              </a:ext>
            </a:extLst>
          </p:cNvPr>
          <p:cNvSpPr/>
          <p:nvPr/>
        </p:nvSpPr>
        <p:spPr>
          <a:xfrm>
            <a:off x="3683977" y="4158762"/>
            <a:ext cx="1204546" cy="51874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accent6"/>
                </a:solidFill>
              </a:rPr>
              <a:t>store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97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B65E0D-2616-2FDC-4E77-95926B403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“Local” knowledge group </a:t>
            </a:r>
            <a:r>
              <a:rPr lang="ko-KR" altLang="en-US" dirty="0"/>
              <a:t>만들기</a:t>
            </a:r>
          </a:p>
        </p:txBody>
      </p:sp>
      <p:pic>
        <p:nvPicPr>
          <p:cNvPr id="7" name="내용 개체 틀 6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D292C145-A385-EC78-C677-CE69C5BFA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727209"/>
            <a:ext cx="5649364" cy="1850548"/>
          </a:xfrm>
        </p:spPr>
      </p:pic>
      <p:pic>
        <p:nvPicPr>
          <p:cNvPr id="2052" name="Picture 4" descr="PubMed Knowledge Graph – AI Health Lab">
            <a:extLst>
              <a:ext uri="{FF2B5EF4-FFF2-40B4-BE49-F238E27FC236}">
                <a16:creationId xmlns:a16="http://schemas.microsoft.com/office/drawing/2014/main" id="{19CD49DF-0764-C755-A3F3-0764A1DC0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53" y="1784215"/>
            <a:ext cx="4743547" cy="2808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05305E59-F50A-D87E-9950-45909D5AB3E0}"/>
              </a:ext>
            </a:extLst>
          </p:cNvPr>
          <p:cNvSpPr/>
          <p:nvPr/>
        </p:nvSpPr>
        <p:spPr>
          <a:xfrm rot="3138587">
            <a:off x="5249008" y="3988655"/>
            <a:ext cx="1128346" cy="61546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932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B3C52-82AA-EE48-20A8-9D2D7DD33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Next word prediction: 3 classes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0C5397B-80A3-2538-ACF1-03BEEF9226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sz="2800" b="1" i="0" u="none" strike="noStrike" baseline="0" dirty="0">
                    <a:solidFill>
                      <a:srgbClr val="3887FF"/>
                    </a:solidFill>
                    <a:latin typeface="AAAAAC+Calibri"/>
                  </a:rPr>
                  <a:t>Super Mario Land </a:t>
                </a:r>
                <a:r>
                  <a:rPr lang="en-US" altLang="ko-KR" sz="2800" b="0" i="0" u="none" strike="noStrike" baseline="0" dirty="0">
                    <a:solidFill>
                      <a:srgbClr val="000000"/>
                    </a:solidFill>
                    <a:latin typeface="AAAAAC+Calibri"/>
                  </a:rPr>
                  <a:t>is a game developed by [</a:t>
                </a:r>
                <a:r>
                  <a:rPr lang="en-US" altLang="ko-KR" sz="2800" b="1" i="0" u="none" strike="noStrike" baseline="0" dirty="0">
                    <a:solidFill>
                      <a:srgbClr val="3887FF"/>
                    </a:solidFill>
                    <a:latin typeface="AAAAAC+Calibri"/>
                  </a:rPr>
                  <a:t>Nintendo</a:t>
                </a:r>
                <a:r>
                  <a:rPr lang="en-US" altLang="ko-KR" sz="2800" b="0" i="0" u="none" strike="noStrike" baseline="0" dirty="0">
                    <a:solidFill>
                      <a:srgbClr val="000000"/>
                    </a:solidFill>
                    <a:latin typeface="AAAAAC+Calibri"/>
                  </a:rPr>
                  <a:t>].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sz="2400" dirty="0"/>
                  <a:t>LSTM hidden state</a:t>
                </a:r>
                <a:r>
                  <a:rPr lang="ko-KR" altLang="en-US" sz="2400" dirty="0"/>
                  <a:t>을 이용해 다음에 올 단어의 종류를 예측</a:t>
                </a:r>
                <a:endParaRPr lang="en-US" altLang="ko-KR" sz="2400" dirty="0"/>
              </a:p>
              <a:p>
                <a:pPr marL="0" indent="0">
                  <a:buNone/>
                </a:pPr>
                <a:endParaRPr lang="en-US" altLang="ko-KR" sz="2400" dirty="0"/>
              </a:p>
              <a:p>
                <a:pPr marL="0" indent="0">
                  <a:buNone/>
                </a:pPr>
                <a:r>
                  <a:rPr lang="en-US" altLang="ko-KR" dirty="0"/>
                  <a:t>1. Related entity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ko-KR" altLang="en-US" dirty="0" smtClean="0"/>
                      <m:t>𝑃</m:t>
                    </m:r>
                    <m:r>
                      <m:rPr>
                        <m:nor/>
                      </m:rPr>
                      <a:rPr lang="en-US" altLang="ko-KR" dirty="0" smtClean="0"/>
                      <m:t>(</m:t>
                    </m:r>
                    <m:r>
                      <m:rPr>
                        <m:nor/>
                      </m:rPr>
                      <a:rPr lang="ko-KR" altLang="en-US" dirty="0" smtClean="0"/>
                      <m:t>𝑝</m:t>
                    </m:r>
                    <m:r>
                      <m:rPr>
                        <m:nor/>
                      </m:rPr>
                      <a:rPr lang="en-US" altLang="ko-KR" b="0" i="0" dirty="0" smtClean="0"/>
                      <m:t>_</m:t>
                    </m:r>
                    <m:r>
                      <m:rPr>
                        <m:nor/>
                      </m:rPr>
                      <a:rPr lang="en-US" altLang="ko-KR" b="0" i="0" dirty="0" smtClean="0"/>
                      <m:t>t</m:t>
                    </m:r>
                    <m:r>
                      <m:rPr>
                        <m:nor/>
                      </m:rPr>
                      <a:rPr lang="en-US" altLang="ko-KR" b="0" i="0" dirty="0" smtClean="0"/>
                      <m:t>)= </m:t>
                    </m:r>
                    <m:r>
                      <m:rPr>
                        <m:nor/>
                      </m:rPr>
                      <a:rPr lang="en-US" altLang="ko-KR" dirty="0" smtClean="0"/>
                      <m:t>softmax</m:t>
                    </m:r>
                    <m:r>
                      <m:rPr>
                        <m:nor/>
                      </m:rPr>
                      <a:rPr lang="en-US" altLang="ko-KR" dirty="0" smtClean="0"/>
                      <m:t>(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⋅</m:t>
                    </m:r>
                    <m:r>
                      <m:rPr>
                        <m:nor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m:rPr>
                        <m:nor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nor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 altLang="ko-KR" b="0" i="0" dirty="0" smtClean="0"/>
                      <m:t>)</m:t>
                    </m:r>
                  </m:oMath>
                </a14:m>
                <a:r>
                  <a:rPr lang="en-US" altLang="ko-KR" dirty="0"/>
                  <a:t> :</a:t>
                </a:r>
              </a:p>
              <a:p>
                <a:pPr marL="0" indent="0">
                  <a:buNone/>
                </a:pPr>
                <a:r>
                  <a:rPr lang="en-US" altLang="ko-KR" dirty="0" err="1"/>
                  <a:t>p_t</a:t>
                </a:r>
                <a:r>
                  <a:rPr lang="en-US" altLang="ko-KR" dirty="0"/>
                  <a:t>=parent entity, </a:t>
                </a:r>
                <a:r>
                  <a:rPr lang="en-US" altLang="ko-KR" dirty="0" err="1"/>
                  <a:t>v_p</a:t>
                </a:r>
                <a:r>
                  <a:rPr lang="en-US" altLang="ko-KR" dirty="0"/>
                  <a:t>=entity encoding, </a:t>
                </a:r>
                <a:r>
                  <a:rPr lang="en-US" altLang="ko-KR" dirty="0" err="1"/>
                  <a:t>h_t</a:t>
                </a:r>
                <a:r>
                  <a:rPr lang="en-US" altLang="ko-KR" dirty="0"/>
                  <a:t>=LSTM hidden state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0C5397B-80A3-2538-ACF1-03BEEF9226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68321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B3C52-82AA-EE48-20A8-9D2D7DD33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Next word prediction: 3 classes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C5397B-80A3-2538-ACF1-03BEEF922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b="1" i="0" u="none" strike="noStrike" baseline="0" dirty="0">
                <a:solidFill>
                  <a:srgbClr val="3887FF"/>
                </a:solidFill>
                <a:latin typeface="AAAAAC+Calibri"/>
              </a:rPr>
              <a:t>Super Mario Land </a:t>
            </a:r>
            <a:r>
              <a:rPr lang="en-US" altLang="ko-KR" sz="2800" b="0" i="0" u="none" strike="noStrike" baseline="0" dirty="0">
                <a:solidFill>
                  <a:srgbClr val="000000"/>
                </a:solidFill>
                <a:latin typeface="AAAAAC+Calibri"/>
              </a:rPr>
              <a:t>is a game developed by [</a:t>
            </a:r>
            <a:r>
              <a:rPr lang="en-US" altLang="ko-KR" sz="2800" b="1" i="0" u="none" strike="noStrike" baseline="0" dirty="0">
                <a:solidFill>
                  <a:srgbClr val="3887FF"/>
                </a:solidFill>
                <a:latin typeface="AAAAAC+Calibri"/>
              </a:rPr>
              <a:t>Nintendo</a:t>
            </a:r>
            <a:r>
              <a:rPr lang="en-US" altLang="ko-KR" sz="2800" b="0" i="0" u="none" strike="noStrike" baseline="0" dirty="0">
                <a:solidFill>
                  <a:srgbClr val="000000"/>
                </a:solidFill>
                <a:latin typeface="AAAAAC+Calibri"/>
              </a:rPr>
              <a:t>].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New entity</a:t>
            </a:r>
          </a:p>
          <a:p>
            <a:pPr marL="0" indent="0">
              <a:buNone/>
            </a:pPr>
            <a:r>
              <a:rPr lang="en-US" altLang="ko-KR" dirty="0"/>
              <a:t>Local </a:t>
            </a:r>
            <a:r>
              <a:rPr lang="ko-KR" altLang="en-US" dirty="0"/>
              <a:t>이 아닌 모든 </a:t>
            </a:r>
            <a:r>
              <a:rPr lang="en-US" altLang="ko-KR" dirty="0"/>
              <a:t>KG</a:t>
            </a:r>
            <a:r>
              <a:rPr lang="ko-KR" altLang="en-US" dirty="0"/>
              <a:t>에서 </a:t>
            </a:r>
            <a:r>
              <a:rPr lang="en-US" altLang="ko-KR" dirty="0"/>
              <a:t>top scoring entity </a:t>
            </a:r>
            <a:r>
              <a:rPr lang="ko-KR" altLang="en-US" dirty="0"/>
              <a:t>탐색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Not an entity</a:t>
            </a:r>
          </a:p>
          <a:p>
            <a:pPr marL="0" indent="0">
              <a:buNone/>
            </a:pPr>
            <a:r>
              <a:rPr lang="ko-KR" altLang="en-US" dirty="0"/>
              <a:t>일반적 </a:t>
            </a:r>
            <a:r>
              <a:rPr lang="en-US" altLang="ko-KR" dirty="0"/>
              <a:t>NSP(NWP) </a:t>
            </a:r>
            <a:r>
              <a:rPr lang="ko-KR" altLang="en-US" dirty="0"/>
              <a:t>방식 사용</a:t>
            </a:r>
          </a:p>
        </p:txBody>
      </p:sp>
    </p:spTree>
    <p:extLst>
      <p:ext uri="{BB962C8B-B14F-4D97-AF65-F5344CB8AC3E}">
        <p14:creationId xmlns:p14="http://schemas.microsoft.com/office/powerpoint/2010/main" val="25050469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DDEDAC-039F-B62F-A048-2AF393BB2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CC080179-9742-5F0E-531D-F6CD30D3F8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563"/>
            <a:ext cx="12192000" cy="6806102"/>
          </a:xfrm>
        </p:spPr>
      </p:pic>
    </p:spTree>
    <p:extLst>
      <p:ext uri="{BB962C8B-B14F-4D97-AF65-F5344CB8AC3E}">
        <p14:creationId xmlns:p14="http://schemas.microsoft.com/office/powerpoint/2010/main" val="34670457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EA4ECA-8192-034C-FA0E-EFE8C79FE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985769-2728-1845-FFF3-4BF9F808E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7510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정확성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sz="2400" dirty="0"/>
              <a:t>- fact completion task</a:t>
            </a:r>
            <a:r>
              <a:rPr lang="ko-KR" altLang="en-US" sz="2400" dirty="0"/>
              <a:t>에서 </a:t>
            </a:r>
            <a:r>
              <a:rPr lang="en-US" altLang="ko-KR" sz="2400" dirty="0"/>
              <a:t>GPT-2, AWD-LSTM</a:t>
            </a:r>
            <a:r>
              <a:rPr lang="ko-KR" altLang="en-US" sz="2400" dirty="0"/>
              <a:t>을 능가함</a:t>
            </a:r>
            <a:endParaRPr lang="en-US" altLang="ko-KR" sz="2400" dirty="0"/>
          </a:p>
          <a:p>
            <a:endParaRPr lang="en-US" altLang="ko-KR" dirty="0"/>
          </a:p>
          <a:p>
            <a:r>
              <a:rPr lang="ko-KR" altLang="en-US" dirty="0"/>
              <a:t>질적 향상</a:t>
            </a:r>
            <a:r>
              <a:rPr lang="en-US" altLang="ko-KR" dirty="0"/>
              <a:t>:</a:t>
            </a:r>
          </a:p>
          <a:p>
            <a:pPr>
              <a:buFontTx/>
              <a:buChar char="-"/>
            </a:pPr>
            <a:r>
              <a:rPr lang="en-US" altLang="ko-KR" sz="2400" dirty="0"/>
              <a:t>GPT-2</a:t>
            </a:r>
            <a:r>
              <a:rPr lang="ko-KR" altLang="en-US" sz="2400" dirty="0"/>
              <a:t>는 출현 빈도가 높은 단어 위주의 답변을 하는 반면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KGLM</a:t>
            </a:r>
            <a:r>
              <a:rPr lang="ko-KR" altLang="en-US" sz="2400" dirty="0"/>
              <a:t>은 특정한</a:t>
            </a:r>
            <a:r>
              <a:rPr lang="en-US" altLang="ko-KR" sz="2400" dirty="0"/>
              <a:t>(‘more </a:t>
            </a:r>
            <a:r>
              <a:rPr lang="en-US" altLang="ko-KR" sz="2400" dirty="0" err="1"/>
              <a:t>specitic</a:t>
            </a:r>
            <a:r>
              <a:rPr lang="en-US" altLang="ko-KR" sz="2400" dirty="0"/>
              <a:t>’) </a:t>
            </a:r>
            <a:r>
              <a:rPr lang="ko-KR" altLang="en-US" sz="2400" dirty="0"/>
              <a:t>단어들로 답변을 함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dirty="0"/>
              <a:t>지식을 수정</a:t>
            </a:r>
            <a:r>
              <a:rPr lang="en-US" altLang="ko-KR" dirty="0"/>
              <a:t>/</a:t>
            </a:r>
            <a:r>
              <a:rPr lang="ko-KR" altLang="en-US" dirty="0"/>
              <a:t>추가하기 용이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- KG</a:t>
            </a:r>
            <a:r>
              <a:rPr lang="ko-KR" altLang="en-US" sz="2400" dirty="0"/>
              <a:t>를 수정함으로써 직접적으로 </a:t>
            </a:r>
            <a:r>
              <a:rPr lang="en-US" altLang="ko-KR" sz="2400" dirty="0"/>
              <a:t>LM</a:t>
            </a:r>
            <a:r>
              <a:rPr lang="ko-KR" altLang="en-US" sz="2400" dirty="0"/>
              <a:t>의 </a:t>
            </a:r>
            <a:r>
              <a:rPr lang="en-US" altLang="ko-KR" sz="2400" dirty="0"/>
              <a:t>Knowledge</a:t>
            </a:r>
            <a:r>
              <a:rPr lang="ko-KR" altLang="en-US" sz="2400" dirty="0"/>
              <a:t>를 변경 가능함</a:t>
            </a:r>
            <a:endParaRPr lang="en-US" altLang="ko-KR" sz="2400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29335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D8D1-F55B-D9DE-5A83-D79165847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지식 수정</a:t>
            </a:r>
            <a:r>
              <a:rPr lang="en-US" altLang="ko-KR" dirty="0"/>
              <a:t>/</a:t>
            </a:r>
            <a:r>
              <a:rPr lang="ko-KR" altLang="en-US" dirty="0"/>
              <a:t>추가의 용이성</a:t>
            </a:r>
          </a:p>
        </p:txBody>
      </p:sp>
      <p:pic>
        <p:nvPicPr>
          <p:cNvPr id="5" name="내용 개체 틀 4" descr="텍스트, 폰트, 스크린샷, 화이트이(가) 표시된 사진&#10;&#10;자동 생성된 설명">
            <a:extLst>
              <a:ext uri="{FF2B5EF4-FFF2-40B4-BE49-F238E27FC236}">
                <a16:creationId xmlns:a16="http://schemas.microsoft.com/office/drawing/2014/main" id="{F2D40135-49AC-4905-889C-288AD7827A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29" y="2595568"/>
            <a:ext cx="10760571" cy="1976432"/>
          </a:xfrm>
        </p:spPr>
      </p:pic>
    </p:spTree>
    <p:extLst>
      <p:ext uri="{BB962C8B-B14F-4D97-AF65-F5344CB8AC3E}">
        <p14:creationId xmlns:p14="http://schemas.microsoft.com/office/powerpoint/2010/main" val="477465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F0801F-6A24-B9E9-A9F1-0168EC617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161" y="373917"/>
            <a:ext cx="11189677" cy="132556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최신의 모델</a:t>
            </a:r>
            <a:r>
              <a:rPr lang="en-US" altLang="ko-KR" sz="2800" dirty="0"/>
              <a:t>: </a:t>
            </a:r>
            <a:r>
              <a:rPr lang="en-US" altLang="ko-KR" sz="3300" dirty="0"/>
              <a:t>Nearest Neighbor Language Models (</a:t>
            </a:r>
            <a:r>
              <a:rPr lang="en-US" altLang="ko-KR" sz="3300" dirty="0" err="1"/>
              <a:t>kNN</a:t>
            </a:r>
            <a:r>
              <a:rPr lang="en-US" altLang="ko-KR" sz="3300" dirty="0"/>
              <a:t>-LM)</a:t>
            </a:r>
            <a:endParaRPr lang="ko-KR" altLang="en-US" sz="33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7C8B51-8FB9-7198-65C5-946C6699C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92679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LM</a:t>
            </a:r>
            <a:r>
              <a:rPr lang="ko-KR" altLang="en-US" sz="2400" dirty="0"/>
              <a:t>의 학습된 </a:t>
            </a:r>
            <a:r>
              <a:rPr lang="en-US" altLang="ko-KR" sz="2400" dirty="0"/>
              <a:t>knowledge</a:t>
            </a:r>
            <a:r>
              <a:rPr lang="ko-KR" altLang="en-US" sz="2400" dirty="0"/>
              <a:t>를 인출하는 것이 핵심 과제이다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Pretrain </a:t>
            </a:r>
            <a:r>
              <a:rPr lang="ko-KR" altLang="en-US" sz="2400" dirty="0"/>
              <a:t>된 문장과 </a:t>
            </a:r>
            <a:r>
              <a:rPr lang="en-US" altLang="ko-KR" sz="2400" dirty="0"/>
              <a:t>Test </a:t>
            </a:r>
            <a:r>
              <a:rPr lang="ko-KR" altLang="en-US" sz="2400" dirty="0"/>
              <a:t>단계에서 입력 받는 문장의 차이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1100" dirty="0"/>
              <a:t> </a:t>
            </a:r>
          </a:p>
          <a:p>
            <a:pPr marL="0" indent="0">
              <a:buNone/>
            </a:pPr>
            <a:r>
              <a:rPr lang="en-US" altLang="ko-KR" sz="2400" dirty="0"/>
              <a:t>&gt;&gt;&gt; </a:t>
            </a:r>
            <a:r>
              <a:rPr lang="ko-KR" altLang="en-US" sz="2400" dirty="0"/>
              <a:t>문자열의 유사성을 학습시키자</a:t>
            </a:r>
            <a:r>
              <a:rPr lang="en-US" altLang="ko-KR" sz="2400" dirty="0"/>
              <a:t>!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아래 두 문장은 매우 유사한 의미를 지닌다</a:t>
            </a:r>
            <a:endParaRPr lang="en-US" altLang="ko-KR" sz="800" dirty="0"/>
          </a:p>
          <a:p>
            <a:pPr marL="0" indent="0">
              <a:buNone/>
            </a:pPr>
            <a:r>
              <a:rPr lang="en-US" altLang="ko-KR" sz="2400" dirty="0"/>
              <a:t>“Dickens is the author of _______” ≈ “Dickens wrote_______”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이와 같이 유사성이 높은 문자열들을 별도로 저장한다</a:t>
            </a:r>
            <a:r>
              <a:rPr lang="en-US" altLang="ko-KR" sz="2400" dirty="0"/>
              <a:t>(nearest neighbor datastore).</a:t>
            </a:r>
          </a:p>
        </p:txBody>
      </p:sp>
    </p:spTree>
    <p:extLst>
      <p:ext uri="{BB962C8B-B14F-4D97-AF65-F5344CB8AC3E}">
        <p14:creationId xmlns:p14="http://schemas.microsoft.com/office/powerpoint/2010/main" val="26032499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CA7F6A-5568-8701-BDE7-4EFADB493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텍스트, 스크린샷, 폰트, 도표이(가) 표시된 사진&#10;&#10;자동 생성된 설명">
            <a:extLst>
              <a:ext uri="{FF2B5EF4-FFF2-40B4-BE49-F238E27FC236}">
                <a16:creationId xmlns:a16="http://schemas.microsoft.com/office/drawing/2014/main" id="{38A2AD08-1577-8A88-68CB-35E3B22FC9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8882419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6A4E4C2-BAC8-677F-3CFF-FC812923FB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altLang="ko-KR" dirty="0">
                  <a:solidFill>
                    <a:srgbClr val="000000"/>
                  </a:solidFill>
                  <a:latin typeface="AAAABI+Cambria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4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altLang="ko-KR" sz="4000" b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4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altLang="ko-KR" sz="4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altLang="ko-KR" sz="4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ko-KR" altLang="en-US" sz="40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m:rPr>
                          <m:nor/>
                        </m:rPr>
                        <a:rPr lang="en-US" altLang="ko-KR" sz="4000" b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altLang="ko-KR" sz="4000" b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_{</m:t>
                      </m:r>
                      <m:r>
                        <m:rPr>
                          <m:nor/>
                        </m:rPr>
                        <a:rPr lang="en-US" altLang="ko-KR" sz="4000" b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kNN</m:t>
                      </m:r>
                      <m:r>
                        <m:rPr>
                          <m:nor/>
                        </m:rPr>
                        <a:rPr lang="en-US" altLang="ko-KR" sz="4000" b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 (</m:t>
                      </m:r>
                      <m:r>
                        <m:rPr>
                          <m:nor/>
                        </m:rPr>
                        <a:rPr lang="en-US" altLang="ko-KR" sz="4000" b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US" altLang="ko-KR" sz="4000" b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altLang="ko-KR" sz="4000" b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US" altLang="ko-KR" sz="4000" b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 + (1-</m:t>
                      </m:r>
                      <m:r>
                        <m:rPr>
                          <m:nor/>
                        </m:rPr>
                        <a:rPr lang="ko-KR" altLang="en-US" sz="400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m:rPr>
                          <m:nor/>
                        </m:rPr>
                        <a:rPr lang="en-US" altLang="ko-KR" sz="4000" b="0" i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altLang="ko-KR" sz="4000" b="0" i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altLang="ko-KR" sz="4000" b="0" i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_{</m:t>
                      </m:r>
                      <m:r>
                        <m:rPr>
                          <m:nor/>
                        </m:rPr>
                        <a:rPr lang="en-US" altLang="ko-KR" sz="4000" b="0" i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LM</m:t>
                      </m:r>
                      <m:r>
                        <m:rPr>
                          <m:nor/>
                        </m:rPr>
                        <a:rPr lang="en-US" altLang="ko-KR" sz="4000" b="0" i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 (</m:t>
                      </m:r>
                      <m:r>
                        <m:rPr>
                          <m:nor/>
                        </m:rPr>
                        <a:rPr lang="en-US" altLang="ko-KR" sz="4000" b="0" i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US" altLang="ko-KR" sz="4000" b="0" i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altLang="ko-KR" sz="4000" b="0" i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US" altLang="ko-KR" sz="4000" b="0" i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4000" b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6A4E4C2-BAC8-677F-3CFF-FC812923FB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12943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D5690-995C-5A01-0584-5941431DA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296500"/>
            <a:ext cx="10515600" cy="2852737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>3. Modify the training data</a:t>
            </a:r>
            <a:endParaRPr lang="ko-KR" altLang="en-US" sz="4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FF3902-4EFC-A1DF-3040-B45FC34B0C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학습 데이터 변형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387CBEA-5AF9-0D39-31F3-135D83216559}"/>
              </a:ext>
            </a:extLst>
          </p:cNvPr>
          <p:cNvCxnSpPr>
            <a:cxnSpLocks/>
          </p:cNvCxnSpPr>
          <p:nvPr/>
        </p:nvCxnSpPr>
        <p:spPr>
          <a:xfrm>
            <a:off x="896816" y="4389189"/>
            <a:ext cx="955723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823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D8D941-0869-1965-0669-BDFD91048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Downstream tasks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2D08A5E-4808-ACE9-8D2B-501A50D89B52}"/>
              </a:ext>
            </a:extLst>
          </p:cNvPr>
          <p:cNvSpPr/>
          <p:nvPr/>
        </p:nvSpPr>
        <p:spPr>
          <a:xfrm>
            <a:off x="4715607" y="2453056"/>
            <a:ext cx="2760785" cy="2162908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Pretrained</a:t>
            </a:r>
          </a:p>
          <a:p>
            <a:pPr algn="ctr"/>
            <a:endParaRPr lang="en-US" altLang="ko-KR" sz="3200" b="1" dirty="0">
              <a:solidFill>
                <a:schemeClr val="tx1"/>
              </a:solidFill>
            </a:endParaRPr>
          </a:p>
          <a:p>
            <a:pPr algn="ctr"/>
            <a:endParaRPr lang="en-US" altLang="ko-KR" sz="32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LM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D132080-66D2-77AB-654A-A6970B9EC039}"/>
              </a:ext>
            </a:extLst>
          </p:cNvPr>
          <p:cNvSpPr/>
          <p:nvPr/>
        </p:nvSpPr>
        <p:spPr>
          <a:xfrm>
            <a:off x="269629" y="3174026"/>
            <a:ext cx="4337540" cy="720968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0" u="none" strike="noStrike" baseline="0" dirty="0">
                <a:solidFill>
                  <a:srgbClr val="000000"/>
                </a:solidFill>
                <a:latin typeface="경기천년제목OTF Light" panose="02020403020101020101" pitchFamily="18" charset="-127"/>
                <a:ea typeface="경기천년제목OTF Light" panose="02020403020101020101" pitchFamily="18" charset="-127"/>
              </a:rPr>
              <a:t>The students opened their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E573B79-AAA8-4D7E-0846-39F97B160DB7}"/>
              </a:ext>
            </a:extLst>
          </p:cNvPr>
          <p:cNvSpPr/>
          <p:nvPr/>
        </p:nvSpPr>
        <p:spPr>
          <a:xfrm>
            <a:off x="7842739" y="2166451"/>
            <a:ext cx="1992921" cy="4380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books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012B420-DE3A-1C85-8685-E0DB294D5E91}"/>
              </a:ext>
            </a:extLst>
          </p:cNvPr>
          <p:cNvSpPr/>
          <p:nvPr/>
        </p:nvSpPr>
        <p:spPr>
          <a:xfrm>
            <a:off x="7842739" y="2727206"/>
            <a:ext cx="1992921" cy="43802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phones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F0DD7FF-F656-59AF-CBDD-09172EF0DC3E}"/>
              </a:ext>
            </a:extLst>
          </p:cNvPr>
          <p:cNvSpPr/>
          <p:nvPr/>
        </p:nvSpPr>
        <p:spPr>
          <a:xfrm>
            <a:off x="7842739" y="3287961"/>
            <a:ext cx="1992921" cy="43802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notes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EC7D5DA-BF05-349A-62D8-691032001EB4}"/>
              </a:ext>
            </a:extLst>
          </p:cNvPr>
          <p:cNvSpPr/>
          <p:nvPr/>
        </p:nvSpPr>
        <p:spPr>
          <a:xfrm>
            <a:off x="7845671" y="3848716"/>
            <a:ext cx="1992921" cy="43802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fish n chips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8E16FED-29E1-19C9-9AED-7BFBB7919002}"/>
              </a:ext>
            </a:extLst>
          </p:cNvPr>
          <p:cNvSpPr/>
          <p:nvPr/>
        </p:nvSpPr>
        <p:spPr>
          <a:xfrm>
            <a:off x="7842739" y="4411418"/>
            <a:ext cx="1992921" cy="43802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communism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2B46E062-109A-D5BF-2AC6-1785CDEF59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6151207"/>
              </p:ext>
            </p:extLst>
          </p:nvPr>
        </p:nvGraphicFramePr>
        <p:xfrm>
          <a:off x="9570135" y="1788586"/>
          <a:ext cx="2438985" cy="34367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E199E5C8-B0F2-FEE3-55A6-7AADAB1B42BA}"/>
              </a:ext>
            </a:extLst>
          </p:cNvPr>
          <p:cNvSpPr txBox="1"/>
          <p:nvPr/>
        </p:nvSpPr>
        <p:spPr>
          <a:xfrm>
            <a:off x="1336432" y="5174527"/>
            <a:ext cx="98295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Last chapter we focused on deleting on pretraining knowledges (bias)</a:t>
            </a:r>
          </a:p>
          <a:p>
            <a:endParaRPr lang="en-US" altLang="ko-KR" sz="2400" dirty="0"/>
          </a:p>
          <a:p>
            <a:r>
              <a:rPr lang="en-US" altLang="ko-KR" sz="2400" dirty="0"/>
              <a:t>But now on, Focus to </a:t>
            </a:r>
            <a:r>
              <a:rPr lang="en-US" altLang="ko-KR" sz="2400" b="1" dirty="0"/>
              <a:t>Integrate Knowledges </a:t>
            </a:r>
            <a:r>
              <a:rPr lang="en-US" altLang="ko-KR" sz="2400" dirty="0"/>
              <a:t>from pre training + etc.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179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.26055 -0.001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21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Graphic spid="14" grpId="0">
        <p:bldAsOne/>
      </p:bldGraphic>
      <p:bldP spid="1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F0801F-6A24-B9E9-A9F1-0168EC617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917"/>
            <a:ext cx="9888416" cy="1325563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외적인 모델 추가 </a:t>
            </a:r>
            <a:r>
              <a:rPr lang="en-US" altLang="ko-KR" sz="3200" dirty="0"/>
              <a:t>/ </a:t>
            </a:r>
            <a:r>
              <a:rPr lang="ko-KR" altLang="en-US" sz="3200" dirty="0"/>
              <a:t>저장소 사용 대안은 없는가</a:t>
            </a:r>
            <a:r>
              <a:rPr lang="en-US" altLang="ko-KR" sz="3200" dirty="0"/>
              <a:t>?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7C8B51-8FB9-7198-65C5-946C6699C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92679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ko-KR" sz="2400" dirty="0"/>
              <a:t>LM</a:t>
            </a:r>
            <a:r>
              <a:rPr lang="ko-KR" altLang="en-US" sz="2400" dirty="0"/>
              <a:t>에 </a:t>
            </a:r>
            <a:r>
              <a:rPr lang="en-US" altLang="ko-KR" sz="2400" dirty="0"/>
              <a:t>knowledge</a:t>
            </a:r>
            <a:r>
              <a:rPr lang="ko-KR" altLang="en-US" sz="2400" dirty="0"/>
              <a:t>를 학습시키기 위해 </a:t>
            </a:r>
            <a:r>
              <a:rPr lang="en-US" altLang="ko-KR" sz="2400" dirty="0"/>
              <a:t>entity encoding, external memory</a:t>
            </a:r>
            <a:r>
              <a:rPr lang="ko-KR" altLang="en-US" sz="2400" dirty="0"/>
              <a:t> 등의 외적인 방법을 사용하였다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구조화된 텍스트</a:t>
            </a:r>
            <a:r>
              <a:rPr lang="en-US" altLang="ko-KR" sz="2400" dirty="0"/>
              <a:t> </a:t>
            </a:r>
            <a:r>
              <a:rPr lang="ko-KR" altLang="en-US" sz="2400" dirty="0"/>
              <a:t>없이 내재적으로 이 문제를 해결해보자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1400" dirty="0"/>
              <a:t> </a:t>
            </a:r>
          </a:p>
          <a:p>
            <a:pPr marL="0" indent="0">
              <a:buNone/>
            </a:pPr>
            <a:r>
              <a:rPr lang="en-US" altLang="ko-KR" sz="2400" b="1" dirty="0"/>
              <a:t>&gt;&gt;&gt; </a:t>
            </a:r>
            <a:r>
              <a:rPr lang="ko-KR" altLang="en-US" sz="2400" b="1" dirty="0"/>
              <a:t>기존의 문자열 </a:t>
            </a:r>
            <a:r>
              <a:rPr lang="en-US" altLang="ko-KR" sz="2400" b="1" dirty="0"/>
              <a:t>Masking, Corrupt </a:t>
            </a:r>
            <a:r>
              <a:rPr lang="ko-KR" altLang="en-US" sz="2400" b="1" dirty="0"/>
              <a:t>등의 방법으로 사실 정보를 학습시킬 수 있다</a:t>
            </a:r>
            <a:r>
              <a:rPr lang="en-US" altLang="ko-KR" sz="2400" b="1" dirty="0"/>
              <a:t>!</a:t>
            </a:r>
          </a:p>
          <a:p>
            <a:pPr marL="0" indent="0">
              <a:buNone/>
            </a:pPr>
            <a:r>
              <a:rPr lang="en-US" altLang="ko-KR" sz="1600" b="1" dirty="0"/>
              <a:t> </a:t>
            </a:r>
          </a:p>
          <a:p>
            <a:pPr marL="0" indent="0">
              <a:buNone/>
            </a:pPr>
            <a:r>
              <a:rPr lang="ko-KR" altLang="en-US" sz="2400" dirty="0"/>
              <a:t>장점</a:t>
            </a:r>
            <a:r>
              <a:rPr lang="en-US" altLang="ko-KR" sz="2400" dirty="0"/>
              <a:t>:</a:t>
            </a:r>
          </a:p>
          <a:p>
            <a:pPr marL="457200" indent="-457200">
              <a:buAutoNum type="arabicPeriod"/>
            </a:pPr>
            <a:r>
              <a:rPr lang="ko-KR" altLang="en-US" sz="2400" dirty="0"/>
              <a:t>별도의 저장소</a:t>
            </a:r>
            <a:r>
              <a:rPr lang="en-US" altLang="ko-KR" sz="2400" dirty="0"/>
              <a:t>/</a:t>
            </a:r>
            <a:r>
              <a:rPr lang="ko-KR" altLang="en-US" sz="2400" dirty="0"/>
              <a:t>연산을 요구하지 않음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en-US" altLang="ko-KR" sz="2400" dirty="0"/>
              <a:t>LM </a:t>
            </a:r>
            <a:r>
              <a:rPr lang="ko-KR" altLang="en-US" sz="2400" dirty="0"/>
              <a:t>구조를 변형시킬 필요 없음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2085911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94587-5CB5-277C-A8BA-89FCB819D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지식 습득에 관한 </a:t>
            </a:r>
            <a:r>
              <a:rPr lang="en-US" altLang="ko-KR" sz="4000" dirty="0"/>
              <a:t>LM</a:t>
            </a:r>
            <a:r>
              <a:rPr lang="ko-KR" altLang="en-US" sz="4000" dirty="0"/>
              <a:t>의 근본적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8AADFB-FAB2-4C6E-6238-EF3314D2B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LM</a:t>
            </a:r>
            <a:r>
              <a:rPr lang="ko-KR" altLang="en-US" dirty="0"/>
              <a:t>이 </a:t>
            </a:r>
            <a:r>
              <a:rPr lang="en-US" altLang="ko-KR" dirty="0"/>
              <a:t>factually related problem</a:t>
            </a:r>
            <a:r>
              <a:rPr lang="ko-KR" altLang="en-US" dirty="0"/>
              <a:t>을 푸는데 가장 큰 걸림돌은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LM</a:t>
            </a:r>
            <a:r>
              <a:rPr lang="ko-KR" altLang="en-US" dirty="0"/>
              <a:t>은 답변의 사실 부합 여부보다 출현 확률이 높은 선택지를 고르는데 중점을 둔 </a:t>
            </a:r>
            <a:r>
              <a:rPr lang="en-US" altLang="ko-KR" dirty="0"/>
              <a:t>pretraining</a:t>
            </a:r>
            <a:r>
              <a:rPr lang="ko-KR" altLang="en-US" dirty="0"/>
              <a:t>을 한 것이다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dirty="0"/>
              <a:t>처음에 제시한 예시로 돌아가보자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860511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008DE-7656-2E6D-82A7-B1352C264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263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맥락은 훌륭하다</a:t>
            </a:r>
            <a:r>
              <a:rPr lang="en-US" altLang="ko-KR" sz="4000" dirty="0"/>
              <a:t>. </a:t>
            </a:r>
            <a:r>
              <a:rPr lang="ko-KR" altLang="en-US" sz="4000" dirty="0"/>
              <a:t>그러나</a:t>
            </a:r>
            <a:r>
              <a:rPr lang="en-US" altLang="ko-KR" sz="4000" dirty="0"/>
              <a:t> </a:t>
            </a:r>
            <a:r>
              <a:rPr lang="ko-KR" altLang="en-US" sz="4000" dirty="0"/>
              <a:t>사실성</a:t>
            </a:r>
            <a:r>
              <a:rPr lang="en-US" altLang="ko-KR" sz="4000" dirty="0"/>
              <a:t>(factuality)</a:t>
            </a:r>
            <a:r>
              <a:rPr lang="ko-KR" altLang="en-US" sz="4000" dirty="0"/>
              <a:t>은</a:t>
            </a:r>
            <a:r>
              <a:rPr lang="en-US" altLang="ko-KR" sz="4000" dirty="0"/>
              <a:t>?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511CA3-3EBE-73E5-A8E4-41BC63E90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70830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iPod Touch is produced by _________.</a:t>
            </a:r>
          </a:p>
          <a:p>
            <a:r>
              <a:rPr lang="en-US" altLang="ko-KR" dirty="0"/>
              <a:t>London Jazz Festival is located in ________ .</a:t>
            </a:r>
          </a:p>
          <a:p>
            <a:r>
              <a:rPr lang="en-US" altLang="ko-KR" dirty="0"/>
              <a:t>Dani Alves plays with ________ .</a:t>
            </a:r>
          </a:p>
          <a:p>
            <a:r>
              <a:rPr lang="en-US" altLang="ko-KR" dirty="0"/>
              <a:t>Carl III used to communicate in ________ .</a:t>
            </a:r>
          </a:p>
          <a:p>
            <a:r>
              <a:rPr lang="en-US" altLang="ko-KR" dirty="0"/>
              <a:t>Ravens can ______ _. 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(BERT-Large ex.)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맥락상은 자연스럽다</a:t>
            </a:r>
            <a:r>
              <a:rPr lang="en-US" altLang="ko-KR" dirty="0"/>
              <a:t>(</a:t>
            </a:r>
            <a:r>
              <a:rPr lang="ko-KR" altLang="en-US" dirty="0"/>
              <a:t>단어의 문장 성분 등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그러나 </a:t>
            </a:r>
            <a:r>
              <a:rPr lang="en-US" altLang="ko-KR" dirty="0"/>
              <a:t>Factually incorrect </a:t>
            </a:r>
            <a:r>
              <a:rPr lang="ko-KR" altLang="en-US" dirty="0"/>
              <a:t>함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F42465B-15AC-ADF7-BAA5-021E5B7A6908}"/>
              </a:ext>
            </a:extLst>
          </p:cNvPr>
          <p:cNvSpPr/>
          <p:nvPr/>
        </p:nvSpPr>
        <p:spPr>
          <a:xfrm>
            <a:off x="5709137" y="1790456"/>
            <a:ext cx="1178169" cy="4380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Apple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E60FEB9-500E-4728-124A-DD213044F71E}"/>
              </a:ext>
            </a:extLst>
          </p:cNvPr>
          <p:cNvSpPr/>
          <p:nvPr/>
        </p:nvSpPr>
        <p:spPr>
          <a:xfrm>
            <a:off x="6561993" y="2240332"/>
            <a:ext cx="1386255" cy="4380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London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E673021-906A-1583-19CE-CD219668D5A5}"/>
              </a:ext>
            </a:extLst>
          </p:cNvPr>
          <p:cNvSpPr/>
          <p:nvPr/>
        </p:nvSpPr>
        <p:spPr>
          <a:xfrm>
            <a:off x="3045068" y="3701378"/>
            <a:ext cx="1184032" cy="4380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fly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60ECEEA-EEB6-0CA9-D272-0D83A0A50E98}"/>
              </a:ext>
            </a:extLst>
          </p:cNvPr>
          <p:cNvSpPr/>
          <p:nvPr/>
        </p:nvSpPr>
        <p:spPr>
          <a:xfrm>
            <a:off x="4665781" y="2769273"/>
            <a:ext cx="1321780" cy="4380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Santos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15BB260-4BB9-BA61-4B77-E35BC30E5157}"/>
              </a:ext>
            </a:extLst>
          </p:cNvPr>
          <p:cNvSpPr/>
          <p:nvPr/>
        </p:nvSpPr>
        <p:spPr>
          <a:xfrm>
            <a:off x="6298222" y="3263350"/>
            <a:ext cx="1321780" cy="4380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German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42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9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 descr="일러스트레이션, 텍스트, 그림, 소설이(가) 표시된 사진&#10;&#10;자동 생성된 설명">
            <a:extLst>
              <a:ext uri="{FF2B5EF4-FFF2-40B4-BE49-F238E27FC236}">
                <a16:creationId xmlns:a16="http://schemas.microsoft.com/office/drawing/2014/main" id="{B160EB7F-E365-1A70-7C10-4075DEDA9E9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287" y="363538"/>
            <a:ext cx="4543425" cy="6057900"/>
          </a:xfrm>
        </p:spPr>
      </p:pic>
    </p:spTree>
    <p:extLst>
      <p:ext uri="{BB962C8B-B14F-4D97-AF65-F5344CB8AC3E}">
        <p14:creationId xmlns:p14="http://schemas.microsoft.com/office/powerpoint/2010/main" val="29762899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96DE2D-635D-756F-E6BC-6E577ECDE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587" y="38271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Weakly Supervised Knowledge-</a:t>
            </a:r>
            <a:br>
              <a:rPr lang="en-US" altLang="ko-KR" sz="3600" dirty="0"/>
            </a:br>
            <a:r>
              <a:rPr lang="en-US" altLang="ko-KR" sz="3600" dirty="0"/>
              <a:t>Pretrained Language Model (</a:t>
            </a:r>
            <a:r>
              <a:rPr lang="en-US" altLang="ko-KR" sz="3600" b="1" dirty="0"/>
              <a:t>WKLM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  <p:pic>
        <p:nvPicPr>
          <p:cNvPr id="5" name="내용 개체 틀 4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C3BD977C-3A48-0B3E-B2B9-61D8957135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87" y="2164214"/>
            <a:ext cx="10303133" cy="1722269"/>
          </a:xfr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2747456E-18C6-FCE7-C960-004A21DB49BE}"/>
              </a:ext>
            </a:extLst>
          </p:cNvPr>
          <p:cNvSpPr txBox="1">
            <a:spLocks/>
          </p:cNvSpPr>
          <p:nvPr/>
        </p:nvSpPr>
        <p:spPr>
          <a:xfrm>
            <a:off x="768587" y="41018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Pretraining data</a:t>
            </a:r>
            <a:r>
              <a:rPr lang="ko-KR" altLang="en-US" sz="2800" dirty="0"/>
              <a:t>의 문장에서 </a:t>
            </a:r>
            <a:r>
              <a:rPr lang="en-US" altLang="ko-KR" sz="2800" dirty="0"/>
              <a:t>Mention</a:t>
            </a:r>
            <a:r>
              <a:rPr lang="ko-KR" altLang="en-US" sz="2800" dirty="0"/>
              <a:t>을 다른 단어로 대체시킴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/>
              <a:t>그러나 대체시키는 단어는 같은 계열의 </a:t>
            </a:r>
            <a:r>
              <a:rPr lang="ko-KR" altLang="en-US" sz="2800" dirty="0" err="1"/>
              <a:t>단어여야함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992045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15F8DD-A384-AD4C-A142-7ACFDB232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868D72-6AE2-AD0D-202F-50F14C5B0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76325CA5-6791-C01B-5439-CFDE7E9508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8" b="-67"/>
          <a:stretch/>
        </p:blipFill>
        <p:spPr>
          <a:xfrm>
            <a:off x="0" y="-1"/>
            <a:ext cx="12192000" cy="6857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2649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F339E-8FC7-1E6A-AC3D-7E23EE8AE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WKLM</a:t>
            </a:r>
            <a:r>
              <a:rPr lang="ko-KR" altLang="en-US" dirty="0"/>
              <a:t>의 </a:t>
            </a:r>
            <a:r>
              <a:rPr lang="en-US" altLang="ko-KR" dirty="0"/>
              <a:t>loss </a:t>
            </a:r>
            <a:r>
              <a:rPr lang="en-US" altLang="ko-KR" dirty="0" err="1"/>
              <a:t>func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내용 개체 틀 4" descr="텍스트, 폰트, 화이트, 친필이(가) 표시된 사진&#10;&#10;자동 생성된 설명">
            <a:extLst>
              <a:ext uri="{FF2B5EF4-FFF2-40B4-BE49-F238E27FC236}">
                <a16:creationId xmlns:a16="http://schemas.microsoft.com/office/drawing/2014/main" id="{0E235D53-E0FA-FBAB-C296-46C387CDF9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7" t="49949"/>
          <a:stretch/>
        </p:blipFill>
        <p:spPr>
          <a:xfrm>
            <a:off x="1072662" y="2614387"/>
            <a:ext cx="7960021" cy="778101"/>
          </a:xfrm>
        </p:spPr>
      </p:pic>
      <p:pic>
        <p:nvPicPr>
          <p:cNvPr id="7" name="그림 6" descr="폰트, 타이포그래피, 서예, 친필이(가) 표시된 사진&#10;&#10;자동 생성된 설명">
            <a:extLst>
              <a:ext uri="{FF2B5EF4-FFF2-40B4-BE49-F238E27FC236}">
                <a16:creationId xmlns:a16="http://schemas.microsoft.com/office/drawing/2014/main" id="{7B2705B8-9AA6-822D-9365-146CC2A06E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662" y="3888758"/>
            <a:ext cx="3383573" cy="541067"/>
          </a:xfrm>
          <a:prstGeom prst="rect">
            <a:avLst/>
          </a:prstGeom>
        </p:spPr>
      </p:pic>
      <p:pic>
        <p:nvPicPr>
          <p:cNvPr id="8" name="내용 개체 틀 4" descr="텍스트, 폰트, 화이트, 친필이(가) 표시된 사진&#10;&#10;자동 생성된 설명">
            <a:extLst>
              <a:ext uri="{FF2B5EF4-FFF2-40B4-BE49-F238E27FC236}">
                <a16:creationId xmlns:a16="http://schemas.microsoft.com/office/drawing/2014/main" id="{853A8FCE-A9B2-B60F-A5D6-929B2FB174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7" t="49949"/>
          <a:stretch/>
        </p:blipFill>
        <p:spPr>
          <a:xfrm>
            <a:off x="679632" y="2186958"/>
            <a:ext cx="10439706" cy="1020493"/>
          </a:xfrm>
          <a:prstGeom prst="rect">
            <a:avLst/>
          </a:prstGeom>
        </p:spPr>
      </p:pic>
      <p:pic>
        <p:nvPicPr>
          <p:cNvPr id="9" name="그림 8" descr="폰트, 타이포그래피, 서예, 친필이(가) 표시된 사진&#10;&#10;자동 생성된 설명">
            <a:extLst>
              <a:ext uri="{FF2B5EF4-FFF2-40B4-BE49-F238E27FC236}">
                <a16:creationId xmlns:a16="http://schemas.microsoft.com/office/drawing/2014/main" id="{4A6B2A12-E95B-47F1-B0F1-35FBB1F15E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32" y="3533948"/>
            <a:ext cx="4437616" cy="70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3627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D43B05-49C0-535E-91AA-8B3B9D9E9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D5B8F4-2A9A-F6C4-C973-367857013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Fact completion tasks</a:t>
            </a:r>
            <a:r>
              <a:rPr lang="ko-KR" altLang="en-US" dirty="0"/>
              <a:t>에서 </a:t>
            </a:r>
            <a:r>
              <a:rPr lang="en-US" altLang="ko-KR" dirty="0"/>
              <a:t>BERT</a:t>
            </a:r>
            <a:r>
              <a:rPr lang="ko-KR" altLang="en-US" dirty="0"/>
              <a:t>와 </a:t>
            </a:r>
            <a:r>
              <a:rPr lang="en-US" altLang="ko-KR" dirty="0"/>
              <a:t>GPT-2 </a:t>
            </a:r>
            <a:r>
              <a:rPr lang="ko-KR" altLang="en-US" dirty="0"/>
              <a:t>보다 우세</a:t>
            </a:r>
            <a:endParaRPr lang="en-US" altLang="ko-KR" dirty="0"/>
          </a:p>
          <a:p>
            <a:r>
              <a:rPr lang="en-US" altLang="ko-KR" dirty="0"/>
              <a:t>Downstream task</a:t>
            </a:r>
            <a:r>
              <a:rPr lang="ko-KR" altLang="en-US" dirty="0"/>
              <a:t>에서 </a:t>
            </a:r>
            <a:r>
              <a:rPr lang="en-US" altLang="ko-KR" dirty="0"/>
              <a:t>ERNIE</a:t>
            </a:r>
            <a:r>
              <a:rPr lang="ko-KR" altLang="en-US" dirty="0"/>
              <a:t> 보다 우세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900" dirty="0"/>
              <a:t> </a:t>
            </a:r>
          </a:p>
          <a:p>
            <a:r>
              <a:rPr lang="en-US" altLang="ko-KR" dirty="0"/>
              <a:t>WKLM</a:t>
            </a:r>
            <a:r>
              <a:rPr lang="ko-KR" altLang="en-US" dirty="0"/>
              <a:t>의 과정 일부만을 적용한 경우와의 비교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700" dirty="0"/>
              <a:t> </a:t>
            </a:r>
          </a:p>
          <a:p>
            <a:pPr marL="0" indent="0">
              <a:buNone/>
            </a:pPr>
            <a:r>
              <a:rPr lang="en-US" altLang="ko-KR" sz="2400" dirty="0"/>
              <a:t>- MLM </a:t>
            </a:r>
            <a:r>
              <a:rPr lang="ko-KR" altLang="en-US" sz="2400" dirty="0"/>
              <a:t>과정은 </a:t>
            </a:r>
            <a:r>
              <a:rPr lang="en-US" altLang="ko-KR" sz="2400" dirty="0"/>
              <a:t>downstream task</a:t>
            </a:r>
            <a:r>
              <a:rPr lang="ko-KR" altLang="en-US" sz="2400" dirty="0"/>
              <a:t>에서 매우 중요함</a:t>
            </a:r>
          </a:p>
        </p:txBody>
      </p:sp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10B458F9-BFB4-F18A-8E40-7388DE51D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45" y="4514967"/>
            <a:ext cx="9208477" cy="225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563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894B02-807C-EF56-1F67-11CECB698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Masking </a:t>
            </a:r>
            <a:r>
              <a:rPr lang="ko-KR" altLang="en-US" sz="3600" dirty="0"/>
              <a:t>방법의 변주를 통한 성능 개선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9D299F-46FD-0D6E-DFFE-BC2D9365E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Masking</a:t>
            </a:r>
            <a:r>
              <a:rPr lang="ko-KR" altLang="en-US" dirty="0"/>
              <a:t> 하는 </a:t>
            </a:r>
            <a:r>
              <a:rPr lang="en-US" altLang="ko-KR" dirty="0"/>
              <a:t>token</a:t>
            </a:r>
            <a:r>
              <a:rPr lang="ko-KR" altLang="en-US" dirty="0"/>
              <a:t>을 </a:t>
            </a:r>
            <a:r>
              <a:rPr lang="en-US" altLang="ko-KR" dirty="0"/>
              <a:t>mention </a:t>
            </a:r>
            <a:r>
              <a:rPr lang="ko-KR" altLang="en-US" dirty="0"/>
              <a:t>한 단어가 아닌</a:t>
            </a:r>
            <a:r>
              <a:rPr lang="en-US" altLang="ko-KR" dirty="0"/>
              <a:t>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dirty="0"/>
              <a:t>어구</a:t>
            </a:r>
            <a:r>
              <a:rPr lang="en-US" altLang="ko-KR" dirty="0"/>
              <a:t>(phrase), </a:t>
            </a:r>
            <a:r>
              <a:rPr lang="ko-KR" altLang="en-US" dirty="0"/>
              <a:t>객체</a:t>
            </a:r>
            <a:r>
              <a:rPr lang="en-US" altLang="ko-KR" dirty="0"/>
              <a:t>(entity)</a:t>
            </a:r>
            <a:r>
              <a:rPr lang="ko-KR" altLang="en-US" dirty="0"/>
              <a:t>를 </a:t>
            </a:r>
            <a:r>
              <a:rPr lang="en-US" altLang="ko-KR" dirty="0"/>
              <a:t>making</a:t>
            </a:r>
            <a:r>
              <a:rPr lang="ko-KR" altLang="en-US" dirty="0"/>
              <a:t>한 결과 성능이 향상됨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800" dirty="0"/>
              <a:t>(ERNIE1: Enhanced Representation through Knowledge Integration, Sun et al., </a:t>
            </a:r>
            <a:r>
              <a:rPr lang="en-US" altLang="ko-KR" sz="1800" dirty="0" err="1"/>
              <a:t>arXiv</a:t>
            </a:r>
            <a:r>
              <a:rPr lang="en-US" altLang="ko-KR" sz="1800" dirty="0"/>
              <a:t> 2019)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“Salient span</a:t>
            </a:r>
            <a:r>
              <a:rPr lang="ko-KR" altLang="en-US" dirty="0"/>
              <a:t> </a:t>
            </a:r>
            <a:r>
              <a:rPr lang="en-US" altLang="ko-KR" dirty="0"/>
              <a:t>masking”</a:t>
            </a:r>
            <a:r>
              <a:rPr lang="ko-KR" altLang="en-US" dirty="0"/>
              <a:t> </a:t>
            </a:r>
            <a:r>
              <a:rPr lang="en-US" altLang="ko-KR" dirty="0"/>
              <a:t>method</a:t>
            </a:r>
            <a:r>
              <a:rPr lang="ko-KR" altLang="en-US" dirty="0"/>
              <a:t> 사용시 성능이 향상됨</a:t>
            </a:r>
            <a:endParaRPr lang="en-US" altLang="ko-KR" dirty="0"/>
          </a:p>
          <a:p>
            <a:pPr>
              <a:lnSpc>
                <a:spcPct val="120000"/>
              </a:lnSpc>
              <a:buFontTx/>
              <a:buChar char="-"/>
            </a:pPr>
            <a:r>
              <a:rPr lang="en-US" altLang="ko-KR" dirty="0"/>
              <a:t>Salient span masking: </a:t>
            </a:r>
            <a:r>
              <a:rPr lang="ko-KR" altLang="en-US" dirty="0" err="1"/>
              <a:t>랜덤한</a:t>
            </a:r>
            <a:r>
              <a:rPr lang="ko-KR" altLang="en-US" dirty="0"/>
              <a:t> </a:t>
            </a:r>
            <a:r>
              <a:rPr lang="en-US" altLang="ko-KR" dirty="0"/>
              <a:t>mention masking</a:t>
            </a:r>
            <a:r>
              <a:rPr lang="ko-KR" altLang="en-US" dirty="0"/>
              <a:t>이 아닌 고유명사</a:t>
            </a:r>
            <a:r>
              <a:rPr lang="en-US" altLang="ko-KR" dirty="0"/>
              <a:t>, </a:t>
            </a:r>
            <a:r>
              <a:rPr lang="ko-KR" altLang="en-US" dirty="0"/>
              <a:t>날짜 등의 </a:t>
            </a:r>
            <a:r>
              <a:rPr lang="en-US" altLang="ko-KR" dirty="0"/>
              <a:t>entity</a:t>
            </a:r>
            <a:r>
              <a:rPr lang="ko-KR" altLang="en-US" dirty="0"/>
              <a:t>를 </a:t>
            </a:r>
            <a:r>
              <a:rPr lang="en-US" altLang="ko-KR" dirty="0"/>
              <a:t>masking</a:t>
            </a:r>
            <a:r>
              <a:rPr lang="ko-KR" altLang="en-US" dirty="0"/>
              <a:t>하는 것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800" dirty="0"/>
              <a:t>(How Much Knowledge Can You Pack Into the Parameters of a Language Model?,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800" dirty="0"/>
              <a:t>Roberts et al., EMNLP 2020)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2458372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ED483D-397E-95B3-1EF6-7C6F30F5B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1A4585E5-DD16-698F-6706-978454042F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15694"/>
          </a:xfrm>
        </p:spPr>
      </p:pic>
    </p:spTree>
    <p:extLst>
      <p:ext uri="{BB962C8B-B14F-4D97-AF65-F5344CB8AC3E}">
        <p14:creationId xmlns:p14="http://schemas.microsoft.com/office/powerpoint/2010/main" val="2589588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008DE-7656-2E6D-82A7-B1352C264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 Basic LM have knowledges?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511CA3-3EBE-73E5-A8E4-41BC63E90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70830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iPod Touch is produced by _________.</a:t>
            </a:r>
          </a:p>
          <a:p>
            <a:r>
              <a:rPr lang="en-US" altLang="ko-KR" dirty="0"/>
              <a:t>London Jazz Festival is located in ________ .</a:t>
            </a:r>
          </a:p>
          <a:p>
            <a:r>
              <a:rPr lang="en-US" altLang="ko-KR" dirty="0"/>
              <a:t>Dani Alves plays with ________ .</a:t>
            </a:r>
          </a:p>
          <a:p>
            <a:r>
              <a:rPr lang="en-US" altLang="ko-KR" dirty="0"/>
              <a:t>Carl III used to communicate in ________ .</a:t>
            </a:r>
          </a:p>
          <a:p>
            <a:r>
              <a:rPr lang="en-US" altLang="ko-KR" dirty="0"/>
              <a:t>Ravens can ______ _. 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(BERT-Large ex.)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맥락상은 자연스럽다</a:t>
            </a:r>
            <a:r>
              <a:rPr lang="en-US" altLang="ko-KR" dirty="0"/>
              <a:t>(</a:t>
            </a:r>
            <a:r>
              <a:rPr lang="ko-KR" altLang="en-US" dirty="0"/>
              <a:t>단어의 문장 성분 등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그러나 </a:t>
            </a:r>
            <a:r>
              <a:rPr lang="en-US" altLang="ko-KR" dirty="0"/>
              <a:t>Factually incorrect </a:t>
            </a:r>
            <a:r>
              <a:rPr lang="ko-KR" altLang="en-US" dirty="0"/>
              <a:t>함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F42465B-15AC-ADF7-BAA5-021E5B7A6908}"/>
              </a:ext>
            </a:extLst>
          </p:cNvPr>
          <p:cNvSpPr/>
          <p:nvPr/>
        </p:nvSpPr>
        <p:spPr>
          <a:xfrm>
            <a:off x="5709137" y="1790456"/>
            <a:ext cx="1178169" cy="4380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Apple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E60FEB9-500E-4728-124A-DD213044F71E}"/>
              </a:ext>
            </a:extLst>
          </p:cNvPr>
          <p:cNvSpPr/>
          <p:nvPr/>
        </p:nvSpPr>
        <p:spPr>
          <a:xfrm>
            <a:off x="6561993" y="2240332"/>
            <a:ext cx="1386255" cy="4380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London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E673021-906A-1583-19CE-CD219668D5A5}"/>
              </a:ext>
            </a:extLst>
          </p:cNvPr>
          <p:cNvSpPr/>
          <p:nvPr/>
        </p:nvSpPr>
        <p:spPr>
          <a:xfrm>
            <a:off x="3045068" y="3701378"/>
            <a:ext cx="1184032" cy="4380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fly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60ECEEA-EEB6-0CA9-D272-0D83A0A50E98}"/>
              </a:ext>
            </a:extLst>
          </p:cNvPr>
          <p:cNvSpPr/>
          <p:nvPr/>
        </p:nvSpPr>
        <p:spPr>
          <a:xfrm>
            <a:off x="4665781" y="2769273"/>
            <a:ext cx="1321780" cy="4380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Santos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15BB260-4BB9-BA61-4B77-E35BC30E5157}"/>
              </a:ext>
            </a:extLst>
          </p:cNvPr>
          <p:cNvSpPr/>
          <p:nvPr/>
        </p:nvSpPr>
        <p:spPr>
          <a:xfrm>
            <a:off x="6298222" y="3263350"/>
            <a:ext cx="1321780" cy="4380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German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66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9" grpId="0" animBg="1"/>
      <p:bldP spid="1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A073BC-9C04-6121-11BE-D09FE68C5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C7487028-1B9A-AE7B-7E41-2B5F67D033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1400"/>
          </a:xfrm>
        </p:spPr>
      </p:pic>
    </p:spTree>
    <p:extLst>
      <p:ext uri="{BB962C8B-B14F-4D97-AF65-F5344CB8AC3E}">
        <p14:creationId xmlns:p14="http://schemas.microsoft.com/office/powerpoint/2010/main" val="33586144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1C46F-FAC8-717E-CA16-56B0F320B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각각의 </a:t>
            </a:r>
            <a:r>
              <a:rPr lang="en-US" altLang="ko-KR" sz="4000" dirty="0"/>
              <a:t>methods </a:t>
            </a:r>
            <a:r>
              <a:rPr lang="ko-KR" altLang="en-US" sz="4000" dirty="0"/>
              <a:t>정리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C3F874C-6E6C-CDA7-39CF-9BDAF31749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1116091"/>
              </p:ext>
            </p:extLst>
          </p:nvPr>
        </p:nvGraphicFramePr>
        <p:xfrm>
          <a:off x="193432" y="2063017"/>
          <a:ext cx="11843237" cy="41971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2000">
                  <a:extLst>
                    <a:ext uri="{9D8B030D-6E8A-4147-A177-3AD203B41FA5}">
                      <a16:colId xmlns:a16="http://schemas.microsoft.com/office/drawing/2014/main" val="1062486476"/>
                    </a:ext>
                  </a:extLst>
                </a:gridCol>
                <a:gridCol w="4804406">
                  <a:extLst>
                    <a:ext uri="{9D8B030D-6E8A-4147-A177-3AD203B41FA5}">
                      <a16:colId xmlns:a16="http://schemas.microsoft.com/office/drawing/2014/main" val="826786824"/>
                    </a:ext>
                  </a:extLst>
                </a:gridCol>
                <a:gridCol w="4536831">
                  <a:extLst>
                    <a:ext uri="{9D8B030D-6E8A-4147-A177-3AD203B41FA5}">
                      <a16:colId xmlns:a16="http://schemas.microsoft.com/office/drawing/2014/main" val="2506913217"/>
                    </a:ext>
                  </a:extLst>
                </a:gridCol>
              </a:tblGrid>
              <a:tr h="599587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장점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단점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951009"/>
                  </a:ext>
                </a:extLst>
              </a:tr>
              <a:tr h="1199174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Pretrained entity embedding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기존 </a:t>
                      </a:r>
                      <a:r>
                        <a:rPr lang="en-US" altLang="ko-KR" dirty="0"/>
                        <a:t>MLM </a:t>
                      </a:r>
                      <a:r>
                        <a:rPr lang="ko-KR" altLang="en-US" dirty="0"/>
                        <a:t>방식에서 변주를 준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KB pretraining</a:t>
                      </a:r>
                      <a:r>
                        <a:rPr lang="ko-KR" altLang="en-US" dirty="0"/>
                        <a:t>는 시도하기 쉽다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Knowledge</a:t>
                      </a:r>
                      <a:r>
                        <a:rPr lang="ko-KR" altLang="en-US" dirty="0"/>
                        <a:t>를 직접적으로 추가하는 방식이 아님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따라서 정보의 수정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추가 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결과의 원인을 찾기 힘듦</a:t>
                      </a:r>
                      <a:r>
                        <a:rPr lang="en-US" altLang="ko-KR" dirty="0"/>
                        <a:t>(hard interpretation)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0600371"/>
                  </a:ext>
                </a:extLst>
              </a:tr>
              <a:tr h="1199174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Adding external memory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매우 직접적인 방식을 사용함으로 </a:t>
                      </a:r>
                      <a:r>
                        <a:rPr lang="en-US" altLang="ko-KR" dirty="0"/>
                        <a:t>Knowledge</a:t>
                      </a:r>
                      <a:r>
                        <a:rPr lang="ko-KR" altLang="en-US" dirty="0"/>
                        <a:t>의 수정 추가가 용이함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algn="ctr" latinLnBrk="1"/>
                      <a:r>
                        <a:rPr lang="ko-KR" altLang="en-US" dirty="0"/>
                        <a:t>결과의 원인 파악이 쉬움</a:t>
                      </a:r>
                      <a:r>
                        <a:rPr lang="en-US" altLang="ko-KR" dirty="0"/>
                        <a:t>(easy interpretation)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별도의 </a:t>
                      </a:r>
                      <a:r>
                        <a:rPr lang="en-US" altLang="ko-KR" dirty="0"/>
                        <a:t>KG(knowledge graph)</a:t>
                      </a:r>
                      <a:r>
                        <a:rPr lang="ko-KR" altLang="en-US" dirty="0"/>
                        <a:t> 구축을 요구한다는 점에서 적용이 힘들다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algn="ctr" latinLnBrk="1"/>
                      <a:r>
                        <a:rPr lang="ko-KR" altLang="en-US" dirty="0"/>
                        <a:t>큰 저장 용량을 요함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7637381"/>
                  </a:ext>
                </a:extLst>
              </a:tr>
              <a:tr h="1199174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Modify training data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LM</a:t>
                      </a:r>
                      <a:r>
                        <a:rPr lang="ko-KR" altLang="en-US" dirty="0"/>
                        <a:t>의 모델 변경 또는 추가 연산 요구 없음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algn="ctr" latinLnBrk="1"/>
                      <a:r>
                        <a:rPr lang="ko-KR" altLang="en-US" dirty="0"/>
                        <a:t>따라서 이론적으로 분석하기 쉬움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algn="ctr" latinLnBrk="1"/>
                      <a:r>
                        <a:rPr lang="ko-KR" altLang="en-US" dirty="0"/>
                        <a:t>현재 가장 활발히 연구되고 있는 방법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모델 수정을 하는 방법들 보다 효과적인지 결론이 나지 않음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3985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5108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008DE-7656-2E6D-82A7-B1352C264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무엇이 문제인가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511CA3-3EBE-73E5-A8E4-41BC63E90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5095"/>
            <a:ext cx="10515600" cy="4786190"/>
          </a:xfrm>
        </p:spPr>
        <p:txBody>
          <a:bodyPr>
            <a:normAutofit/>
          </a:bodyPr>
          <a:lstStyle/>
          <a:p>
            <a:r>
              <a:rPr lang="en-US" altLang="ko-KR" b="1" dirty="0"/>
              <a:t>Unseen facts</a:t>
            </a:r>
          </a:p>
          <a:p>
            <a:pPr marL="0" indent="0">
              <a:buNone/>
            </a:pPr>
            <a:r>
              <a:rPr lang="en-US" altLang="ko-KR" dirty="0"/>
              <a:t>Pretrain</a:t>
            </a:r>
            <a:r>
              <a:rPr lang="ko-KR" altLang="en-US" dirty="0"/>
              <a:t>한 </a:t>
            </a:r>
            <a:r>
              <a:rPr lang="en-US" altLang="ko-KR" dirty="0"/>
              <a:t>corpora(C4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에서 해당 지식이 없음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1800" dirty="0"/>
              <a:t>  </a:t>
            </a:r>
          </a:p>
          <a:p>
            <a:r>
              <a:rPr lang="en-US" altLang="ko-KR" b="1" dirty="0"/>
              <a:t>Rare facts</a:t>
            </a:r>
          </a:p>
          <a:p>
            <a:pPr marL="0" indent="0">
              <a:buNone/>
            </a:pPr>
            <a:r>
              <a:rPr lang="en-US" altLang="ko-KR" dirty="0"/>
              <a:t>LM</a:t>
            </a:r>
            <a:r>
              <a:rPr lang="ko-KR" altLang="en-US" dirty="0"/>
              <a:t>이 해당 지식을 얻기에는 불충분한 출현 빈도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1800" dirty="0"/>
              <a:t> </a:t>
            </a:r>
          </a:p>
          <a:p>
            <a:r>
              <a:rPr lang="en-US" altLang="ko-KR" b="1" dirty="0"/>
              <a:t>Model sensitivity</a:t>
            </a:r>
          </a:p>
          <a:p>
            <a:pPr marL="0" indent="0">
              <a:buNone/>
            </a:pPr>
            <a:r>
              <a:rPr lang="en-US" altLang="ko-KR" dirty="0"/>
              <a:t>Pretrain</a:t>
            </a:r>
            <a:r>
              <a:rPr lang="ko-KR" altLang="en-US" dirty="0"/>
              <a:t>한 문장과 지식을 묻는 질문에 조금의 차이만 </a:t>
            </a:r>
            <a:r>
              <a:rPr lang="ko-KR" altLang="en-US" dirty="0">
                <a:sym typeface="Wingdings" panose="05000000000000000000" pitchFamily="2" charset="2"/>
              </a:rPr>
              <a:t>발생해도 잘못된 답을 함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at </a:t>
            </a:r>
            <a:r>
              <a:rPr lang="en-US" altLang="ko-KR" dirty="0">
                <a:sym typeface="Wingdings" panose="05000000000000000000" pitchFamily="2" charset="2"/>
              </a:rPr>
              <a:t> in, made  created)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8515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F7AFD9-C324-4337-8F1A-34F41F08F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진짜 아는 것 맞아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5" name="내용 개체 틀 4" descr="만화 영화, 무기, 오토마톤, 공구이(가) 표시된 사진&#10;&#10;자동 생성된 설명">
            <a:extLst>
              <a:ext uri="{FF2B5EF4-FFF2-40B4-BE49-F238E27FC236}">
                <a16:creationId xmlns:a16="http://schemas.microsoft.com/office/drawing/2014/main" id="{8B5DCA38-051A-3F1B-0A3D-43F5DBAA1C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442" y="1982700"/>
            <a:ext cx="5583115" cy="4431045"/>
          </a:xfrm>
        </p:spPr>
      </p:pic>
    </p:spTree>
    <p:extLst>
      <p:ext uri="{BB962C8B-B14F-4D97-AF65-F5344CB8AC3E}">
        <p14:creationId xmlns:p14="http://schemas.microsoft.com/office/powerpoint/2010/main" val="119518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CE11C-CB4F-1935-73FC-AF5C45E54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전통적인 </a:t>
            </a:r>
            <a:r>
              <a:rPr lang="en-US" altLang="ko-KR" dirty="0"/>
              <a:t>KB(knowledge base)</a:t>
            </a:r>
            <a:endParaRPr lang="ko-KR" altLang="en-US" dirty="0"/>
          </a:p>
        </p:txBody>
      </p:sp>
      <p:pic>
        <p:nvPicPr>
          <p:cNvPr id="1026" name="Picture 2" descr="Introduction to Question Answering over Knowledge Graphs – Let the Machines  Learn">
            <a:extLst>
              <a:ext uri="{FF2B5EF4-FFF2-40B4-BE49-F238E27FC236}">
                <a16:creationId xmlns:a16="http://schemas.microsoft.com/office/drawing/2014/main" id="{079EF255-3901-53A7-F6F2-3D47D0F9B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43" y="1954455"/>
            <a:ext cx="6979626" cy="392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014ED8-F2EE-2BFC-3E23-5C318DDD8572}"/>
              </a:ext>
            </a:extLst>
          </p:cNvPr>
          <p:cNvSpPr txBox="1"/>
          <p:nvPr/>
        </p:nvSpPr>
        <p:spPr>
          <a:xfrm>
            <a:off x="7075608" y="2566362"/>
            <a:ext cx="44686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0" i="0" u="none" strike="noStrike" baseline="0" dirty="0">
                <a:solidFill>
                  <a:srgbClr val="00B04E"/>
                </a:solidFill>
                <a:latin typeface="AAAAAC+Calibri"/>
              </a:rPr>
              <a:t>unstructured and unlabeled text </a:t>
            </a:r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86388D-F8F2-4630-9CEC-4D322F638B46}"/>
              </a:ext>
            </a:extLst>
          </p:cNvPr>
          <p:cNvSpPr txBox="1"/>
          <p:nvPr/>
        </p:nvSpPr>
        <p:spPr>
          <a:xfrm>
            <a:off x="7075608" y="4022449"/>
            <a:ext cx="349274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0" i="0" u="none" strike="noStrike" baseline="0" dirty="0">
                <a:solidFill>
                  <a:srgbClr val="FF0000"/>
                </a:solidFill>
                <a:latin typeface="AAAAAC+Calibri"/>
              </a:rPr>
              <a:t>manual annotation</a:t>
            </a:r>
          </a:p>
          <a:p>
            <a:r>
              <a:rPr lang="en-US" altLang="ko-KR" sz="2400" b="0" i="0" u="none" strike="noStrike" baseline="0" dirty="0">
                <a:solidFill>
                  <a:srgbClr val="FF0000"/>
                </a:solidFill>
                <a:latin typeface="AAAAAC+Calibri"/>
              </a:rPr>
              <a:t>or complex NLP pipelines 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FF6EB1-EE74-E788-8726-89C1C2D05220}"/>
              </a:ext>
            </a:extLst>
          </p:cNvPr>
          <p:cNvSpPr txBox="1"/>
          <p:nvPr/>
        </p:nvSpPr>
        <p:spPr>
          <a:xfrm>
            <a:off x="7075608" y="3093092"/>
            <a:ext cx="4354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0" i="0" u="none" strike="noStrike" baseline="0" dirty="0">
                <a:solidFill>
                  <a:srgbClr val="00B04E"/>
                </a:solidFill>
                <a:latin typeface="AAAAAC+Calibri"/>
              </a:rPr>
              <a:t>flexible natural language queries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66924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1541539A-AD0F-16B2-1058-FD83671237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35" y="645197"/>
            <a:ext cx="9780101" cy="5957339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C8D3D62-0331-79F8-845B-F5893707C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787"/>
            <a:ext cx="10515600" cy="913913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어떻게 </a:t>
            </a:r>
            <a:r>
              <a:rPr lang="en-US" altLang="ko-KR" sz="3200" dirty="0"/>
              <a:t>LM</a:t>
            </a:r>
            <a:r>
              <a:rPr lang="ko-KR" altLang="en-US" sz="3200" dirty="0"/>
              <a:t>에 </a:t>
            </a:r>
            <a:r>
              <a:rPr lang="en-US" altLang="ko-KR" sz="3200" dirty="0"/>
              <a:t>knowledge</a:t>
            </a:r>
            <a:r>
              <a:rPr lang="ko-KR" altLang="en-US" sz="3200" dirty="0"/>
              <a:t>를 추가하는가</a:t>
            </a:r>
            <a:r>
              <a:rPr lang="en-US" altLang="ko-KR" sz="3200" dirty="0"/>
              <a:t>?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37739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D5690-995C-5A01-0584-5941431DA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296500"/>
            <a:ext cx="10515600" cy="2852737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>1. Add pretrained entity embedding</a:t>
            </a:r>
            <a:endParaRPr lang="ko-KR" altLang="en-US" sz="4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FF3902-4EFC-A1DF-3040-B45FC34B0C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Pretrain </a:t>
            </a:r>
            <a:r>
              <a:rPr lang="ko-KR" altLang="en-US" dirty="0"/>
              <a:t>된 객체 </a:t>
            </a:r>
            <a:r>
              <a:rPr lang="ko-KR" altLang="en-US" dirty="0" err="1"/>
              <a:t>임베팅</a:t>
            </a:r>
            <a:r>
              <a:rPr lang="ko-KR" altLang="en-US" dirty="0"/>
              <a:t> 추가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387CBEA-5AF9-0D39-31F3-135D83216559}"/>
              </a:ext>
            </a:extLst>
          </p:cNvPr>
          <p:cNvCxnSpPr>
            <a:cxnSpLocks/>
          </p:cNvCxnSpPr>
          <p:nvPr/>
        </p:nvCxnSpPr>
        <p:spPr>
          <a:xfrm>
            <a:off x="896816" y="4389189"/>
            <a:ext cx="1045063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572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1266</Words>
  <Application>Microsoft Office PowerPoint</Application>
  <PresentationFormat>와이드스크린</PresentationFormat>
  <Paragraphs>219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8" baseType="lpstr">
      <vt:lpstr>AAAAAC+Calibri</vt:lpstr>
      <vt:lpstr>AAAABI+CambriaMath</vt:lpstr>
      <vt:lpstr>경기천년제목OTF Light</vt:lpstr>
      <vt:lpstr>맑은 고딕</vt:lpstr>
      <vt:lpstr>Arial</vt:lpstr>
      <vt:lpstr>Cambria Math</vt:lpstr>
      <vt:lpstr>Office 테마</vt:lpstr>
      <vt:lpstr>Integrating Knowledge in Language Models </vt:lpstr>
      <vt:lpstr>What Language Model(LM) do:</vt:lpstr>
      <vt:lpstr>Downstream tasks</vt:lpstr>
      <vt:lpstr>Do Basic LM have knowledges?</vt:lpstr>
      <vt:lpstr>무엇이 문제인가?</vt:lpstr>
      <vt:lpstr>진짜 아는 것 맞아?</vt:lpstr>
      <vt:lpstr>전통적인 KB(knowledge base)</vt:lpstr>
      <vt:lpstr>어떻게 LM에 knowledge를 추가하는가?</vt:lpstr>
      <vt:lpstr>1. Add pretrained entity embedding</vt:lpstr>
      <vt:lpstr>LM의 entity에 대한 개념의 부재</vt:lpstr>
      <vt:lpstr>Entity linking</vt:lpstr>
      <vt:lpstr>Word &amp; entity embedding 합치기</vt:lpstr>
      <vt:lpstr>PowerPoint 프레젠테이션</vt:lpstr>
      <vt:lpstr>ERNIE의 loss func.</vt:lpstr>
      <vt:lpstr>PowerPoint 프레젠테이션</vt:lpstr>
      <vt:lpstr>Pretrained entity embedding의 장단점</vt:lpstr>
      <vt:lpstr>2. Use an external memory</vt:lpstr>
      <vt:lpstr>Knowledge를 추가하는 직접적인 방법은 없을까?</vt:lpstr>
      <vt:lpstr>KGLM</vt:lpstr>
      <vt:lpstr>“Local” knowledge group 만들기</vt:lpstr>
      <vt:lpstr>Next word prediction: 3 classes</vt:lpstr>
      <vt:lpstr>Next word prediction: 3 classes</vt:lpstr>
      <vt:lpstr>PowerPoint 프레젠테이션</vt:lpstr>
      <vt:lpstr>성능</vt:lpstr>
      <vt:lpstr>지식 수정/추가의 용이성</vt:lpstr>
      <vt:lpstr>최신의 모델: Nearest Neighbor Language Models (kNN-LM)</vt:lpstr>
      <vt:lpstr>PowerPoint 프레젠테이션</vt:lpstr>
      <vt:lpstr>PowerPoint 프레젠테이션</vt:lpstr>
      <vt:lpstr>3. Modify the training data</vt:lpstr>
      <vt:lpstr>외적인 모델 추가 / 저장소 사용 대안은 없는가?</vt:lpstr>
      <vt:lpstr>지식 습득에 관한 LM의 근본적 문제</vt:lpstr>
      <vt:lpstr>맥락은 훌륭하다. 그러나 사실성(factuality)은?</vt:lpstr>
      <vt:lpstr>PowerPoint 프레젠테이션</vt:lpstr>
      <vt:lpstr>Weakly Supervised Knowledge- Pretrained Language Model (WKLM)</vt:lpstr>
      <vt:lpstr>PowerPoint 프레젠테이션</vt:lpstr>
      <vt:lpstr>WKLM의 loss func.</vt:lpstr>
      <vt:lpstr>성능</vt:lpstr>
      <vt:lpstr>Masking 방법의 변주를 통한 성능 개선</vt:lpstr>
      <vt:lpstr>PowerPoint 프레젠테이션</vt:lpstr>
      <vt:lpstr>PowerPoint 프레젠테이션</vt:lpstr>
      <vt:lpstr>각각의 methods 정리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Integrating Knowledge in Language Models </dc:title>
  <dc:creator>6697</dc:creator>
  <cp:lastModifiedBy>Shinyee Kang</cp:lastModifiedBy>
  <cp:revision>1</cp:revision>
  <dcterms:created xsi:type="dcterms:W3CDTF">2023-08-12T04:41:44Z</dcterms:created>
  <dcterms:modified xsi:type="dcterms:W3CDTF">2023-08-12T08:43:06Z</dcterms:modified>
</cp:coreProperties>
</file>