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1" r:id="rId3"/>
    <p:sldId id="262" r:id="rId4"/>
    <p:sldId id="259" r:id="rId5"/>
    <p:sldId id="264" r:id="rId6"/>
    <p:sldId id="265" r:id="rId7"/>
    <p:sldId id="266" r:id="rId8"/>
    <p:sldId id="267" r:id="rId9"/>
    <p:sldId id="268" r:id="rId10"/>
    <p:sldId id="263" r:id="rId11"/>
    <p:sldId id="269" r:id="rId12"/>
    <p:sldId id="270" r:id="rId13"/>
    <p:sldId id="271" r:id="rId14"/>
    <p:sldId id="284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25" autoAdjust="0"/>
    <p:restoredTop sz="73952" autoAdjust="0"/>
  </p:normalViewPr>
  <p:slideViewPr>
    <p:cSldViewPr snapToGrid="0">
      <p:cViewPr varScale="1">
        <p:scale>
          <a:sx n="63" d="100"/>
          <a:sy n="63" d="100"/>
        </p:scale>
        <p:origin x="8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A047C-1001-4751-BA03-A0D24B8D3A73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83BAE-A30F-4362-A81E-F5840B032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3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CEDF5-3EB7-41D8-94A9-5515A8C753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5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T5</a:t>
            </a:r>
            <a:r>
              <a:rPr lang="ko-KR" altLang="en-US" dirty="0"/>
              <a:t>는 인코더와 </a:t>
            </a:r>
            <a:r>
              <a:rPr lang="ko-KR" altLang="en-US" dirty="0" err="1"/>
              <a:t>디코더를</a:t>
            </a:r>
            <a:r>
              <a:rPr lang="ko-KR" altLang="en-US" dirty="0"/>
              <a:t> 모두 사용하여</a:t>
            </a:r>
            <a:r>
              <a:rPr lang="en-US" altLang="ko-KR" dirty="0"/>
              <a:t>, </a:t>
            </a:r>
            <a:r>
              <a:rPr lang="ko-KR" altLang="en-US" dirty="0"/>
              <a:t>바닐라 트랜스포머의 형태로 모델을 만들었음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사전학습 </a:t>
            </a:r>
            <a:r>
              <a:rPr lang="en-US" altLang="ko-KR" dirty="0"/>
              <a:t>:</a:t>
            </a:r>
            <a:r>
              <a:rPr lang="ko-KR" altLang="en-US" dirty="0"/>
              <a:t>학습데이터 </a:t>
            </a:r>
            <a:r>
              <a:rPr lang="en-US" altLang="ko-KR" dirty="0"/>
              <a:t>: T5</a:t>
            </a:r>
            <a:r>
              <a:rPr lang="ko-KR" altLang="en-US" dirty="0"/>
              <a:t>에서 새로 제안한 </a:t>
            </a:r>
            <a:r>
              <a:rPr lang="en-US" altLang="ko-KR" dirty="0"/>
              <a:t>common </a:t>
            </a:r>
            <a:r>
              <a:rPr lang="ko-KR" altLang="en-US" dirty="0" err="1"/>
              <a:t>크롤</a:t>
            </a:r>
            <a:r>
              <a:rPr lang="ko-KR" altLang="en-US" dirty="0"/>
              <a:t> 데이터</a:t>
            </a:r>
            <a:endParaRPr lang="en-US" altLang="ko-KR" dirty="0"/>
          </a:p>
          <a:p>
            <a:r>
              <a:rPr lang="ko-KR" altLang="en-US" dirty="0"/>
              <a:t>인터넷 자료</a:t>
            </a:r>
            <a:r>
              <a:rPr lang="en-US" altLang="ko-KR" dirty="0"/>
              <a:t>(</a:t>
            </a:r>
            <a:r>
              <a:rPr lang="ko-KR" altLang="en-US" dirty="0"/>
              <a:t>위키피디아 등</a:t>
            </a:r>
            <a:r>
              <a:rPr lang="en-US" altLang="ko-KR" dirty="0"/>
              <a:t>) </a:t>
            </a:r>
            <a:r>
              <a:rPr lang="ko-KR" altLang="en-US" dirty="0"/>
              <a:t>크롤링한 것을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영어만 사용</a:t>
            </a:r>
            <a:r>
              <a:rPr lang="en-US" altLang="ko-KR" dirty="0"/>
              <a:t>, </a:t>
            </a:r>
            <a:r>
              <a:rPr lang="ko-KR" altLang="en-US" dirty="0"/>
              <a:t>문장부호로 끝나지 </a:t>
            </a:r>
            <a:r>
              <a:rPr lang="ko-KR" altLang="en-US" dirty="0" err="1"/>
              <a:t>않은것</a:t>
            </a:r>
            <a:r>
              <a:rPr lang="ko-KR" altLang="en-US" dirty="0"/>
              <a:t> 삭제</a:t>
            </a:r>
            <a:r>
              <a:rPr lang="en-US" altLang="ko-KR" dirty="0"/>
              <a:t>, </a:t>
            </a:r>
            <a:r>
              <a:rPr lang="ko-KR" altLang="en-US" dirty="0" err="1"/>
              <a:t>중복된것</a:t>
            </a:r>
            <a:r>
              <a:rPr lang="ko-KR" altLang="en-US" dirty="0"/>
              <a:t> 제거</a:t>
            </a:r>
            <a:endParaRPr lang="en-US" altLang="ko-KR" dirty="0"/>
          </a:p>
          <a:p>
            <a:r>
              <a:rPr lang="en-US" altLang="ko-KR" dirty="0"/>
              <a:t>750GB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4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BERT</a:t>
            </a:r>
            <a:r>
              <a:rPr lang="ko-KR" altLang="en-US" dirty="0"/>
              <a:t>랑 </a:t>
            </a:r>
            <a:r>
              <a:rPr lang="ko-KR" altLang="en-US" dirty="0" err="1"/>
              <a:t>비슷</a:t>
            </a:r>
            <a:r>
              <a:rPr lang="en-US" altLang="ko-KR" dirty="0"/>
              <a:t>. </a:t>
            </a:r>
            <a:r>
              <a:rPr lang="ko-KR" altLang="en-US" dirty="0"/>
              <a:t>랜덤하게 마스크로 가림</a:t>
            </a:r>
            <a:r>
              <a:rPr lang="en-US" altLang="ko-KR" dirty="0"/>
              <a:t>. </a:t>
            </a:r>
            <a:r>
              <a:rPr lang="ko-KR" altLang="en-US" dirty="0" err="1"/>
              <a:t>이떄</a:t>
            </a:r>
            <a:r>
              <a:rPr lang="ko-KR" altLang="en-US" dirty="0"/>
              <a:t> 연속된 </a:t>
            </a:r>
            <a:r>
              <a:rPr lang="en-US" altLang="ko-KR" dirty="0"/>
              <a:t>token</a:t>
            </a:r>
            <a:r>
              <a:rPr lang="ko-KR" altLang="en-US" dirty="0"/>
              <a:t>을 하나의 </a:t>
            </a:r>
            <a:r>
              <a:rPr lang="en-US" altLang="ko-KR" dirty="0"/>
              <a:t>mask</a:t>
            </a:r>
            <a:r>
              <a:rPr lang="ko-KR" altLang="en-US" dirty="0"/>
              <a:t>로 바꿈</a:t>
            </a:r>
            <a:r>
              <a:rPr lang="en-US" altLang="ko-KR" dirty="0"/>
              <a:t>-&gt;BERT</a:t>
            </a:r>
            <a:r>
              <a:rPr lang="ko-KR" altLang="en-US" dirty="0"/>
              <a:t>와의 차이점</a:t>
            </a:r>
            <a:endParaRPr lang="en-US" altLang="ko-KR" dirty="0"/>
          </a:p>
          <a:p>
            <a:r>
              <a:rPr lang="ko-KR" altLang="en-US" dirty="0"/>
              <a:t>전체문장이 아니라 누락된 단어만 재구성한다는 것도 차이점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39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GLUE:</a:t>
            </a:r>
            <a:r>
              <a:rPr lang="ko-KR" altLang="en-US" dirty="0"/>
              <a:t>자연어 이해</a:t>
            </a:r>
            <a:r>
              <a:rPr lang="en-US" altLang="ko-KR" dirty="0"/>
              <a:t>. </a:t>
            </a:r>
            <a:r>
              <a:rPr lang="ko-KR" altLang="en-US" dirty="0"/>
              <a:t>문장 분류</a:t>
            </a:r>
            <a:endParaRPr lang="en-US" altLang="ko-KR" dirty="0"/>
          </a:p>
          <a:p>
            <a:r>
              <a:rPr lang="en-US" altLang="ko-KR" dirty="0"/>
              <a:t>CNN : </a:t>
            </a:r>
            <a:r>
              <a:rPr lang="ko-KR" altLang="en-US" dirty="0"/>
              <a:t>뉴스기사 요약</a:t>
            </a:r>
            <a:endParaRPr lang="en-US" altLang="ko-KR" dirty="0"/>
          </a:p>
          <a:p>
            <a:r>
              <a:rPr lang="en-US" altLang="ko-KR" dirty="0" err="1"/>
              <a:t>SQuAD</a:t>
            </a:r>
            <a:r>
              <a:rPr lang="en-US" altLang="ko-KR" dirty="0"/>
              <a:t> :</a:t>
            </a:r>
            <a:r>
              <a:rPr lang="ko-KR" altLang="en-US" dirty="0"/>
              <a:t>단란에서 답변을 추출하는 것</a:t>
            </a:r>
            <a:endParaRPr lang="en-US" altLang="ko-KR" dirty="0"/>
          </a:p>
          <a:p>
            <a:r>
              <a:rPr lang="en-US" altLang="ko-KR" dirty="0"/>
              <a:t>Super GLUE</a:t>
            </a:r>
          </a:p>
          <a:p>
            <a:r>
              <a:rPr lang="ko-KR" altLang="en-US" dirty="0"/>
              <a:t>세가지 번역 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19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17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Encoder, decoder only </a:t>
            </a:r>
            <a:r>
              <a:rPr lang="ko-KR" altLang="en-US" dirty="0"/>
              <a:t>모델 보다 </a:t>
            </a:r>
            <a:r>
              <a:rPr lang="en-US" altLang="ko-KR" dirty="0"/>
              <a:t>basic transformer </a:t>
            </a:r>
            <a:r>
              <a:rPr lang="ko-KR" altLang="en-US" dirty="0"/>
              <a:t>구조가 높은 성능을 보임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28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Pretraining </a:t>
            </a:r>
            <a:r>
              <a:rPr lang="ko-KR" altLang="en-US" dirty="0"/>
              <a:t>에서 </a:t>
            </a:r>
            <a:r>
              <a:rPr lang="en-US" altLang="ko-KR" dirty="0"/>
              <a:t>noising </a:t>
            </a:r>
            <a:r>
              <a:rPr lang="ko-KR" altLang="en-US" dirty="0"/>
              <a:t>된 </a:t>
            </a:r>
            <a:r>
              <a:rPr lang="en-US" altLang="ko-KR" dirty="0"/>
              <a:t>input</a:t>
            </a:r>
            <a:r>
              <a:rPr lang="ko-KR" altLang="en-US" dirty="0"/>
              <a:t>을 </a:t>
            </a:r>
            <a:r>
              <a:rPr lang="en-US" altLang="ko-KR" dirty="0" err="1"/>
              <a:t>denosing</a:t>
            </a:r>
            <a:r>
              <a:rPr lang="ko-KR" altLang="en-US" dirty="0"/>
              <a:t>하며 단어를 예측하는 방식이 가장 효율적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18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Domain specific data</a:t>
            </a:r>
            <a:r>
              <a:rPr lang="ko-KR" altLang="en-US" dirty="0"/>
              <a:t>는 </a:t>
            </a:r>
            <a:r>
              <a:rPr lang="en-US" altLang="ko-KR" dirty="0"/>
              <a:t>task</a:t>
            </a:r>
            <a:r>
              <a:rPr lang="ko-KR" altLang="en-US" dirty="0"/>
              <a:t>에 도움이 되기도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57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그러나 데이터 크기가 작은 경우 </a:t>
            </a:r>
            <a:r>
              <a:rPr lang="ko-KR" altLang="en-US" dirty="0" err="1"/>
              <a:t>오버피팅</a:t>
            </a:r>
            <a:r>
              <a:rPr lang="ko-KR" altLang="en-US" dirty="0"/>
              <a:t> 야기</a:t>
            </a:r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데이터 셋이 사전학습 중 과적합을 보이지 않을 정도로 커야 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39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Multitask learning</a:t>
            </a:r>
            <a:r>
              <a:rPr lang="ko-KR" altLang="en-US" dirty="0"/>
              <a:t>이 </a:t>
            </a:r>
            <a:r>
              <a:rPr lang="en-US" altLang="ko-KR" dirty="0"/>
              <a:t>unsupervised pre-training</a:t>
            </a:r>
            <a:r>
              <a:rPr lang="ko-KR" altLang="en-US" dirty="0"/>
              <a:t>과 비슷한 성능 보임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학습시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별로 적절한 비율로 이용하는 것이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879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GPT-1 : </a:t>
            </a:r>
            <a:r>
              <a:rPr lang="ko-KR" altLang="en-US" dirty="0"/>
              <a:t>성능이 좋았던 트랜스 </a:t>
            </a:r>
            <a:r>
              <a:rPr lang="ko-KR" altLang="en-US" dirty="0" err="1"/>
              <a:t>포머의</a:t>
            </a:r>
            <a:r>
              <a:rPr lang="ko-KR" altLang="en-US" dirty="0"/>
              <a:t> </a:t>
            </a:r>
            <a:r>
              <a:rPr lang="ko-KR" altLang="en-US" dirty="0" err="1"/>
              <a:t>디코더</a:t>
            </a:r>
            <a:r>
              <a:rPr lang="ko-KR" altLang="en-US" dirty="0"/>
              <a:t> 블록 만을 사용해서 사전학습하고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에 대해서 </a:t>
            </a:r>
            <a:r>
              <a:rPr lang="ko-KR" altLang="en-US" dirty="0" err="1"/>
              <a:t>파인튜닝을</a:t>
            </a:r>
            <a:r>
              <a:rPr lang="ko-KR" altLang="en-US" dirty="0"/>
              <a:t> </a:t>
            </a:r>
            <a:r>
              <a:rPr lang="ko-KR" altLang="en-US" dirty="0" err="1"/>
              <a:t>한것</a:t>
            </a:r>
            <a:endParaRPr lang="ko-KR" altLang="en-US" dirty="0"/>
          </a:p>
          <a:p>
            <a:r>
              <a:rPr lang="en-US" altLang="ko-KR" dirty="0"/>
              <a:t>BERT : masked language model </a:t>
            </a:r>
            <a:r>
              <a:rPr lang="ko-KR" altLang="en-US" dirty="0"/>
              <a:t>은 그 이후의 언어모델에도 많은 영향을 미침</a:t>
            </a:r>
          </a:p>
          <a:p>
            <a:r>
              <a:rPr lang="en-US" altLang="ko-KR" dirty="0"/>
              <a:t>GPT-2 : </a:t>
            </a:r>
            <a:r>
              <a:rPr lang="ko-KR" altLang="en-US" dirty="0"/>
              <a:t>대량의 데이터를 이용하면 </a:t>
            </a:r>
            <a:r>
              <a:rPr lang="ko-KR" altLang="en-US" dirty="0" err="1"/>
              <a:t>파인튜닝</a:t>
            </a:r>
            <a:r>
              <a:rPr lang="ko-KR" altLang="en-US" dirty="0"/>
              <a:t> 없이 제로 샷만으로 좋은 성능을 낼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810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 크기를 늘리거나</a:t>
            </a:r>
            <a:r>
              <a:rPr lang="en-US" altLang="ko-KR" dirty="0"/>
              <a:t>, </a:t>
            </a:r>
            <a:r>
              <a:rPr lang="ko-KR" altLang="en-US" dirty="0"/>
              <a:t>배치사이즈 조절하며 실험진행</a:t>
            </a:r>
            <a:r>
              <a:rPr lang="en-US" altLang="ko-KR" dirty="0"/>
              <a:t>.(</a:t>
            </a:r>
            <a:r>
              <a:rPr lang="ko-KR" altLang="en-US" dirty="0"/>
              <a:t>계산을 </a:t>
            </a:r>
            <a:r>
              <a:rPr lang="en-US" altLang="ko-KR" dirty="0"/>
              <a:t>4</a:t>
            </a:r>
            <a:r>
              <a:rPr lang="ko-KR" altLang="en-US" dirty="0"/>
              <a:t>배 더 할 수 있다면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모델 크기 </a:t>
            </a:r>
            <a:r>
              <a:rPr lang="ko-KR" altLang="en-US" dirty="0" err="1"/>
              <a:t>늘리는게</a:t>
            </a:r>
            <a:r>
              <a:rPr lang="ko-KR" altLang="en-US" dirty="0"/>
              <a:t> 좋다는 것을 발견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사이즈만 </a:t>
            </a:r>
            <a:r>
              <a:rPr lang="en-US" altLang="ko-KR" dirty="0"/>
              <a:t>4</a:t>
            </a:r>
            <a:r>
              <a:rPr lang="ko-KR" altLang="en-US" dirty="0" err="1"/>
              <a:t>배해도</a:t>
            </a:r>
            <a:r>
              <a:rPr lang="ko-KR" altLang="en-US" dirty="0"/>
              <a:t> 성능 많이 좋아짐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28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 크기를 늘리거나</a:t>
            </a:r>
            <a:r>
              <a:rPr lang="en-US" altLang="ko-KR" dirty="0"/>
              <a:t>, </a:t>
            </a:r>
            <a:r>
              <a:rPr lang="ko-KR" altLang="en-US" dirty="0"/>
              <a:t>배치사이즈 조절하며 실험진행</a:t>
            </a:r>
            <a:r>
              <a:rPr lang="en-US" altLang="ko-KR" dirty="0"/>
              <a:t>.(</a:t>
            </a:r>
            <a:r>
              <a:rPr lang="ko-KR" altLang="en-US" dirty="0"/>
              <a:t>계산을 </a:t>
            </a:r>
            <a:r>
              <a:rPr lang="en-US" altLang="ko-KR" dirty="0"/>
              <a:t>4</a:t>
            </a:r>
            <a:r>
              <a:rPr lang="ko-KR" altLang="en-US" dirty="0"/>
              <a:t>배 더 할 수 있다면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모델 크기 </a:t>
            </a:r>
            <a:r>
              <a:rPr lang="ko-KR" altLang="en-US" dirty="0" err="1"/>
              <a:t>늘리는게</a:t>
            </a:r>
            <a:r>
              <a:rPr lang="ko-KR" altLang="en-US" dirty="0"/>
              <a:t> 좋다는 것을 발견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사이즈만 </a:t>
            </a:r>
            <a:r>
              <a:rPr lang="en-US" altLang="ko-KR" dirty="0"/>
              <a:t>4</a:t>
            </a:r>
            <a:r>
              <a:rPr lang="ko-KR" altLang="en-US" dirty="0" err="1"/>
              <a:t>배해도</a:t>
            </a:r>
            <a:r>
              <a:rPr lang="ko-KR" altLang="en-US" dirty="0"/>
              <a:t> 성능 많이 좋아짐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3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번역 부분은 좀 </a:t>
            </a:r>
            <a:r>
              <a:rPr lang="ko-KR" altLang="en-US" dirty="0" err="1"/>
              <a:t>안좋네</a:t>
            </a:r>
            <a:r>
              <a:rPr lang="en-US" altLang="ko-KR" dirty="0"/>
              <a:t>.. </a:t>
            </a:r>
            <a:r>
              <a:rPr lang="ko-KR" altLang="en-US" dirty="0"/>
              <a:t>세계지식을 </a:t>
            </a:r>
            <a:r>
              <a:rPr lang="ko-KR" altLang="en-US" dirty="0" err="1"/>
              <a:t>얻는것인</a:t>
            </a:r>
            <a:r>
              <a:rPr lang="ko-KR" altLang="en-US" dirty="0"/>
              <a:t> 번역에는 </a:t>
            </a:r>
            <a:r>
              <a:rPr lang="ko-KR" altLang="en-US" dirty="0" err="1"/>
              <a:t>큰도움이</a:t>
            </a:r>
            <a:r>
              <a:rPr lang="ko-KR" altLang="en-US" dirty="0"/>
              <a:t> 안되나</a:t>
            </a:r>
            <a:r>
              <a:rPr lang="en-US" altLang="ko-KR" dirty="0"/>
              <a:t>..(</a:t>
            </a:r>
            <a:r>
              <a:rPr lang="ko-KR" altLang="en-US" dirty="0" err="1"/>
              <a:t>강의자</a:t>
            </a:r>
            <a:r>
              <a:rPr lang="ko-KR" altLang="en-US" dirty="0"/>
              <a:t> 추측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79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--</a:t>
            </a:r>
            <a:r>
              <a:rPr lang="ko-KR" altLang="en-US" dirty="0"/>
              <a:t>동일한 모델</a:t>
            </a:r>
            <a:r>
              <a:rPr lang="en-US" altLang="ko-KR" dirty="0"/>
              <a:t>. </a:t>
            </a:r>
            <a:r>
              <a:rPr lang="ko-KR" altLang="en-US" dirty="0"/>
              <a:t>다국어 데이터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657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문단 주고 답변하라는 </a:t>
            </a:r>
            <a:r>
              <a:rPr lang="en-US" altLang="ko-KR" dirty="0"/>
              <a:t>task</a:t>
            </a:r>
            <a:r>
              <a:rPr lang="ko-KR" altLang="en-US" dirty="0"/>
              <a:t>가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2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T5</a:t>
            </a:r>
            <a:r>
              <a:rPr lang="ko-KR" altLang="en-US" dirty="0"/>
              <a:t>를 사용하면 </a:t>
            </a:r>
            <a:r>
              <a:rPr lang="en-US" altLang="ko-KR" dirty="0"/>
              <a:t>, </a:t>
            </a:r>
            <a:r>
              <a:rPr lang="ko-KR" altLang="en-US" dirty="0"/>
              <a:t>문단 없이도 정답 찾아낼 수 있음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사전학습시 이미 대량의 데이터로 학습이 되어 있으므로 답을 알고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4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GPT-1 : </a:t>
            </a:r>
            <a:r>
              <a:rPr lang="ko-KR" altLang="en-US" dirty="0"/>
              <a:t>성능이 좋았던 트랜스 </a:t>
            </a:r>
            <a:r>
              <a:rPr lang="ko-KR" altLang="en-US" dirty="0" err="1"/>
              <a:t>포머의</a:t>
            </a:r>
            <a:r>
              <a:rPr lang="ko-KR" altLang="en-US" dirty="0"/>
              <a:t> </a:t>
            </a:r>
            <a:r>
              <a:rPr lang="ko-KR" altLang="en-US" dirty="0" err="1"/>
              <a:t>디코더</a:t>
            </a:r>
            <a:r>
              <a:rPr lang="ko-KR" altLang="en-US" dirty="0"/>
              <a:t> 블록 만을 사용해서 사전학습하고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에 대해서 </a:t>
            </a:r>
            <a:r>
              <a:rPr lang="ko-KR" altLang="en-US" dirty="0" err="1"/>
              <a:t>파인튜닝을</a:t>
            </a:r>
            <a:r>
              <a:rPr lang="ko-KR" altLang="en-US" dirty="0"/>
              <a:t> </a:t>
            </a:r>
            <a:r>
              <a:rPr lang="ko-KR" altLang="en-US" dirty="0" err="1"/>
              <a:t>한것</a:t>
            </a:r>
            <a:endParaRPr lang="ko-KR" altLang="en-US" dirty="0"/>
          </a:p>
          <a:p>
            <a:r>
              <a:rPr lang="en-US" altLang="ko-KR" dirty="0"/>
              <a:t>BERT : masked language model </a:t>
            </a:r>
            <a:r>
              <a:rPr lang="ko-KR" altLang="en-US" dirty="0"/>
              <a:t>은 그 이후의 언어모델에도 많은 영향을 미침</a:t>
            </a:r>
          </a:p>
          <a:p>
            <a:r>
              <a:rPr lang="en-US" altLang="ko-KR" dirty="0"/>
              <a:t>GPT-2 : </a:t>
            </a:r>
            <a:r>
              <a:rPr lang="ko-KR" altLang="en-US" dirty="0"/>
              <a:t>대량의 데이터를 이용하면 </a:t>
            </a:r>
            <a:r>
              <a:rPr lang="ko-KR" altLang="en-US" dirty="0" err="1"/>
              <a:t>파인튜닝</a:t>
            </a:r>
            <a:r>
              <a:rPr lang="ko-KR" altLang="en-US" dirty="0"/>
              <a:t> 없이 제로 샷만으로 좋은 성능을 낼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44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사전학습 방법이 </a:t>
            </a:r>
            <a:r>
              <a:rPr lang="ko-KR" altLang="en-US" dirty="0" err="1"/>
              <a:t>있을때</a:t>
            </a:r>
            <a:r>
              <a:rPr lang="en-US" altLang="ko-KR" dirty="0"/>
              <a:t>, </a:t>
            </a:r>
            <a:r>
              <a:rPr lang="ko-KR" altLang="en-US" dirty="0"/>
              <a:t>모델의 파라미터도 다르고</a:t>
            </a:r>
            <a:r>
              <a:rPr lang="en-US" altLang="ko-KR" dirty="0"/>
              <a:t>, </a:t>
            </a:r>
            <a:r>
              <a:rPr lang="ko-KR" altLang="en-US" dirty="0" err="1"/>
              <a:t>옵티마이저도</a:t>
            </a:r>
            <a:r>
              <a:rPr lang="ko-KR" altLang="en-US" dirty="0"/>
              <a:t> 다르고</a:t>
            </a:r>
            <a:r>
              <a:rPr lang="en-US" altLang="ko-KR" dirty="0"/>
              <a:t>,, </a:t>
            </a:r>
            <a:r>
              <a:rPr lang="ko-KR" altLang="en-US" dirty="0"/>
              <a:t>이러면 어떤 사전학습 방법이 더 </a:t>
            </a:r>
            <a:r>
              <a:rPr lang="ko-KR" altLang="en-US" dirty="0" err="1"/>
              <a:t>좋은지</a:t>
            </a:r>
            <a:r>
              <a:rPr lang="ko-KR" altLang="en-US" dirty="0"/>
              <a:t> 명확히 말하기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56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여러가지 태스크를 하나의 프레임 워크로 처리할 수 있다는 점에서 큰 시사점</a:t>
            </a:r>
            <a:r>
              <a:rPr lang="en-US" altLang="ko-KR" dirty="0"/>
              <a:t>. GPT3</a:t>
            </a:r>
            <a:r>
              <a:rPr lang="ko-KR" altLang="en-US" dirty="0"/>
              <a:t>도 </a:t>
            </a:r>
            <a:r>
              <a:rPr lang="ko-KR" altLang="en-US" dirty="0" err="1"/>
              <a:t>이방식인데</a:t>
            </a:r>
            <a:r>
              <a:rPr lang="ko-KR" altLang="en-US" dirty="0"/>
              <a:t> </a:t>
            </a:r>
            <a:r>
              <a:rPr lang="en-US" altLang="ko-KR" dirty="0"/>
              <a:t>T5</a:t>
            </a:r>
            <a:r>
              <a:rPr lang="ko-KR" altLang="en-US" dirty="0"/>
              <a:t>에서 처음 등장한 개념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4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76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문법적으로 </a:t>
            </a:r>
            <a:r>
              <a:rPr lang="ko-KR" altLang="en-US" dirty="0" err="1"/>
              <a:t>올바른지</a:t>
            </a:r>
            <a:r>
              <a:rPr lang="en-US" altLang="ko-KR" dirty="0"/>
              <a:t>, </a:t>
            </a:r>
            <a:r>
              <a:rPr lang="ko-KR" altLang="en-US" dirty="0" err="1"/>
              <a:t>말이되는지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input data </a:t>
            </a:r>
            <a:r>
              <a:rPr lang="ko-KR" altLang="en-US" dirty="0"/>
              <a:t>와 </a:t>
            </a:r>
            <a:r>
              <a:rPr lang="en-US" altLang="ko-KR" dirty="0" err="1"/>
              <a:t>outputdata</a:t>
            </a:r>
            <a:r>
              <a:rPr lang="ko-KR" altLang="en-US" dirty="0"/>
              <a:t>가 </a:t>
            </a:r>
            <a:r>
              <a:rPr lang="ko-KR" altLang="en-US" dirty="0" err="1"/>
              <a:t>둘다</a:t>
            </a:r>
            <a:r>
              <a:rPr lang="ko-KR" altLang="en-US" dirty="0"/>
              <a:t> </a:t>
            </a:r>
            <a:r>
              <a:rPr lang="en-US" altLang="ko-KR" dirty="0"/>
              <a:t>text </a:t>
            </a:r>
            <a:r>
              <a:rPr lang="ko-KR" altLang="en-US" dirty="0"/>
              <a:t>라는 것이 특징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CoLA</a:t>
            </a:r>
            <a:r>
              <a:rPr lang="en-US" altLang="ko-KR" dirty="0"/>
              <a:t> (</a:t>
            </a:r>
            <a:r>
              <a:rPr lang="ko-KR" altLang="en-US" dirty="0"/>
              <a:t>문법 체크</a:t>
            </a:r>
            <a:r>
              <a:rPr lang="en-US" altLang="ko-KR" dirty="0"/>
              <a:t>)</a:t>
            </a:r>
            <a:r>
              <a:rPr lang="ko-KR" altLang="en-US" dirty="0"/>
              <a:t>데이터</a:t>
            </a:r>
            <a:r>
              <a:rPr lang="en-US" altLang="ko-KR" dirty="0"/>
              <a:t>, SST2(</a:t>
            </a:r>
            <a:r>
              <a:rPr lang="ko-KR" altLang="en-US" dirty="0"/>
              <a:t>감성분석</a:t>
            </a:r>
            <a:r>
              <a:rPr lang="en-US" altLang="ko-KR" dirty="0"/>
              <a:t>)</a:t>
            </a:r>
            <a:r>
              <a:rPr lang="ko-KR" altLang="en-US" dirty="0"/>
              <a:t>데이터 찾아보면 타깃이 원래 </a:t>
            </a:r>
            <a:r>
              <a:rPr lang="en-US" altLang="ko-KR" dirty="0"/>
              <a:t>1</a:t>
            </a:r>
            <a:r>
              <a:rPr lang="ko-KR" altLang="en-US" dirty="0"/>
              <a:t>이라는 숫자였음</a:t>
            </a:r>
            <a:r>
              <a:rPr lang="en-US" altLang="ko-KR" dirty="0"/>
              <a:t>.(</a:t>
            </a:r>
            <a:r>
              <a:rPr lang="ko-KR" altLang="en-US" dirty="0"/>
              <a:t>클래스를 의미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그러나 </a:t>
            </a:r>
            <a:r>
              <a:rPr lang="en-US" altLang="ko-KR" dirty="0"/>
              <a:t>T5</a:t>
            </a:r>
            <a:r>
              <a:rPr lang="ko-KR" altLang="en-US" dirty="0"/>
              <a:t>에서는 인풋은 태스크와 문장을 함께 </a:t>
            </a:r>
            <a:r>
              <a:rPr lang="en-US" altLang="ko-KR" dirty="0"/>
              <a:t>text</a:t>
            </a:r>
            <a:r>
              <a:rPr lang="ko-KR" altLang="en-US" dirty="0"/>
              <a:t>로 </a:t>
            </a:r>
            <a:r>
              <a:rPr lang="ko-KR" altLang="en-US" dirty="0" err="1"/>
              <a:t>넣어줌</a:t>
            </a:r>
            <a:r>
              <a:rPr lang="en-US" altLang="ko-KR" dirty="0"/>
              <a:t>(</a:t>
            </a:r>
            <a:r>
              <a:rPr lang="ko-KR" altLang="en-US" dirty="0"/>
              <a:t>프롬프트로 만들어서</a:t>
            </a:r>
            <a:r>
              <a:rPr lang="en-US" altLang="ko-KR" dirty="0"/>
              <a:t>) output</a:t>
            </a:r>
            <a:r>
              <a:rPr lang="ko-KR" altLang="en-US" dirty="0"/>
              <a:t>역시 </a:t>
            </a:r>
            <a:r>
              <a:rPr lang="en-US" altLang="ko-KR" dirty="0"/>
              <a:t>text</a:t>
            </a:r>
            <a:r>
              <a:rPr lang="ko-KR" altLang="en-US" dirty="0"/>
              <a:t>형식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4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77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3BAE-A30F-4362-A81E-F5840B0324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98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05736-5390-A251-AF47-E29EA7917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8B89D-49D7-A105-9FD1-057518B7A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7561F-3729-2DDD-7BF3-01A33A8B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B4EC-39CE-46D2-AB51-3294B37D17AC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039BE-BC3E-ACD2-8A58-6A756CFF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71665-BD03-2D55-B646-908F1AF4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D9E1-408A-4A03-9140-1D2441A4E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32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75B34-CDE8-14CE-C52C-8FEECD75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C85D83-94B4-D061-95DB-DE96D3485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65043-630F-1ADD-0F49-B4DFDBFF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B4EC-39CE-46D2-AB51-3294B37D17AC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91F58-B139-C3AE-AD6D-9A0033D6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19246-ECF9-2B9C-E38B-70B895ED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D9E1-408A-4A03-9140-1D2441A4E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6D506C-CBAC-5D19-A92C-6F8036BA8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AE515-B197-8384-1953-7A21EC353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1F79E-D31E-E8DA-1CB9-8A185FEE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B4EC-39CE-46D2-AB51-3294B37D17AC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F16AF-574A-26D8-070F-AA4B86E9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C7B75-7D3B-D223-4D48-A90ABF5F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D9E1-408A-4A03-9140-1D2441A4E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80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4F8D4-058D-0115-10BB-57DBF8FB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3B61B-EC64-E0A7-D557-600D4479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2B105-478C-6177-C29B-3D53DE67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B4EC-39CE-46D2-AB51-3294B37D17AC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FC3C3-6233-FC0F-1DE1-98E26DBF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5BDA4-8756-3547-07C4-6272B219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D9E1-408A-4A03-9140-1D2441A4E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8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F00B-989A-59FE-FA7B-C65ACE93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263BB7-37BC-037F-7C0E-672CC383D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9F41C-FB51-9B5E-564C-0A0873B3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B4EC-39CE-46D2-AB51-3294B37D17AC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86156-5C1E-4C77-206C-3E804213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2FA56-EFB6-14C8-A7DF-879689B2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D9E1-408A-4A03-9140-1D2441A4E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0DD1-22D3-60A0-5BC6-75BC9597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037A1-C426-F15C-03A4-F3B7FC98F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F268D-E32F-8BAC-CA24-C0B6D7E8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463D3-E997-CCEC-1F03-88FF7209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B4EC-39CE-46D2-AB51-3294B37D17AC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4EB8A-9CCA-8921-6F11-A46D6105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83D43-F75F-9B04-4301-B1FDFBF2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D9E1-408A-4A03-9140-1D2441A4E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6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96483-6154-2495-FA21-08CA839D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E3D63-0933-FE01-4DA9-137B57F42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08776-6BAE-CA52-E3F3-FC91328E4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3EB71F-BCE3-3532-E2EE-95D0222D2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A75D2B-CF80-85FD-B002-1E64F0E58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3BB3D-2C37-5A9A-DC36-3EE04355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B4EC-39CE-46D2-AB51-3294B37D17AC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7FFA28-8A2A-A991-1242-4B7A5DA9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2B689B-B42B-56FF-E6DD-31F43E52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D9E1-408A-4A03-9140-1D2441A4E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6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68840-AF03-C093-3D63-95B4C6AD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6271AD-91B1-5C90-3BD6-13153A3B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B4EC-39CE-46D2-AB51-3294B37D17AC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1F6DFE-EBBA-A2C7-3B03-591406C8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E0D7E5-ADFA-FF16-D944-8D80D4F4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D9E1-408A-4A03-9140-1D2441A4E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21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FC14B0-4984-C0FA-E3B0-C0678CB2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B4EC-39CE-46D2-AB51-3294B37D17AC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330C28-FD6B-8E34-181B-E31784CA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E0C09E-AB2D-2255-F451-C03C6215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D9E1-408A-4A03-9140-1D2441A4E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5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23586-D9FA-76EC-8DEB-B9DB5EE8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BBCAB-D8D7-138C-70BC-1019A2852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933D6-61DD-9B7E-A9D5-99CAEEE84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FE918-E0E0-1C98-78D8-452A1A32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B4EC-39CE-46D2-AB51-3294B37D17AC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35427-63E7-A4EC-3FAE-7486D42D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82BD4-B538-713C-DA0A-4118DD22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D9E1-408A-4A03-9140-1D2441A4E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7AEA4-EFAB-0F17-F782-E380EC9D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A65511-92C5-6D65-197F-4BBBBA855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735A42-D0BE-B597-DF94-160D2D56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94B58-CBFE-F29D-9053-D1F4360D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B4EC-39CE-46D2-AB51-3294B37D17AC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86C90-A508-81E1-695E-23010FDF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450C7-41D1-1C98-C8D7-B5B06C50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D9E1-408A-4A03-9140-1D2441A4E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2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89EA6D-9006-CEA8-DCAA-99D1664D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6413E-6C1E-B71E-4F27-81F1A64A5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33C40-77B3-DD16-0897-AE92FD5C3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B4EC-39CE-46D2-AB51-3294B37D17AC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3E72A-EB90-E3B3-45C4-36FB8073A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52BA2-FD36-C9B2-042D-EDC642703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D9E1-408A-4A03-9140-1D2441A4E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5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AA82B-AE6F-57D9-6FD1-0C82E04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87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8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Cs224n/Lecure14.</a:t>
            </a:r>
            <a:br>
              <a:rPr lang="en-US" altLang="ko-KR" sz="8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8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T5 and </a:t>
            </a:r>
            <a:br>
              <a:rPr lang="en-US" altLang="ko-KR" sz="8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8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Large Language models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3EB849-D147-F00C-DD5C-768FF8470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639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수학교육과 배수안</a:t>
            </a:r>
          </a:p>
        </p:txBody>
      </p:sp>
    </p:spTree>
    <p:extLst>
      <p:ext uri="{BB962C8B-B14F-4D97-AF65-F5344CB8AC3E}">
        <p14:creationId xmlns:p14="http://schemas.microsoft.com/office/powerpoint/2010/main" val="3944322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T5 (Text to text transfer transformer)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모델 구조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E93417-38A6-4F34-C5D0-D668374F9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740101"/>
            <a:ext cx="8915399" cy="493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5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T5 (Text to text transfer transformer)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사전학습 데이터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(C4)</a:t>
            </a:r>
          </a:p>
          <a:p>
            <a:pPr marL="0" indent="0">
              <a:buNone/>
            </a:pP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43E4B1-136F-2B6E-EE23-BD65B701B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17" y="2229852"/>
            <a:ext cx="8381931" cy="415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5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T5 (Text to text transfer transformer)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Training objective</a:t>
            </a:r>
          </a:p>
          <a:p>
            <a:pPr marL="0" indent="0">
              <a:buNone/>
            </a:pP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2911FF-A592-3684-2C7D-0442533C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75" y="2077308"/>
            <a:ext cx="10597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8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T5 (Text to text transfer transformer)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C6AB35-8FE3-7F1C-7091-1E970927F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6880" y="926865"/>
            <a:ext cx="9063362" cy="5538104"/>
          </a:xfrm>
        </p:spPr>
      </p:pic>
    </p:spTree>
    <p:extLst>
      <p:ext uri="{BB962C8B-B14F-4D97-AF65-F5344CB8AC3E}">
        <p14:creationId xmlns:p14="http://schemas.microsoft.com/office/powerpoint/2010/main" val="356659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T5 </a:t>
            </a:r>
            <a:r>
              <a: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논문 실험 결과 요약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59FEF-507C-2F1F-1A60-5E9AE46D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Model Architecture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Pretraining objectives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Unlabeled datasets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Training strategies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Scaling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957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T5 </a:t>
            </a:r>
            <a:r>
              <a: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논문 실험 결과 요약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59FEF-507C-2F1F-1A60-5E9AE46D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1) Model Architecture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0E13F1-C5DC-A9AD-B9EC-D6D0EE3F5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26" y="2630906"/>
            <a:ext cx="11425547" cy="236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1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T5 </a:t>
            </a:r>
            <a:r>
              <a: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논문 실험 결과 요약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59FEF-507C-2F1F-1A60-5E9AE46D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2) Pretraining objectives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488B29-69BD-4916-30BE-1D6D3F0B7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5" y="2777818"/>
            <a:ext cx="11614484" cy="20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5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T5 </a:t>
            </a:r>
            <a:r>
              <a: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논문 실험 결과 요약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59FEF-507C-2F1F-1A60-5E9AE46D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3)Unlabeled datasets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5143FE-D096-67AB-2DD3-3DA01965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1295"/>
            <a:ext cx="10887796" cy="341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4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T5 </a:t>
            </a:r>
            <a:r>
              <a: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논문 실험 결과 요약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59FEF-507C-2F1F-1A60-5E9AE46DD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3)Unlabeled datasets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B08156-F460-AC6A-D71C-940645D66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24" y="2036575"/>
            <a:ext cx="7544498" cy="434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2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T5 </a:t>
            </a:r>
            <a:r>
              <a: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논문 실험 결과 요약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59FEF-507C-2F1F-1A60-5E9AE46D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4) Training strategies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41A39F-D387-5373-0A1C-588E932B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3" y="2614803"/>
            <a:ext cx="11412854" cy="226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Before T5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BD0C62-2273-B20F-8BC7-F5000DB9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5563"/>
            <a:ext cx="10869805" cy="51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81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T5 </a:t>
            </a:r>
            <a:r>
              <a: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논문 실험 결과 요약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59FEF-507C-2F1F-1A60-5E9AE46D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5)</a:t>
            </a:r>
            <a:r>
              <a:rPr lang="en-US" altLang="ko-KR" sz="3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Scailing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CCD318-BEE6-66ED-AB0E-C49B69EF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08" y="2526081"/>
            <a:ext cx="11001383" cy="29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47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T5 </a:t>
            </a:r>
            <a:r>
              <a: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논문 실험 결과 요약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59FEF-507C-2F1F-1A60-5E9AE46D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5)</a:t>
            </a:r>
            <a:r>
              <a:rPr lang="en-US" altLang="ko-KR" sz="3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Scailing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CCD318-BEE6-66ED-AB0E-C49B69EF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08" y="2526081"/>
            <a:ext cx="11001383" cy="2950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0A5B81-11B6-8AE1-F787-C91888307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42" y="80551"/>
            <a:ext cx="11820348" cy="669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0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T5 </a:t>
            </a:r>
            <a:r>
              <a: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논문 실험 결과 요약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59FEF-507C-2F1F-1A60-5E9AE46D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Result: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829D4D-C366-5429-8832-A27B45D47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42" y="2286346"/>
            <a:ext cx="10679680" cy="32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67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 Other topics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Multilingual T5</a:t>
            </a:r>
          </a:p>
          <a:p>
            <a:pPr marL="0" indent="0">
              <a:buNone/>
            </a:pP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035E1A-6317-02A6-CE52-3DC2EA2E8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81" y="2197768"/>
            <a:ext cx="8695837" cy="38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43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 Other topics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Pre training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과정에서 얼마나 많은 지식을 습득할까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  <a:p>
            <a:pPr marL="0" indent="0">
              <a:buNone/>
            </a:pP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123A6-D2DE-6DC7-7F98-7196A4100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778" y="2338262"/>
            <a:ext cx="8592444" cy="3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 Other topics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08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Pre training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과정에서 얼마나 많은 지식을 습득할까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-&gt;closed book question answering</a:t>
            </a:r>
          </a:p>
          <a:p>
            <a:pPr marL="0" indent="0">
              <a:buNone/>
            </a:pP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C569DD-2C46-4448-B5F8-EA4AC7F4F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68" y="3546829"/>
            <a:ext cx="8965347" cy="17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0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Before T5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E82F84-E9C4-626B-9A37-ED120B0D2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89" y="1331316"/>
            <a:ext cx="10748211" cy="484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3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Before T5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너무 많은 방법이 동시에 제안되고 있어서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,,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무엇이 가장 효과적인지 알기 어려워졌다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핵심 질문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지금까지 나온 여러가지 방법들 중에 무엇이 가장 좋은가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그리고 그것은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얼마나 발전할 수 있는가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  <a:p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=&gt;T5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다양한 실험이 대략적인 결론을 내려준다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85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T5 (Text to text transfer transformer)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다양한 기술을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test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해보고 싶었기에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모든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task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동일한 형식으로 처리하는 것이 필요하였다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=&gt;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모든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language task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text-to-text format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표현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2A32CA-868D-2444-6A43-4543C7E11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890" y="4209813"/>
            <a:ext cx="5472833" cy="24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6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T5 (Text to text transfer transformer)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번역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0F166C-4945-85BF-A93E-3C566281D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30343"/>
            <a:ext cx="10755075" cy="15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5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T5 (Text to text transfer transformer)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cola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A1A0C8-53C3-2134-AD38-49A62926E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49" y="2942077"/>
            <a:ext cx="10433638" cy="19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7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T5 (Text to text transfer transformer)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유사도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2394A7-C112-8781-42C3-C8DA5071F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52" y="3071239"/>
            <a:ext cx="11129661" cy="186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3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A143-076B-783A-24C5-8FEB0F96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T5 (Text to text transfer transformer)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EA2EF-93A1-9E3E-B434-B9DFD5CF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요약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426BED-7748-D795-2726-A894321E9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2732"/>
            <a:ext cx="11630526" cy="18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3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817</Words>
  <Application>Microsoft Office PowerPoint</Application>
  <PresentationFormat>와이드스크린</PresentationFormat>
  <Paragraphs>126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나눔바른펜</vt:lpstr>
      <vt:lpstr>맑은 고딕</vt:lpstr>
      <vt:lpstr>Arial</vt:lpstr>
      <vt:lpstr>Office 테마</vt:lpstr>
      <vt:lpstr>Cs224n/Lecure14. T5 and  Large Language models </vt:lpstr>
      <vt:lpstr>1. Before T5</vt:lpstr>
      <vt:lpstr>1. Before T5</vt:lpstr>
      <vt:lpstr>1. Before T5</vt:lpstr>
      <vt:lpstr>2. T5 (Text to text transfer transformer)</vt:lpstr>
      <vt:lpstr>2. T5 (Text to text transfer transformer)</vt:lpstr>
      <vt:lpstr>2. T5 (Text to text transfer transformer)</vt:lpstr>
      <vt:lpstr>2. T5 (Text to text transfer transformer)</vt:lpstr>
      <vt:lpstr>2. T5 (Text to text transfer transformer)</vt:lpstr>
      <vt:lpstr>2. T5 (Text to text transfer transformer)</vt:lpstr>
      <vt:lpstr>2. T5 (Text to text transfer transformer)</vt:lpstr>
      <vt:lpstr>2. T5 (Text to text transfer transformer)</vt:lpstr>
      <vt:lpstr>2. T5 (Text to text transfer transformer)</vt:lpstr>
      <vt:lpstr>3. T5 논문 실험 결과 요약</vt:lpstr>
      <vt:lpstr>3. T5 논문 실험 결과 요약</vt:lpstr>
      <vt:lpstr>3. T5 논문 실험 결과 요약</vt:lpstr>
      <vt:lpstr>3. T5 논문 실험 결과 요약</vt:lpstr>
      <vt:lpstr>3. T5 논문 실험 결과 요약</vt:lpstr>
      <vt:lpstr>3. T5 논문 실험 결과 요약</vt:lpstr>
      <vt:lpstr>3. T5 논문 실험 결과 요약</vt:lpstr>
      <vt:lpstr>3. T5 논문 실험 결과 요약</vt:lpstr>
      <vt:lpstr>3. T5 논문 실험 결과 요약</vt:lpstr>
      <vt:lpstr>4.  Other topics</vt:lpstr>
      <vt:lpstr>4.  Other topics</vt:lpstr>
      <vt:lpstr>4.  Other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Cs224n/Lecure14. T5 and  Large Language models </dc:title>
  <dc:creator>배 수안</dc:creator>
  <cp:lastModifiedBy>배 수안</cp:lastModifiedBy>
  <cp:revision>6</cp:revision>
  <dcterms:created xsi:type="dcterms:W3CDTF">2023-08-04T18:04:23Z</dcterms:created>
  <dcterms:modified xsi:type="dcterms:W3CDTF">2023-08-05T08:41:18Z</dcterms:modified>
</cp:coreProperties>
</file>