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Line_regress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82250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73016"/>
            <a:ext cx="8856984" cy="273630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980728"/>
            <a:ext cx="733303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980729"/>
            <a:ext cx="15121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484784"/>
            <a:ext cx="3528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CatBoostRegressor</a:t>
            </a:r>
            <a:r>
              <a:rPr lang="en-US" sz="1100" dirty="0" smtClean="0"/>
              <a:t>(iterations=100000,</a:t>
            </a:r>
          </a:p>
          <a:p>
            <a:r>
              <a:rPr lang="en-US" sz="1100" dirty="0" smtClean="0"/>
              <a:t>#                              depth=13,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 = 0.005,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eval_metric</a:t>
            </a:r>
            <a:r>
              <a:rPr lang="en-US" sz="1100" dirty="0" smtClean="0"/>
              <a:t>='RMSE',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od_wait</a:t>
            </a:r>
            <a:r>
              <a:rPr lang="en-US" sz="1100" dirty="0" smtClean="0"/>
              <a:t>=1000,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task_type</a:t>
            </a:r>
            <a:r>
              <a:rPr lang="en-US" sz="1100" dirty="0" smtClean="0"/>
              <a:t>='GPU',</a:t>
            </a:r>
          </a:p>
          <a:p>
            <a:r>
              <a:rPr lang="en-US" sz="1100" dirty="0" smtClean="0"/>
              <a:t>#                              silent=False,</a:t>
            </a:r>
          </a:p>
          <a:p>
            <a:r>
              <a:rPr lang="en-US" sz="1100" dirty="0" smtClean="0"/>
              <a:t>#                              l2_leaf_reg=0.15,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random_strength</a:t>
            </a:r>
            <a:r>
              <a:rPr lang="en-US" sz="1100" dirty="0" smtClean="0"/>
              <a:t>=0.35,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=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bagging_temperature</a:t>
            </a:r>
            <a:r>
              <a:rPr lang="en-US" sz="1100" dirty="0" smtClean="0"/>
              <a:t>=3,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=26,</a:t>
            </a:r>
          </a:p>
          <a:p>
            <a:r>
              <a:rPr lang="en-US" sz="1100" dirty="0" smtClean="0"/>
              <a:t>#                           )</a:t>
            </a:r>
          </a:p>
          <a:p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28803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# </a:t>
            </a:r>
            <a:r>
              <a:rPr lang="en-US" sz="1100" dirty="0" err="1" smtClean="0"/>
              <a:t>LightGBM</a:t>
            </a:r>
            <a:endParaRPr lang="en-US" sz="1100" dirty="0" smtClean="0"/>
          </a:p>
          <a:p>
            <a:r>
              <a:rPr lang="en-US" sz="1100" dirty="0" smtClean="0"/>
              <a:t># </a:t>
            </a:r>
            <a:r>
              <a:rPr lang="en-US" sz="1100" dirty="0" err="1" smtClean="0"/>
              <a:t>params</a:t>
            </a:r>
            <a:r>
              <a:rPr lang="en-US" sz="1100" dirty="0" smtClean="0"/>
              <a:t> = {'metric' : 'RMSE',</a:t>
            </a:r>
          </a:p>
          <a:p>
            <a:r>
              <a:rPr lang="en-US" sz="1100" dirty="0" smtClean="0"/>
              <a:t>#           'objective': 'regression',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': 0.005,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boosting_type</a:t>
            </a:r>
            <a:r>
              <a:rPr lang="en-US" sz="1100" dirty="0" smtClean="0"/>
              <a:t>' : '</a:t>
            </a:r>
            <a:r>
              <a:rPr lang="en-US" sz="1100" dirty="0" err="1" smtClean="0"/>
              <a:t>gbdt</a:t>
            </a:r>
            <a:r>
              <a:rPr lang="en-US" sz="1100" dirty="0" smtClean="0"/>
              <a:t>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n_jobs</a:t>
            </a:r>
            <a:r>
              <a:rPr lang="en-US" sz="1100" dirty="0" smtClean="0"/>
              <a:t>' : 10,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num_leaves</a:t>
            </a:r>
            <a:r>
              <a:rPr lang="en-US" sz="1100" dirty="0" smtClean="0"/>
              <a:t>': 90,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': 30,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max_depth</a:t>
            </a:r>
            <a:r>
              <a:rPr lang="en-US" sz="1100" dirty="0" smtClean="0"/>
              <a:t>': 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min_split_gain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reg_alpha</a:t>
            </a:r>
            <a:r>
              <a:rPr lang="en-US" sz="1100" dirty="0" smtClean="0"/>
              <a:t>': 0.015,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reg_lambda</a:t>
            </a:r>
            <a:r>
              <a:rPr lang="en-US" sz="1100" dirty="0" smtClean="0"/>
              <a:t>': 0.025,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feature_fraction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bagging_freq</a:t>
            </a:r>
            <a:r>
              <a:rPr lang="en-US" sz="1100" dirty="0" smtClean="0"/>
              <a:t>': 50,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'verbosity': 1,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early_stopping_round</a:t>
            </a:r>
            <a:r>
              <a:rPr lang="en-US" sz="1100" dirty="0" smtClean="0"/>
              <a:t>': 3000,</a:t>
            </a:r>
          </a:p>
          <a:p>
            <a:r>
              <a:rPr lang="en-US" sz="1100" dirty="0" smtClean="0"/>
              <a:t># }</a:t>
            </a:r>
          </a:p>
          <a:p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системы автоматизированного сбора и обработки данных.</a:t>
            </a:r>
          </a:p>
          <a:p>
            <a:r>
              <a:rPr lang="ru-RU" dirty="0" smtClean="0"/>
              <a:t>Проведение 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периода для переобучения модели на новых данных.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4236527" cy="2448272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4353766" cy="244827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6002" y="4437112"/>
            <a:ext cx="3779912" cy="20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>
                <a:effectLst/>
              </a:rPr>
              <a:t>Наивная модель</a:t>
            </a:r>
            <a:endParaRPr lang="ru-RU" dirty="0">
              <a:effectLst/>
            </a:endParaRPr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9807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Linear regression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  <a:hlinkClick r:id="rId4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861</TotalTime>
  <Words>270</Words>
  <Application>Microsoft Office PowerPoint</Application>
  <PresentationFormat>Экран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Слайд 10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38</cp:revision>
  <dcterms:created xsi:type="dcterms:W3CDTF">2022-09-26T21:01:03Z</dcterms:created>
  <dcterms:modified xsi:type="dcterms:W3CDTF">2022-09-28T15:15:41Z</dcterms:modified>
</cp:coreProperties>
</file>