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8" r:id="rId3"/>
    <p:sldId id="27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3699804"/>
            <a:ext cx="3902968" cy="2825540"/>
          </a:xfrm>
        </p:spPr>
        <p:txBody>
          <a:bodyPr anchor="t"/>
          <a:lstStyle/>
          <a:p>
            <a:pPr algn="l"/>
            <a:r>
              <a:rPr lang="ru-RU" dirty="0" smtClean="0"/>
              <a:t>Курс: </a:t>
            </a:r>
            <a:r>
              <a:rPr lang="en-US" dirty="0" err="1" smtClean="0"/>
              <a:t>Skillfactory</a:t>
            </a:r>
            <a:r>
              <a:rPr lang="en-US" dirty="0" smtClean="0"/>
              <a:t> </a:t>
            </a:r>
            <a:r>
              <a:rPr lang="ru-RU" dirty="0" smtClean="0"/>
              <a:t>Специализация </a:t>
            </a:r>
            <a:r>
              <a:rPr lang="en-US" dirty="0" smtClean="0"/>
              <a:t>Data Science</a:t>
            </a:r>
          </a:p>
          <a:p>
            <a:pPr algn="l"/>
            <a:r>
              <a:rPr lang="en-US" dirty="0" err="1" smtClean="0"/>
              <a:t>Студент</a:t>
            </a:r>
            <a:r>
              <a:rPr lang="en-US" dirty="0" smtClean="0"/>
              <a:t>: Скикевич </a:t>
            </a:r>
            <a:r>
              <a:rPr lang="en-US" dirty="0" err="1" smtClean="0"/>
              <a:t>Игорь</a:t>
            </a:r>
            <a:endParaRPr lang="ru-RU" dirty="0" smtClean="0"/>
          </a:p>
          <a:p>
            <a:pPr algn="l"/>
            <a:r>
              <a:rPr lang="ru-RU" dirty="0" smtClean="0"/>
              <a:t>Ментор: </a:t>
            </a:r>
            <a:r>
              <a:rPr lang="ru-RU" dirty="0" err="1" smtClean="0"/>
              <a:t>Саночкин</a:t>
            </a:r>
            <a:r>
              <a:rPr lang="ru-RU" dirty="0" smtClean="0"/>
              <a:t> Леонид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305800" cy="2938260"/>
          </a:xfrm>
        </p:spPr>
        <p:txBody>
          <a:bodyPr/>
          <a:lstStyle/>
          <a:p>
            <a:r>
              <a:rPr lang="ru-RU" sz="4400" dirty="0" smtClean="0"/>
              <a:t>«Интеллектуальная система оптимизации ценообразования услуг частного медицинского центра»</a:t>
            </a:r>
            <a:endParaRPr lang="ru-RU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Причина выбора темы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Благодарю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pPr lvl="0"/>
            <a:r>
              <a:rPr lang="ru-RU" dirty="0" smtClean="0"/>
              <a:t>Изучить задачу оптимизации цены с точки зрения бизнеса.</a:t>
            </a:r>
          </a:p>
          <a:p>
            <a:pPr lvl="0"/>
            <a:r>
              <a:rPr lang="ru-RU" dirty="0" smtClean="0"/>
              <a:t>Разработать первый прототип модели для будущего сервиса.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Цели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Определение бизнес задачи</a:t>
            </a:r>
            <a:endParaRPr lang="ru-RU" dirty="0"/>
          </a:p>
        </p:txBody>
      </p:sp>
      <p:pic>
        <p:nvPicPr>
          <p:cNvPr id="1026" name="Picture 2" descr="D:\Work\DS_projects\защита диплома\бинес задача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27585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DS_projects\защита диплома\линейная регрессия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4584750" cy="2649509"/>
          </a:xfrm>
          <a:prstGeom prst="rect">
            <a:avLst/>
          </a:prstGeom>
          <a:noFill/>
        </p:spPr>
      </p:pic>
      <p:pic>
        <p:nvPicPr>
          <p:cNvPr id="2051" name="Picture 3" descr="D:\Work\DS_projects\защита диплома\полиномиальная регресси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933056"/>
            <a:ext cx="4609871" cy="259228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Техническая задача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Линейная регрессия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34290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Полиномиальная регрессия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54</TotalTime>
  <Words>57</Words>
  <Application>Microsoft Office PowerPoint</Application>
  <PresentationFormat>Экран (4:3)</PresentationFormat>
  <Paragraphs>13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Бумажная</vt:lpstr>
      <vt:lpstr>«Интеллектуальная система оптимизации ценообразования услуг частного медицинского центра»</vt:lpstr>
      <vt:lpstr>Причина выбора темы</vt:lpstr>
      <vt:lpstr>Цели</vt:lpstr>
      <vt:lpstr>Определение бизнес задачи</vt:lpstr>
      <vt:lpstr>Техническая задача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Благодарю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«Интеллектуальная система оптимизации ценообразования услуг частного медицинского центра»</dc:title>
  <dc:creator>user-pc13-work</dc:creator>
  <cp:lastModifiedBy>user-pc13</cp:lastModifiedBy>
  <cp:revision>7</cp:revision>
  <dcterms:created xsi:type="dcterms:W3CDTF">2022-09-26T21:01:03Z</dcterms:created>
  <dcterms:modified xsi:type="dcterms:W3CDTF">2022-09-26T22:06:34Z</dcterms:modified>
</cp:coreProperties>
</file>