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69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周总结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母永胜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RAG原理与实践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RAG与微调技术对比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781151" cy="22669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86940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RAG优势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159919"/>
            <a:ext cx="2076301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RAG动态引入新知识，减少幻觉，提供数据可解释性，适合快速变化的知识领域。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81201" y="2019300"/>
            <a:ext cx="2781151" cy="22669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533626" y="286940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微调特性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533626" y="3159919"/>
            <a:ext cx="2076301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微调通过大量数据调整模型参数，实现模型行为定制，适用于稳定的大规模数据集。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62352" y="2019300"/>
            <a:ext cx="2781151" cy="22669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314777" y="286940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应用场景差异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314777" y="3159919"/>
            <a:ext cx="2076301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RAG适用于需实时更新知识的场景，微调则更适合模型行为的长期定制与优化。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RAG工作流程详解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781151" cy="22669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数据准备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解析并拆分私域数据，转化为语义向量，存储至向量数据库。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81201" y="2019300"/>
            <a:ext cx="2781151" cy="22669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533626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数据检索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533626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将问题转化为查询向量，在数据库中检索相关知识。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62352" y="2019300"/>
            <a:ext cx="2781151" cy="22669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314777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答案生成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314777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装载检索知识至提示词，调用大模型生成答案反馈。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RAG实践步骤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1594" y="1333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文档解析与拆分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将私域数据转换成适配RAG系统的文本片段，确保信息的完整性和可用性。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93781" y="1333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文档向量化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利用Embedding Model将文本片段转化为语义向量，为后续检索奠定基础。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1594" y="29908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向量持久化存储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3829050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将语义向量存储至向量数据库，实现高效检索与管理。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93781" y="299085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91313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答案生成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6691313" y="3829050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结合检索结果，调用大模型生成基于私有知识库的精准回答。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GraphRAG工具应用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0025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2886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GraphRAG简介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57651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GraphRAG是微软开源的RAG工具，简化RAG流程，实现文档检索与生成一体化。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200025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232886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环境搭建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57651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确保Python环境，安装GraphRAG，创建输入文件夹，下载书籍作为素材库。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200025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232886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初始化与配置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57651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初始化GraphRAG，修改配置文件，选择模型，调整参数以适配国内模型。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200025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232886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索引与问答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57651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执行索引命令，完成文档向量化，通过查询命令实现问答，支持全局与局部问题。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p>
            <a:pPr marL="0" indent="0" algn="l">
              <a:lnSpc>
                <a:spcPts val="3040"/>
              </a:lnSpc>
              <a:buNone/>
            </a:pPr>
            <a:r>
              <a:rPr lang="en-US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02</a:t>
            </a:r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6" r="46"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模型Prompt技巧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RAG原理与实践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3" name="Text 3"/>
          <p:cNvSpPr/>
          <p:nvPr/>
        </p:nvSpPr>
        <p:spPr>
          <a:xfrm>
            <a:off x="3524250" y="136858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14" name="Text 4"/>
          <p:cNvSpPr/>
          <p:nvPr/>
        </p:nvSpPr>
        <p:spPr>
          <a:xfrm>
            <a:off x="3990975" y="149209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上周学习</a:t>
            </a:r>
            <a:endParaRPr lang="zh-CN" altLang="en-US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505"/>
            <a:ext cx="8001000" cy="34512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400" dirty="0">
                <a:sym typeface="+mn-ea"/>
              </a:rPr>
              <a:t>上周出勤率</a:t>
            </a:r>
            <a:r>
              <a:rPr lang="en-US" altLang="zh-CN" sz="2400" dirty="0">
                <a:sym typeface="+mn-ea"/>
              </a:rPr>
              <a:t>100</a:t>
            </a:r>
            <a:r>
              <a:rPr lang="zh-CN" altLang="zh-CN" sz="2400" dirty="0">
                <a:sym typeface="+mn-ea"/>
              </a:rPr>
              <a:t>％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无迟到早退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zh-CN" sz="2400" dirty="0">
                <a:sym typeface="+mn-ea"/>
              </a:rPr>
              <a:t>笔记提交情况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zh-CN" sz="2400" dirty="0">
                <a:sym typeface="+mn-ea"/>
              </a:rPr>
              <a:t>全部提交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en-US" sz="2400" dirty="0">
                <a:sym typeface="+mn-ea"/>
              </a:rPr>
              <a:t>作业全部完成</a:t>
            </a:r>
            <a:endParaRPr lang="zh-CN" altLang="en-US" sz="2400" dirty="0">
              <a:sym typeface="+mn-ea"/>
            </a:endParaRPr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en-US" sz="2400" dirty="0">
                <a:sym typeface="+mn-ea"/>
              </a:rPr>
              <a:t>下周计划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en-US" sz="2400" dirty="0">
                <a:sym typeface="+mn-ea"/>
              </a:rPr>
              <a:t>出勤率</a:t>
            </a:r>
            <a:r>
              <a:rPr lang="en-US" altLang="zh-CN" sz="2400" dirty="0">
                <a:sym typeface="+mn-ea"/>
              </a:rPr>
              <a:t>100</a:t>
            </a:r>
            <a:r>
              <a:rPr lang="zh-CN" altLang="zh-CN" sz="2400" dirty="0">
                <a:sym typeface="+mn-ea"/>
              </a:rPr>
              <a:t>％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不</a:t>
            </a:r>
            <a:r>
              <a:rPr lang="zh-CN" altLang="en-US" sz="2400" dirty="0">
                <a:sym typeface="+mn-ea"/>
              </a:rPr>
              <a:t>迟到早退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zh-CN" sz="2400" dirty="0">
                <a:sym typeface="+mn-ea"/>
              </a:rPr>
              <a:t>笔记提交情况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zh-CN" sz="2400" dirty="0">
                <a:sym typeface="+mn-ea"/>
              </a:rPr>
              <a:t>全部提交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r>
              <a:rPr lang="zh-CN" altLang="en-US" sz="2400" dirty="0"/>
              <a:t>计划</a:t>
            </a:r>
            <a:r>
              <a:rPr lang="en-US" altLang="zh-CN" sz="2400" dirty="0"/>
              <a:t> </a:t>
            </a:r>
            <a:r>
              <a:rPr lang="zh-CN" altLang="en-US" sz="2400" dirty="0"/>
              <a:t>内联式学习，</a:t>
            </a:r>
            <a:r>
              <a:rPr lang="en-US" altLang="zh-CN" sz="2400" dirty="0"/>
              <a:t>AI</a:t>
            </a:r>
            <a:r>
              <a:rPr lang="zh-CN" altLang="en-US" sz="2400" dirty="0"/>
              <a:t>编写完代码，对代码学习不足，后面多看代码</a:t>
            </a:r>
            <a:endParaRPr lang="zh-CN" altLang="en-US" sz="2400" dirty="0"/>
          </a:p>
          <a:p>
            <a:pPr marL="0" indent="0" algn="l">
              <a:lnSpc>
                <a:spcPts val="3150"/>
              </a:lnSpc>
              <a:buNone/>
            </a:pPr>
            <a:endParaRPr lang="zh-CN" altLang="en-US" sz="2400" dirty="0"/>
          </a:p>
          <a:p>
            <a:pPr marL="0" indent="0" algn="l">
              <a:lnSpc>
                <a:spcPts val="5250"/>
              </a:lnSpc>
              <a:buNone/>
            </a:pPr>
            <a:endParaRPr lang="en-US" sz="2400" b="1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模型Prompt技巧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基本原则与技巧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002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清晰指令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24790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编写具体明确的指令，利用分隔符组织信息，确保输出结构化，加入条件检查和示例指导模型。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002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分步引导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24790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采用逐步引导策略，给予模型‘思考’时间，通过细化步骤提升推理准确度，优化复杂任务处理。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002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六大策略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24790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掌握角色扮演、分隔符使用、步骤分解、示例提供、输出长度控制等OpenAI推荐的提示词策略，增强效果。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4844" r="14844"/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23633" r="23633"/>
          <a:stretch>
            <a:fillRect/>
          </a:stretch>
        </p:blipFill>
        <p:spPr>
          <a:xfrm>
            <a:off x="0" y="0"/>
            <a:ext cx="3857625" cy="73152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结构化提示词设计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57675" y="1162050"/>
            <a:ext cx="2052637" cy="2971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10100" y="1943100"/>
            <a:ext cx="1347788" cy="4667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提升可读性与维护性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610100" y="2447925"/>
            <a:ext cx="1347788" cy="1295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结构化提示词设计首要目标是提高可读性和维护性，确保提示词清晰、逻辑连贯，便于理解和后续调整。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10312" y="1162050"/>
            <a:ext cx="2052637" cy="29718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62738" y="19431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运用MECE原则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62738" y="2233613"/>
            <a:ext cx="1347788" cy="1504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采用MECE（Mutually Exclusive, Collectively Exhaustive）原则，确保提示词覆盖所有可能的情况，同时避免重叠，增强模型理解力。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57675" y="4133850"/>
            <a:ext cx="2052637" cy="29718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10100" y="49149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借鉴思维框架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610100" y="5205413"/>
            <a:ext cx="1347788" cy="1295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整合STAR、SMART、5W2H等思维框架，使提示词更具指导性和针对性，引导模型进行更深入的分析和推理。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310312" y="4133850"/>
            <a:ext cx="2052637" cy="2971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62738" y="4914900"/>
            <a:ext cx="1347788" cy="4667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Markdown与代码格式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6662738" y="5419725"/>
            <a:ext cx="1347788" cy="1295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利用Markdown语法和代码格式规范提示词结构，增强提示词的清晰度和机器可读性，提升模型处理效率。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高阶技巧解析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1447800"/>
            <a:ext cx="4171950" cy="14097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0075" y="1654969"/>
            <a:ext cx="25717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深呼吸与自我暗示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00075" y="1945481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通过引导语让模型放慢思考节奏，提升推理深度与输出质量，如同人类深呼吸后集中精神。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1447800"/>
            <a:ext cx="4171950" cy="14097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2175" y="1654969"/>
            <a:ext cx="25717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给奖励机制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5972175" y="1945481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利用正向示例和约束条件，激励模型优化输出，如同训练中的奖励机制，促进更佳表现。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0050" y="2857500"/>
            <a:ext cx="4171950" cy="14097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0075" y="3064669"/>
            <a:ext cx="25717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COT与TOT策略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00075" y="3355181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采用思维链与思维树引导模型分步推理，增强复杂任务处理能力，提高准确率与解释性。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0" y="2857500"/>
            <a:ext cx="4171950" cy="14097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972175" y="3064669"/>
            <a:ext cx="25717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少样本学习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5972175" y="3355181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通过少量示例使模型快速适应新任务，模拟人类学习方式，提升模型的泛化能力和效率。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DeepSeek提示词实践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781151" cy="23383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800350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实用技巧概览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090863"/>
            <a:ext cx="2076301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DeepSeek提供多元技巧，如真诚直接、通用公式、说人话、反向PUA、模仿、锐评等，旨在激发模型深度思考，提升交互效果。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81201" y="2019300"/>
            <a:ext cx="2781151" cy="23383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533626" y="286940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官方提示词分类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533626" y="3159919"/>
            <a:ext cx="2076301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DeepSeek官方提示词按场景和功能分类，涵盖基础至高级，设计思路清晰，便于学习和应用。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62352" y="2019300"/>
            <a:ext cx="2781151" cy="23383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314777" y="2800350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技巧实战应用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314777" y="3090863"/>
            <a:ext cx="2076301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通过具体案例演示如何运用DeepSeek技巧，如如何通过‘说人话’使指令更自然，或用‘反向PUA’激发模型创造力。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dirty="0"/>
              <a:t>小知识</a:t>
            </a:r>
            <a:endParaRPr lang="zh-CN" alt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1949450"/>
            <a:ext cx="686562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>On-screen Show (16:9)</PresentationFormat>
  <Paragraphs>180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笔墨挥洒尽流年</cp:lastModifiedBy>
  <cp:revision>2</cp:revision>
  <dcterms:created xsi:type="dcterms:W3CDTF">2025-05-25T14:01:00Z</dcterms:created>
  <dcterms:modified xsi:type="dcterms:W3CDTF">2025-05-26T02:29:26Z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CFAEACEA07204224B107D948F4A212B6_12</vt:lpwstr>
  </property>
  <property fmtid="{D5CDD505-2E9C-101B-9397-08002B2CF9AE}" pid="3" name="KSOProductBuildVer">
    <vt:lpwstr>2052-12.1.0.20784</vt:lpwstr>
  </property>
</Properties>
</file>