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uli"/>
      <p:regular r:id="rId16"/>
      <p:bold r:id="rId17"/>
      <p:italic r:id="rId18"/>
      <p:boldItalic r:id="rId19"/>
    </p:embeddedFont>
    <p:embeddedFont>
      <p:font typeface="Nixie One"/>
      <p:regular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-bold.fntdata"/><Relationship Id="rId16" Type="http://schemas.openxmlformats.org/officeDocument/2006/relationships/font" Target="fonts/Muli-regular.fntdata"/><Relationship Id="rId5" Type="http://schemas.openxmlformats.org/officeDocument/2006/relationships/slide" Target="slides/slide1.xml"/><Relationship Id="rId19" Type="http://schemas.openxmlformats.org/officeDocument/2006/relationships/font" Target="fonts/Muli-boldItalic.fntdata"/><Relationship Id="rId6" Type="http://schemas.openxmlformats.org/officeDocument/2006/relationships/slide" Target="slides/slide2.xml"/><Relationship Id="rId18" Type="http://schemas.openxmlformats.org/officeDocument/2006/relationships/font" Target="fonts/Muli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Sdgfdfg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2" y="4121459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GASOMETRIAPP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 retrospectiva...</a:t>
            </a:r>
          </a:p>
        </p:txBody>
      </p:sp>
      <p:sp>
        <p:nvSpPr>
          <p:cNvPr id="390" name="Shape 390"/>
          <p:cNvSpPr/>
          <p:nvPr/>
        </p:nvSpPr>
        <p:spPr>
          <a:xfrm>
            <a:off x="1197494" y="2072025"/>
            <a:ext cx="2399700" cy="16578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Diagnosticador algorítmico</a:t>
            </a:r>
          </a:p>
        </p:txBody>
      </p:sp>
      <p:sp>
        <p:nvSpPr>
          <p:cNvPr id="391" name="Shape 391"/>
          <p:cNvSpPr/>
          <p:nvPr/>
        </p:nvSpPr>
        <p:spPr>
          <a:xfrm>
            <a:off x="3357340" y="2072025"/>
            <a:ext cx="2445600" cy="16578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Administración + diagnosticador</a:t>
            </a:r>
          </a:p>
        </p:txBody>
      </p:sp>
      <p:sp>
        <p:nvSpPr>
          <p:cNvPr id="392" name="Shape 392"/>
          <p:cNvSpPr/>
          <p:nvPr/>
        </p:nvSpPr>
        <p:spPr>
          <a:xfrm>
            <a:off x="5563331" y="2072025"/>
            <a:ext cx="2445600" cy="16578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Diagnosticador personalizable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Administración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Producido por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100000"/>
            </a:pPr>
            <a:r>
              <a:rPr lang="en"/>
              <a:t>Ian Franco Rossi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r>
              <a:rPr lang="en"/>
              <a:t>Enrico Guillermo Martella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C6DAEC"/>
              </a:buClr>
              <a:buSzPct val="100000"/>
            </a:pPr>
            <a:r>
              <a:rPr lang="en">
                <a:solidFill>
                  <a:srgbClr val="C6DAEC"/>
                </a:solidFill>
              </a:rPr>
              <a:t>Diego Martín Pertierra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title"/>
          </p:nvPr>
        </p:nvSpPr>
        <p:spPr>
          <a:xfrm>
            <a:off x="3933825" y="1821325"/>
            <a:ext cx="3753000" cy="645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Misión</a:t>
            </a:r>
          </a:p>
        </p:txBody>
      </p:sp>
      <p:sp>
        <p:nvSpPr>
          <p:cNvPr id="335" name="Shape 335"/>
          <p:cNvSpPr txBox="1"/>
          <p:nvPr>
            <p:ph idx="4294967295" type="body"/>
          </p:nvPr>
        </p:nvSpPr>
        <p:spPr>
          <a:xfrm>
            <a:off x="3933825" y="2409825"/>
            <a:ext cx="4231800" cy="121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Crear un software que permita análisis rápidos y precisos que simplifiquen el proceso de evaluación de los resultados de laboratorio, logrando dar un probable diagnóstico e identificando enfermedades en pacientes, internados en áreas críticas: quirófano, unidad de cuidados intensivos, unidad coronaria, enfermos renales, infecciosos graves y salas de tratamiento de urgencias.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0" l="6754" r="6754" t="0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4294967295" type="title"/>
          </p:nvPr>
        </p:nvSpPr>
        <p:spPr>
          <a:xfrm>
            <a:off x="645820" y="1821325"/>
            <a:ext cx="3753000" cy="645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Visión</a:t>
            </a:r>
          </a:p>
        </p:txBody>
      </p:sp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645825" y="2409825"/>
            <a:ext cx="4554600" cy="139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Lograr que clínicas, médicos y enfermeros en áreas críticas como quirófano o áreas de terapia intensiva puedan implementar exitosamente el software en su uso rutinario.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Agilizar un proceso crítico y necesario.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26799" r="26803" t="0"/>
          <a:stretch/>
        </p:blipFill>
        <p:spPr>
          <a:xfrm>
            <a:off x="5452059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4294967295" type="title"/>
          </p:nvPr>
        </p:nvSpPr>
        <p:spPr>
          <a:xfrm>
            <a:off x="400050" y="1543050"/>
            <a:ext cx="2930100" cy="291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800"/>
              <a:t>Pero qué 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800">
                <a:solidFill>
                  <a:srgbClr val="0E293C"/>
                </a:solidFill>
              </a:rPr>
              <a:t>Gasometriapp?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1734000" y="1576250"/>
            <a:ext cx="2667300" cy="26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  <a:r>
              <a:rPr lang="en"/>
              <a:t>n sistema que tiene por objetivo recoger datos y variables de los estudios de los gases en sangre arterial, mediante carga manual o por detección de cámara para poder dar un diagnóstico rápido y preciso evitando que el usuario tenga que hacer cálculos innecesarios.</a:t>
            </a:r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562088" y="1576250"/>
            <a:ext cx="2667300" cy="266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"/>
              <a:t>La aplicación permite la carga y edición de los diagnósticos que se utilizarán y las funciones que las componen, logrando que sea adaptable a posibles cambios a futuros en el área de la medicina.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/>
        </p:nvSpPr>
        <p:spPr>
          <a:xfrm>
            <a:off x="5376972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9BBD5"/>
                </a:solidFill>
              </a:rPr>
              <a:t>Cómo se ve...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Rápida y sencilla organización por pestañas para agilizar el el proceso de navegación.</a:t>
            </a:r>
          </a:p>
        </p:txBody>
      </p:sp>
      <p:sp>
        <p:nvSpPr>
          <p:cNvPr id="361" name="Shape 361"/>
          <p:cNvSpPr/>
          <p:nvPr/>
        </p:nvSpPr>
        <p:spPr>
          <a:xfrm>
            <a:off x="764399" y="480277"/>
            <a:ext cx="204520" cy="354335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425" y="840325"/>
            <a:ext cx="1890200" cy="335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Requerimientos mínimos</a:t>
            </a:r>
          </a:p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 que necesita tu celular para hacer funcionar la aplicación.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1,5 MB</a:t>
            </a:r>
          </a:p>
        </p:txBody>
      </p:sp>
      <p:sp>
        <p:nvSpPr>
          <p:cNvPr id="375" name="Shape 375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 espacio libre</a:t>
            </a:r>
          </a:p>
        </p:txBody>
      </p:sp>
      <p:sp>
        <p:nvSpPr>
          <p:cNvPr id="376" name="Shape 37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150 MB</a:t>
            </a:r>
          </a:p>
        </p:txBody>
      </p:sp>
      <p:sp>
        <p:nvSpPr>
          <p:cNvPr id="377" name="Shape 37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 memoria RAM</a:t>
            </a:r>
          </a:p>
        </p:txBody>
      </p:sp>
      <p:sp>
        <p:nvSpPr>
          <p:cNvPr id="378" name="Shape 378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10 KB/s</a:t>
            </a:r>
          </a:p>
        </p:txBody>
      </p:sp>
      <p:sp>
        <p:nvSpPr>
          <p:cNvPr id="379" name="Shape 379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 conexión a internet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56,184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líneas de código componen actualmente la aplicación!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