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606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97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346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084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5409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6521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36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65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579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09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6634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25AE-85C3-488D-AC57-CA5635B6443D}" type="datetimeFigureOut">
              <a:rPr lang="ca-ES" smtClean="0"/>
              <a:t>18/11/2014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353-6D59-44BB-B437-9CA9705F99E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568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nric-sinh/android-practica-bluetoo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extras/oem-us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Pràctica</a:t>
            </a:r>
            <a:r>
              <a:rPr lang="es-ES" dirty="0" smtClean="0"/>
              <a:t> de micros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Modificar el programa Android </a:t>
            </a:r>
            <a:r>
              <a:rPr lang="es-ES" dirty="0" err="1" smtClean="0"/>
              <a:t>amb</a:t>
            </a:r>
            <a:r>
              <a:rPr lang="es-ES" dirty="0" smtClean="0"/>
              <a:t> Eclipse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144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Instal·lació de </a:t>
            </a:r>
            <a:r>
              <a:rPr lang="ca-ES" dirty="0" err="1" smtClean="0"/>
              <a:t>Eclipse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38686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s-ES" sz="2000" dirty="0" err="1" smtClean="0"/>
              <a:t>Descarregar</a:t>
            </a:r>
            <a:r>
              <a:rPr lang="es-ES" sz="2000" dirty="0" smtClean="0"/>
              <a:t> </a:t>
            </a:r>
            <a:r>
              <a:rPr lang="es-ES" sz="2000" dirty="0" smtClean="0"/>
              <a:t>el </a:t>
            </a:r>
            <a:r>
              <a:rPr lang="es-ES" sz="2000" dirty="0" smtClean="0"/>
              <a:t>Android </a:t>
            </a:r>
            <a:r>
              <a:rPr lang="es-ES" sz="2000" dirty="0" err="1" smtClean="0"/>
              <a:t>Developer</a:t>
            </a:r>
            <a:r>
              <a:rPr lang="es-ES" sz="2000" dirty="0" smtClean="0"/>
              <a:t> Tools (Eclipse ADT)</a:t>
            </a:r>
          </a:p>
          <a:p>
            <a:pPr lvl="1">
              <a:spcAft>
                <a:spcPts val="600"/>
              </a:spcAft>
            </a:pPr>
            <a:r>
              <a:rPr lang="es-ES" sz="1600" dirty="0">
                <a:hlinkClick r:id="rId2"/>
              </a:rPr>
              <a:t>http://</a:t>
            </a:r>
            <a:r>
              <a:rPr lang="es-ES" sz="1600" dirty="0" smtClean="0">
                <a:hlinkClick r:id="rId2"/>
              </a:rPr>
              <a:t>developer.android.com/sdk/index.html</a:t>
            </a:r>
            <a:r>
              <a:rPr lang="es-ES" sz="1600" dirty="0" smtClean="0"/>
              <a:t> 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s-E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Descomprimir en una carpeta </a:t>
            </a:r>
            <a:r>
              <a:rPr lang="es-ES" sz="2000" b="1" dirty="0" err="1" smtClean="0"/>
              <a:t>amb</a:t>
            </a:r>
            <a:r>
              <a:rPr lang="es-ES" sz="2000" b="1" dirty="0" smtClean="0"/>
              <a:t> ruta curta</a:t>
            </a:r>
          </a:p>
          <a:p>
            <a:pPr lvl="1"/>
            <a:r>
              <a:rPr lang="es-ES" sz="1600" dirty="0" err="1" smtClean="0"/>
              <a:t>Exemple</a:t>
            </a:r>
            <a:r>
              <a:rPr lang="es-ES" sz="1600" dirty="0" smtClean="0"/>
              <a:t>:  C:\android-install\</a:t>
            </a:r>
          </a:p>
          <a:p>
            <a:pPr marL="457200" lvl="1" indent="0">
              <a:buNone/>
            </a:pP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Obrir</a:t>
            </a:r>
            <a:r>
              <a:rPr lang="en-US" sz="2000" dirty="0" smtClean="0"/>
              <a:t> Eclipse (</a:t>
            </a:r>
            <a:r>
              <a:rPr lang="en-US" sz="2000" b="1" dirty="0" smtClean="0"/>
              <a:t>eclipse.exe</a:t>
            </a:r>
            <a:r>
              <a:rPr lang="en-US" sz="2000" dirty="0" smtClean="0"/>
              <a:t> </a:t>
            </a:r>
            <a:r>
              <a:rPr lang="en-US" sz="2000" dirty="0" err="1" smtClean="0"/>
              <a:t>dintre</a:t>
            </a:r>
            <a:r>
              <a:rPr lang="en-US" sz="2000" dirty="0" smtClean="0"/>
              <a:t> la </a:t>
            </a:r>
            <a:r>
              <a:rPr lang="en-US" sz="2000" dirty="0" err="1" smtClean="0"/>
              <a:t>carpeta</a:t>
            </a:r>
            <a:r>
              <a:rPr lang="en-US" sz="2000" dirty="0" smtClean="0"/>
              <a:t> </a:t>
            </a:r>
            <a:r>
              <a:rPr lang="en-US" sz="2000" dirty="0" err="1" smtClean="0"/>
              <a:t>d’instal·lació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Quan</a:t>
            </a:r>
            <a:r>
              <a:rPr lang="en-US" sz="2000" dirty="0" smtClean="0"/>
              <a:t> ho </a:t>
            </a:r>
            <a:r>
              <a:rPr lang="en-US" sz="2000" dirty="0" err="1" smtClean="0"/>
              <a:t>demani</a:t>
            </a:r>
            <a:r>
              <a:rPr lang="en-US" sz="2000" dirty="0" smtClean="0"/>
              <a:t>, </a:t>
            </a:r>
            <a:r>
              <a:rPr lang="en-US" sz="2000" dirty="0" err="1" smtClean="0"/>
              <a:t>configurar</a:t>
            </a:r>
            <a:r>
              <a:rPr lang="en-US" sz="2000" dirty="0" smtClean="0"/>
              <a:t> un workspace per guarder </a:t>
            </a:r>
            <a:r>
              <a:rPr lang="en-US" sz="2000" dirty="0" err="1" smtClean="0"/>
              <a:t>els</a:t>
            </a:r>
            <a:r>
              <a:rPr lang="en-US" sz="2000" dirty="0" smtClean="0"/>
              <a:t> </a:t>
            </a:r>
            <a:r>
              <a:rPr lang="en-US" sz="2000" dirty="0" err="1" smtClean="0"/>
              <a:t>projectes</a:t>
            </a:r>
            <a:endParaRPr lang="en-US" sz="2000" dirty="0" smtClean="0"/>
          </a:p>
          <a:p>
            <a:pPr lvl="1"/>
            <a:r>
              <a:rPr lang="en-US" sz="1600" dirty="0" err="1" smtClean="0"/>
              <a:t>Exemple</a:t>
            </a:r>
            <a:r>
              <a:rPr lang="en-US" sz="1600" dirty="0" smtClean="0"/>
              <a:t>: C:\adt-workspace\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864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Instal·lació dels SDK de </a:t>
            </a:r>
            <a:r>
              <a:rPr lang="ca-ES" dirty="0" err="1" smtClean="0"/>
              <a:t>Android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386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Obrir el SDK Manager:</a:t>
            </a:r>
          </a:p>
          <a:p>
            <a:pPr marL="457200" indent="-457200">
              <a:buFont typeface="+mj-lt"/>
              <a:buAutoNum type="arabicPeriod"/>
            </a:pPr>
            <a:endParaRPr lang="ca-ES" sz="2000" dirty="0" smtClean="0"/>
          </a:p>
          <a:p>
            <a:pPr marL="457200" indent="-457200">
              <a:buFont typeface="+mj-lt"/>
              <a:buAutoNum type="arabicPeriod"/>
            </a:pPr>
            <a:endParaRPr lang="ca-ES" sz="2000" dirty="0"/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Seleccionar els SDK que </a:t>
            </a:r>
            <a:r>
              <a:rPr lang="ca-ES" sz="2000" dirty="0" smtClean="0"/>
              <a:t>vulguem </a:t>
            </a:r>
            <a:r>
              <a:rPr lang="ca-ES" sz="2000" dirty="0" smtClean="0"/>
              <a:t>fer servir</a:t>
            </a:r>
          </a:p>
          <a:p>
            <a:pPr marL="457200" indent="-457200">
              <a:buFont typeface="+mj-lt"/>
              <a:buAutoNum type="arabicPeriod"/>
            </a:pPr>
            <a:endParaRPr lang="ca-ES" sz="2000" dirty="0"/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Seleccionar les actualitzacions (si n’hi ha)</a:t>
            </a:r>
          </a:p>
          <a:p>
            <a:pPr marL="457200" indent="-457200">
              <a:buFont typeface="+mj-lt"/>
              <a:buAutoNum type="arabicPeriod"/>
            </a:pPr>
            <a:endParaRPr lang="ca-ES" sz="2000" dirty="0"/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Instal·lar</a:t>
            </a:r>
          </a:p>
          <a:p>
            <a:pPr marL="457200" indent="-457200">
              <a:buFont typeface="+mj-lt"/>
              <a:buAutoNum type="arabicPeriod"/>
            </a:pPr>
            <a:endParaRPr lang="ca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82" y="1893094"/>
            <a:ext cx="1914525" cy="828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00" y="2924175"/>
            <a:ext cx="1752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Instal·lació del client de Git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3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000" dirty="0" smtClean="0"/>
              <a:t>El codi </a:t>
            </a:r>
            <a:r>
              <a:rPr lang="ca-ES" sz="2000" dirty="0" err="1" smtClean="0"/>
              <a:t>Android</a:t>
            </a:r>
            <a:r>
              <a:rPr lang="ca-ES" sz="2000" dirty="0" smtClean="0"/>
              <a:t> de la pràctica de </a:t>
            </a:r>
            <a:r>
              <a:rPr lang="ca-ES" sz="2000" dirty="0" err="1" smtClean="0"/>
              <a:t>micros</a:t>
            </a:r>
            <a:r>
              <a:rPr lang="ca-ES" sz="2000" dirty="0" smtClean="0"/>
              <a:t> es pot consultar a </a:t>
            </a:r>
            <a:r>
              <a:rPr lang="ca-ES" sz="2000" dirty="0" err="1" smtClean="0"/>
              <a:t>GitHub</a:t>
            </a:r>
            <a:r>
              <a:rPr lang="ca-ES" sz="2000" dirty="0" smtClean="0"/>
              <a:t>:</a:t>
            </a:r>
          </a:p>
          <a:p>
            <a:pPr lvl="1"/>
            <a:r>
              <a:rPr lang="ca-ES" sz="1600" dirty="0">
                <a:hlinkClick r:id="rId2"/>
              </a:rPr>
              <a:t>https://</a:t>
            </a:r>
            <a:r>
              <a:rPr lang="ca-ES" sz="1600" dirty="0" smtClean="0">
                <a:hlinkClick r:id="rId2"/>
              </a:rPr>
              <a:t>github.com/enric-sinh/android-practica-bluetooth</a:t>
            </a:r>
            <a:r>
              <a:rPr lang="ca-ES" sz="1600" dirty="0" smtClean="0"/>
              <a:t> </a:t>
            </a:r>
          </a:p>
          <a:p>
            <a:pPr marL="0" indent="0">
              <a:buNone/>
            </a:pPr>
            <a:endParaRPr lang="ca-ES" sz="2000" dirty="0" smtClean="0"/>
          </a:p>
          <a:p>
            <a:pPr marL="0" indent="0" algn="just">
              <a:buNone/>
            </a:pPr>
            <a:r>
              <a:rPr lang="ca-ES" sz="2000" dirty="0" err="1" smtClean="0"/>
              <a:t>GitHub</a:t>
            </a:r>
            <a:r>
              <a:rPr lang="ca-ES" sz="2000" dirty="0" smtClean="0"/>
              <a:t> és un </a:t>
            </a:r>
            <a:r>
              <a:rPr lang="ca-ES" sz="2000" dirty="0" err="1" smtClean="0"/>
              <a:t>repositori</a:t>
            </a:r>
            <a:r>
              <a:rPr lang="ca-ES" sz="2000" dirty="0" smtClean="0"/>
              <a:t> Git basat en web que ofereix control de versió distribuït. Per a poder connectar-se a un </a:t>
            </a:r>
            <a:r>
              <a:rPr lang="ca-ES" sz="2000" dirty="0" err="1" smtClean="0"/>
              <a:t>repositori</a:t>
            </a:r>
            <a:r>
              <a:rPr lang="ca-ES" sz="2000" dirty="0" smtClean="0"/>
              <a:t> i </a:t>
            </a:r>
            <a:r>
              <a:rPr lang="ca-ES" sz="2000" dirty="0" smtClean="0"/>
              <a:t>clonar-lo </a:t>
            </a:r>
            <a:r>
              <a:rPr lang="ca-ES" sz="2000" dirty="0" smtClean="0"/>
              <a:t>fa falta instal·lar un client.</a:t>
            </a:r>
          </a:p>
          <a:p>
            <a:pPr marL="0" indent="0" algn="just">
              <a:buNone/>
            </a:pPr>
            <a:endParaRPr lang="ca-E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ca-ES" sz="2000" dirty="0" smtClean="0"/>
              <a:t>Anar a </a:t>
            </a:r>
            <a:r>
              <a:rPr lang="ca-ES" sz="2000" dirty="0" err="1" smtClean="0"/>
              <a:t>Help</a:t>
            </a:r>
            <a:r>
              <a:rPr lang="ca-ES" sz="2000" dirty="0"/>
              <a:t> </a:t>
            </a:r>
            <a:r>
              <a:rPr lang="ca-ES" sz="2000" dirty="0" smtClean="0"/>
              <a:t>&gt; </a:t>
            </a:r>
            <a:r>
              <a:rPr lang="ca-ES" sz="2000" dirty="0" err="1" smtClean="0"/>
              <a:t>Install</a:t>
            </a:r>
            <a:r>
              <a:rPr lang="ca-ES" sz="2000" dirty="0" smtClean="0"/>
              <a:t> </a:t>
            </a:r>
            <a:r>
              <a:rPr lang="ca-ES" sz="2000" dirty="0" err="1" smtClean="0"/>
              <a:t>new</a:t>
            </a:r>
            <a:r>
              <a:rPr lang="ca-ES" sz="2000" dirty="0" smtClean="0"/>
              <a:t> software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a-ES" sz="2000" dirty="0" smtClean="0"/>
              <a:t>Introduir la URL del client </a:t>
            </a:r>
            <a:r>
              <a:rPr lang="ca-ES" sz="2000" dirty="0" err="1" smtClean="0"/>
              <a:t>egit</a:t>
            </a:r>
            <a:endParaRPr lang="ca-E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ca-ES" sz="2000" dirty="0" err="1" smtClean="0"/>
              <a:t>Instalar</a:t>
            </a:r>
            <a:r>
              <a:rPr lang="ca-ES" sz="2000" dirty="0" smtClean="0"/>
              <a:t> </a:t>
            </a:r>
            <a:r>
              <a:rPr lang="ca-ES" sz="2000" dirty="0" err="1" smtClean="0"/>
              <a:t>Eclipse</a:t>
            </a:r>
            <a:r>
              <a:rPr lang="ca-ES" sz="2000" dirty="0" smtClean="0"/>
              <a:t> Git </a:t>
            </a:r>
            <a:r>
              <a:rPr lang="ca-ES" sz="2000" dirty="0" err="1" smtClean="0"/>
              <a:t>team</a:t>
            </a:r>
            <a:r>
              <a:rPr lang="ca-ES" sz="2000" dirty="0" smtClean="0"/>
              <a:t> </a:t>
            </a:r>
            <a:r>
              <a:rPr lang="ca-ES" sz="2000" dirty="0" err="1" smtClean="0"/>
              <a:t>provider</a:t>
            </a:r>
            <a:endParaRPr lang="ca-ES" sz="20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631" y="3713318"/>
            <a:ext cx="3099431" cy="25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Clonar projecte al </a:t>
            </a:r>
            <a:r>
              <a:rPr lang="ca-ES" dirty="0" err="1" smtClean="0"/>
              <a:t>workspace</a:t>
            </a:r>
            <a:r>
              <a:rPr lang="ca-ES" dirty="0" smtClean="0"/>
              <a:t> (1)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30056" cy="47386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Obrir el menú Project &gt; Import</a:t>
            </a:r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Seleccionar </a:t>
            </a:r>
            <a:r>
              <a:rPr lang="ca-ES" sz="2000" dirty="0" err="1" smtClean="0"/>
              <a:t>Projects</a:t>
            </a:r>
            <a:r>
              <a:rPr lang="ca-ES" sz="2000" dirty="0" smtClean="0"/>
              <a:t> </a:t>
            </a:r>
            <a:r>
              <a:rPr lang="ca-ES" sz="2000" dirty="0" err="1" smtClean="0"/>
              <a:t>from</a:t>
            </a:r>
            <a:r>
              <a:rPr lang="ca-ES" sz="2000" dirty="0" smtClean="0"/>
              <a:t> Git</a:t>
            </a:r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Seleccionar Clonar URI</a:t>
            </a:r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Introduir URI del </a:t>
            </a:r>
            <a:r>
              <a:rPr lang="ca-ES" sz="2000" dirty="0" err="1" smtClean="0"/>
              <a:t>repositori</a:t>
            </a:r>
            <a:endParaRPr lang="ca-E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Deixar en blanc usuari/contrasenya</a:t>
            </a:r>
          </a:p>
          <a:p>
            <a:pPr marL="457200" indent="-457200">
              <a:buFont typeface="+mj-lt"/>
              <a:buAutoNum type="arabicPeriod"/>
            </a:pPr>
            <a:r>
              <a:rPr lang="ca-ES" sz="2000" dirty="0" smtClean="0"/>
              <a:t>Importar projecte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8" y="4289508"/>
            <a:ext cx="5325239" cy="21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Clonar projecte al </a:t>
            </a:r>
            <a:r>
              <a:rPr lang="ca-ES" dirty="0" err="1" smtClean="0"/>
              <a:t>workspace</a:t>
            </a:r>
            <a:r>
              <a:rPr lang="ca-ES" dirty="0" smtClean="0"/>
              <a:t> (2)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30056" cy="4738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2000" dirty="0" smtClean="0"/>
              <a:t>Al sistema de control de versió s’hi acumula només el codi font i altres recursos. Mai es puja el resultat de la compilació al </a:t>
            </a:r>
            <a:r>
              <a:rPr lang="ca-ES" sz="2000" dirty="0" err="1" smtClean="0"/>
              <a:t>repositori</a:t>
            </a:r>
            <a:r>
              <a:rPr lang="ca-ES" sz="2000" dirty="0" smtClean="0"/>
              <a:t> perquè ocupa molt espai inútilment.</a:t>
            </a:r>
          </a:p>
          <a:p>
            <a:pPr marL="0" indent="0" algn="just">
              <a:buNone/>
            </a:pPr>
            <a:r>
              <a:rPr lang="ca-ES" sz="2000" dirty="0" smtClean="0"/>
              <a:t>Per aquest motiu, en importar el projecte al </a:t>
            </a:r>
            <a:r>
              <a:rPr lang="ca-ES" sz="2000" dirty="0" err="1" smtClean="0"/>
              <a:t>workspace</a:t>
            </a:r>
            <a:r>
              <a:rPr lang="ca-ES" sz="2000" dirty="0" smtClean="0"/>
              <a:t> </a:t>
            </a:r>
            <a:r>
              <a:rPr lang="ca-ES" sz="2000" dirty="0" smtClean="0"/>
              <a:t>caldrà regenerar diversos arxius de compilació i algunes configuracions.</a:t>
            </a:r>
          </a:p>
          <a:p>
            <a:pPr marL="0" indent="0" algn="just">
              <a:buNone/>
            </a:pPr>
            <a:r>
              <a:rPr lang="ca-ES" sz="2000" dirty="0" smtClean="0"/>
              <a:t>Aquest pas és automàtic però sol donar problemes. Per solucionar-ho:</a:t>
            </a:r>
          </a:p>
          <a:p>
            <a:pPr marL="0" indent="0">
              <a:buNone/>
            </a:pPr>
            <a:endParaRPr lang="ca-E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ca-ES" sz="1800" dirty="0" smtClean="0"/>
              <a:t>Assegurar-se d’haver instal·lat el SDK adequat mitjançant el SDK manager.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sz="1800" dirty="0" smtClean="0"/>
              <a:t>Anar a Project &gt; </a:t>
            </a:r>
            <a:r>
              <a:rPr lang="ca-ES" sz="1800" dirty="0" err="1" smtClean="0"/>
              <a:t>Clean</a:t>
            </a:r>
            <a:r>
              <a:rPr lang="ca-ES" sz="1800" dirty="0"/>
              <a:t> </a:t>
            </a:r>
            <a:r>
              <a:rPr lang="ca-ES" sz="1800" dirty="0" smtClean="0"/>
              <a:t>i fer una neteja del projecte.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sz="1800" dirty="0" smtClean="0"/>
              <a:t>Anar a File &gt; </a:t>
            </a:r>
            <a:r>
              <a:rPr lang="ca-ES" sz="1800" dirty="0" err="1" smtClean="0"/>
              <a:t>Refresh</a:t>
            </a:r>
            <a:r>
              <a:rPr lang="ca-ES" sz="1800" dirty="0" smtClean="0"/>
              <a:t> perquè intenti trobar tots els recursos.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sz="1800" dirty="0" smtClean="0"/>
              <a:t>Reiniciar </a:t>
            </a:r>
            <a:r>
              <a:rPr lang="ca-ES" sz="1800" dirty="0" err="1" smtClean="0"/>
              <a:t>l’Eclipse</a:t>
            </a:r>
            <a:r>
              <a:rPr lang="ca-E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4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Executar un projecte (1)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30056" cy="4738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1800" dirty="0" smtClean="0"/>
              <a:t>Per executar un projecte </a:t>
            </a:r>
            <a:r>
              <a:rPr lang="ca-ES" sz="1800" dirty="0" err="1" smtClean="0"/>
              <a:t>Android</a:t>
            </a:r>
            <a:r>
              <a:rPr lang="ca-ES" sz="1800" dirty="0" smtClean="0"/>
              <a:t> com una aplicació, seleccionar el projecte i anar al menú </a:t>
            </a:r>
            <a:r>
              <a:rPr lang="ca-ES" sz="1800" dirty="0" err="1" smtClean="0"/>
              <a:t>Run</a:t>
            </a:r>
            <a:r>
              <a:rPr lang="ca-ES" sz="1800" dirty="0" smtClean="0"/>
              <a:t> &gt; </a:t>
            </a:r>
            <a:r>
              <a:rPr lang="ca-ES" sz="1800" dirty="0" err="1" smtClean="0"/>
              <a:t>Run</a:t>
            </a:r>
            <a:r>
              <a:rPr lang="ca-ES" sz="1800" dirty="0" smtClean="0"/>
              <a:t> As &gt; </a:t>
            </a:r>
            <a:r>
              <a:rPr lang="ca-ES" sz="1800" dirty="0" err="1" smtClean="0"/>
              <a:t>Android</a:t>
            </a:r>
            <a:r>
              <a:rPr lang="ca-ES" sz="1800" dirty="0" smtClean="0"/>
              <a:t> </a:t>
            </a:r>
            <a:r>
              <a:rPr lang="ca-ES" sz="1800" dirty="0" err="1" smtClean="0"/>
              <a:t>application</a:t>
            </a:r>
            <a:r>
              <a:rPr lang="ca-ES" sz="1800" dirty="0" smtClean="0"/>
              <a:t>. </a:t>
            </a:r>
          </a:p>
          <a:p>
            <a:pPr marL="0" indent="0" algn="just">
              <a:buNone/>
            </a:pPr>
            <a:r>
              <a:rPr lang="ca-ES" sz="1800" dirty="0" smtClean="0"/>
              <a:t>Hi ha dues opcions per executar el projecte.</a:t>
            </a:r>
          </a:p>
          <a:p>
            <a:pPr marL="0" indent="0" algn="just">
              <a:buNone/>
            </a:pPr>
            <a:endParaRPr lang="ca-ES" sz="1800" dirty="0"/>
          </a:p>
          <a:p>
            <a:pPr marL="0" indent="0" algn="just">
              <a:buNone/>
            </a:pPr>
            <a:r>
              <a:rPr lang="ca-ES" sz="2400" u="sng" dirty="0" smtClean="0"/>
              <a:t>OPCIO 1:</a:t>
            </a:r>
            <a:r>
              <a:rPr lang="ca-ES" sz="2400" dirty="0" smtClean="0"/>
              <a:t> </a:t>
            </a:r>
            <a:r>
              <a:rPr lang="ca-ES" sz="1800" dirty="0" smtClean="0"/>
              <a:t>Crear un dispositiu </a:t>
            </a:r>
            <a:r>
              <a:rPr lang="ca-ES" sz="1800" dirty="0" err="1" smtClean="0"/>
              <a:t>Android</a:t>
            </a:r>
            <a:r>
              <a:rPr lang="ca-ES" sz="1800" dirty="0" smtClean="0"/>
              <a:t> virtual per simular la </a:t>
            </a:r>
            <a:r>
              <a:rPr lang="ca-ES" sz="1800" dirty="0" err="1" smtClean="0"/>
              <a:t>app</a:t>
            </a:r>
            <a:r>
              <a:rPr lang="ca-ES" sz="1800" dirty="0" smtClean="0"/>
              <a:t> al PC.</a:t>
            </a:r>
          </a:p>
          <a:p>
            <a:pPr marL="0" indent="0" algn="just">
              <a:buNone/>
            </a:pPr>
            <a:endParaRPr lang="ca-ES" sz="1800" dirty="0"/>
          </a:p>
          <a:p>
            <a:pPr marL="0" indent="0" algn="just">
              <a:buNone/>
            </a:pPr>
            <a:endParaRPr lang="ca-ES" sz="1800" dirty="0" smtClean="0"/>
          </a:p>
          <a:p>
            <a:pPr marL="0" indent="0" algn="just">
              <a:buNone/>
            </a:pPr>
            <a:endParaRPr lang="ca-ES" sz="1800" dirty="0" smtClean="0"/>
          </a:p>
          <a:p>
            <a:pPr marL="0" indent="0" algn="just">
              <a:buNone/>
            </a:pPr>
            <a:endParaRPr lang="ca-ES" sz="1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03" y="3698545"/>
            <a:ext cx="1219200" cy="77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0" y="3755189"/>
            <a:ext cx="3146503" cy="22005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03" y="4733840"/>
            <a:ext cx="3695970" cy="15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Executar un projecte (2)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30056" cy="4738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2400" u="sng" dirty="0" smtClean="0"/>
              <a:t>OPCIO 2:</a:t>
            </a:r>
            <a:r>
              <a:rPr lang="ca-ES" sz="2400" dirty="0" smtClean="0"/>
              <a:t> </a:t>
            </a:r>
            <a:r>
              <a:rPr lang="ca-ES" sz="1800" dirty="0" smtClean="0"/>
              <a:t>Connectar un dispositiu </a:t>
            </a:r>
            <a:r>
              <a:rPr lang="ca-ES" sz="1800" dirty="0" err="1" smtClean="0"/>
              <a:t>Android</a:t>
            </a:r>
            <a:r>
              <a:rPr lang="ca-ES" sz="1800" dirty="0" smtClean="0"/>
              <a:t> físic (mòbil o </a:t>
            </a:r>
            <a:r>
              <a:rPr lang="ca-ES" sz="1800" dirty="0" err="1" smtClean="0"/>
              <a:t>tablet</a:t>
            </a:r>
            <a:r>
              <a:rPr lang="ca-ES" sz="1800" dirty="0" smtClean="0"/>
              <a:t>) per USB.</a:t>
            </a:r>
          </a:p>
          <a:p>
            <a:pPr marL="0" indent="0" algn="just">
              <a:buNone/>
            </a:pPr>
            <a:endParaRPr lang="ca-ES" sz="1800" dirty="0"/>
          </a:p>
          <a:p>
            <a:pPr marL="342900" indent="-342900" algn="just">
              <a:buFont typeface="+mj-lt"/>
              <a:buAutoNum type="arabicPeriod"/>
            </a:pPr>
            <a:r>
              <a:rPr lang="ca-ES" sz="1800" dirty="0" smtClean="0"/>
              <a:t>Habilitar depuració USB al dispositiu: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ca-ES" sz="1400" dirty="0" smtClean="0"/>
              <a:t>Anar a Settings &gt; Opcions del desenvolupador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ca-ES" sz="1400" dirty="0" smtClean="0"/>
              <a:t>Si el dispositiu és molt nou, pot ser que el menú estigui ocult. Per activar-lo, anar a Quant al telèfon i fer 7 clics sobre el nombre de compilació.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ca-ES" sz="1400" dirty="0" smtClean="0"/>
              <a:t>Al menú Opcions del desenvolupador, habilitar la casella: Depuració per USB.</a:t>
            </a:r>
          </a:p>
          <a:p>
            <a:pPr marL="800100" lvl="1" indent="-342900" algn="just">
              <a:buFont typeface="+mj-lt"/>
              <a:buAutoNum type="arabicPeriod"/>
            </a:pPr>
            <a:endParaRPr lang="ca-ES" sz="1400" dirty="0"/>
          </a:p>
          <a:p>
            <a:pPr marL="342900" indent="-342900" algn="just">
              <a:buFont typeface="+mj-lt"/>
              <a:buAutoNum type="arabicPeriod"/>
            </a:pPr>
            <a:r>
              <a:rPr lang="ca-ES" sz="1800" dirty="0" smtClean="0"/>
              <a:t>Instal·lar els </a:t>
            </a:r>
            <a:r>
              <a:rPr lang="ca-ES" sz="1800" dirty="0" err="1" smtClean="0"/>
              <a:t>drivers</a:t>
            </a:r>
            <a:r>
              <a:rPr lang="ca-ES" sz="1800" dirty="0" smtClean="0"/>
              <a:t> ADB (</a:t>
            </a:r>
            <a:r>
              <a:rPr lang="ca-ES" sz="1800" dirty="0" err="1" smtClean="0"/>
              <a:t>Android</a:t>
            </a:r>
            <a:r>
              <a:rPr lang="ca-ES" sz="1800" dirty="0" smtClean="0"/>
              <a:t> </a:t>
            </a:r>
            <a:r>
              <a:rPr lang="ca-ES" sz="1800" dirty="0" err="1" smtClean="0"/>
              <a:t>Debug</a:t>
            </a:r>
            <a:r>
              <a:rPr lang="ca-ES" sz="1800" dirty="0" smtClean="0"/>
              <a:t> Bridge) al PC: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ca-ES" sz="1400" dirty="0" smtClean="0"/>
              <a:t>Si el dispositiu és un </a:t>
            </a:r>
            <a:r>
              <a:rPr lang="ca-ES" sz="1400" dirty="0" err="1" smtClean="0"/>
              <a:t>Nexus</a:t>
            </a:r>
            <a:r>
              <a:rPr lang="ca-ES" sz="1400" dirty="0" smtClean="0"/>
              <a:t> de </a:t>
            </a:r>
            <a:r>
              <a:rPr lang="ca-ES" sz="1400" dirty="0" err="1" smtClean="0"/>
              <a:t>Google</a:t>
            </a:r>
            <a:r>
              <a:rPr lang="ca-ES" sz="1400" dirty="0" smtClean="0"/>
              <a:t>, instal·lar els </a:t>
            </a:r>
            <a:r>
              <a:rPr lang="ca-ES" sz="1400" dirty="0" err="1" smtClean="0"/>
              <a:t>drivers</a:t>
            </a:r>
            <a:r>
              <a:rPr lang="ca-ES" sz="1400" dirty="0" smtClean="0"/>
              <a:t> següents:</a:t>
            </a:r>
          </a:p>
          <a:p>
            <a:pPr lvl="2" algn="just"/>
            <a:r>
              <a:rPr lang="ca-ES" sz="1200" dirty="0"/>
              <a:t>C</a:t>
            </a:r>
            <a:r>
              <a:rPr lang="ca-ES" sz="1200" dirty="0" smtClean="0"/>
              <a:t>:\android-install\sdk\extras\google\usb_driver</a:t>
            </a:r>
            <a:endParaRPr lang="ca-ES" sz="1200" dirty="0"/>
          </a:p>
          <a:p>
            <a:pPr marL="800100" lvl="1" indent="-342900" algn="just">
              <a:buFont typeface="+mj-lt"/>
              <a:buAutoNum type="alphaLcParenR"/>
            </a:pPr>
            <a:r>
              <a:rPr lang="ca-ES" sz="1400" dirty="0" smtClean="0"/>
              <a:t>En cas contrari, buscar els </a:t>
            </a:r>
            <a:r>
              <a:rPr lang="ca-ES" sz="1400" dirty="0" err="1" smtClean="0"/>
              <a:t>drivers</a:t>
            </a:r>
            <a:r>
              <a:rPr lang="ca-ES" sz="1400" dirty="0" smtClean="0"/>
              <a:t> ADB a la pàgina del fabricant corresponent</a:t>
            </a:r>
            <a:r>
              <a:rPr lang="ca-ES" sz="1400" dirty="0" smtClean="0"/>
              <a:t>.</a:t>
            </a:r>
          </a:p>
          <a:p>
            <a:pPr lvl="2" algn="just"/>
            <a:r>
              <a:rPr lang="ca-ES" sz="1200" dirty="0" smtClean="0"/>
              <a:t>Llista de </a:t>
            </a:r>
            <a:r>
              <a:rPr lang="ca-ES" sz="1200" dirty="0" err="1" smtClean="0"/>
              <a:t>drivers</a:t>
            </a:r>
            <a:r>
              <a:rPr lang="ca-ES" sz="1200" dirty="0" smtClean="0"/>
              <a:t>: </a:t>
            </a:r>
            <a:r>
              <a:rPr lang="ca-ES" sz="1200" dirty="0">
                <a:hlinkClick r:id="rId2"/>
              </a:rPr>
              <a:t>http://</a:t>
            </a:r>
            <a:r>
              <a:rPr lang="ca-ES" sz="1200" dirty="0" smtClean="0">
                <a:hlinkClick r:id="rId2"/>
              </a:rPr>
              <a:t>developer.android.com/tools/extras/oem-usb.html</a:t>
            </a:r>
            <a:r>
              <a:rPr lang="ca-ES" sz="1200" dirty="0" smtClean="0"/>
              <a:t> </a:t>
            </a:r>
            <a:endParaRPr lang="ca-ES" sz="1200" dirty="0" smtClean="0"/>
          </a:p>
          <a:p>
            <a:pPr marL="800100" lvl="1" indent="-342900" algn="just">
              <a:buFont typeface="+mj-lt"/>
              <a:buAutoNum type="alphaLcParenR"/>
            </a:pPr>
            <a:endParaRPr lang="ca-ES" sz="1400" dirty="0"/>
          </a:p>
          <a:p>
            <a:pPr marL="342900" indent="-342900" algn="just">
              <a:buFont typeface="+mj-lt"/>
              <a:buAutoNum type="arabicPeriod"/>
            </a:pPr>
            <a:r>
              <a:rPr lang="ca-ES" sz="1800" dirty="0" smtClean="0"/>
              <a:t>Connectar el dispositiu per USB. Si s’ha instal·lat correctament, l’aplicació s’executarà al dispositiu en fer </a:t>
            </a:r>
            <a:r>
              <a:rPr lang="ca-ES" sz="1800" dirty="0" err="1" smtClean="0"/>
              <a:t>Run</a:t>
            </a:r>
            <a:r>
              <a:rPr lang="ca-ES" sz="1800" dirty="0" smtClean="0"/>
              <a:t>.</a:t>
            </a:r>
          </a:p>
          <a:p>
            <a:pPr marL="0" indent="0" algn="just">
              <a:buNone/>
            </a:pPr>
            <a:endParaRPr lang="ca-ES" sz="1800" dirty="0"/>
          </a:p>
          <a:p>
            <a:pPr marL="0" indent="0" algn="just">
              <a:buNone/>
            </a:pPr>
            <a:endParaRPr lang="ca-ES" sz="1800" dirty="0"/>
          </a:p>
        </p:txBody>
      </p:sp>
    </p:spTree>
    <p:extLst>
      <p:ext uri="{BB962C8B-B14F-4D97-AF65-F5344CB8AC3E}">
        <p14:creationId xmlns:p14="http://schemas.microsoft.com/office/powerpoint/2010/main" val="2024336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504</Words>
  <Application>Microsoft Office PowerPoint</Application>
  <PresentationFormat>Presentación en pantalla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Pràctica de micros</vt:lpstr>
      <vt:lpstr>Instal·lació de Eclipse</vt:lpstr>
      <vt:lpstr>Instal·lació dels SDK de Android</vt:lpstr>
      <vt:lpstr>Instal·lació del client de Git</vt:lpstr>
      <vt:lpstr>Clonar projecte al workspace (1)</vt:lpstr>
      <vt:lpstr>Clonar projecte al workspace (2)</vt:lpstr>
      <vt:lpstr>Executar un projecte (1)</vt:lpstr>
      <vt:lpstr>Executar un projecte (2)</vt:lpstr>
    </vt:vector>
  </TitlesOfParts>
  <Company>MCIA-UPC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Sala</dc:creator>
  <cp:lastModifiedBy>Enric Sala</cp:lastModifiedBy>
  <cp:revision>24</cp:revision>
  <dcterms:created xsi:type="dcterms:W3CDTF">2014-10-06T13:43:34Z</dcterms:created>
  <dcterms:modified xsi:type="dcterms:W3CDTF">2014-11-18T15:11:22Z</dcterms:modified>
</cp:coreProperties>
</file>