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93" r:id="rId3"/>
    <p:sldId id="294" r:id="rId4"/>
    <p:sldId id="297" r:id="rId5"/>
    <p:sldId id="295" r:id="rId6"/>
    <p:sldId id="296" r:id="rId7"/>
  </p:sldIdLst>
  <p:sldSz cx="13004800" cy="9753600"/>
  <p:notesSz cx="6858000" cy="9144000"/>
  <p:defaultTextStyle>
    <a:defPPr>
      <a:defRPr lang="de-DE"/>
    </a:defPPr>
    <a:lvl1pPr algn="l" defTabSz="584200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Open Sans" pitchFamily="34" charset="0"/>
        <a:ea typeface="Ubuntu" pitchFamily="34" charset="0"/>
        <a:cs typeface="Ubuntu" pitchFamily="34" charset="0"/>
        <a:sym typeface="Open Sans" pitchFamily="34" charset="0"/>
      </a:defRPr>
    </a:lvl1pPr>
    <a:lvl2pPr marL="457200" indent="-228600" algn="l" defTabSz="584200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Open Sans" pitchFamily="34" charset="0"/>
        <a:ea typeface="Ubuntu" pitchFamily="34" charset="0"/>
        <a:cs typeface="Ubuntu" pitchFamily="34" charset="0"/>
        <a:sym typeface="Open Sans" pitchFamily="34" charset="0"/>
      </a:defRPr>
    </a:lvl2pPr>
    <a:lvl3pPr marL="914400" indent="-457200" algn="l" defTabSz="584200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Open Sans" pitchFamily="34" charset="0"/>
        <a:ea typeface="Ubuntu" pitchFamily="34" charset="0"/>
        <a:cs typeface="Ubuntu" pitchFamily="34" charset="0"/>
        <a:sym typeface="Open Sans" pitchFamily="34" charset="0"/>
      </a:defRPr>
    </a:lvl3pPr>
    <a:lvl4pPr marL="1371600" indent="-685800" algn="l" defTabSz="584200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Open Sans" pitchFamily="34" charset="0"/>
        <a:ea typeface="Ubuntu" pitchFamily="34" charset="0"/>
        <a:cs typeface="Ubuntu" pitchFamily="34" charset="0"/>
        <a:sym typeface="Open Sans" pitchFamily="34" charset="0"/>
      </a:defRPr>
    </a:lvl4pPr>
    <a:lvl5pPr marL="1828800" indent="-914400" algn="l" defTabSz="584200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Open Sans" pitchFamily="34" charset="0"/>
        <a:ea typeface="Ubuntu" pitchFamily="34" charset="0"/>
        <a:cs typeface="Ubuntu" pitchFamily="34" charset="0"/>
        <a:sym typeface="Open Sans" pitchFamily="34" charset="0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Open Sans" pitchFamily="34" charset="0"/>
        <a:ea typeface="Ubuntu" pitchFamily="34" charset="0"/>
        <a:cs typeface="Ubuntu" pitchFamily="34" charset="0"/>
        <a:sym typeface="Open Sans" pitchFamily="34" charset="0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Open Sans" pitchFamily="34" charset="0"/>
        <a:ea typeface="Ubuntu" pitchFamily="34" charset="0"/>
        <a:cs typeface="Ubuntu" pitchFamily="34" charset="0"/>
        <a:sym typeface="Open Sans" pitchFamily="34" charset="0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Open Sans" pitchFamily="34" charset="0"/>
        <a:ea typeface="Ubuntu" pitchFamily="34" charset="0"/>
        <a:cs typeface="Ubuntu" pitchFamily="34" charset="0"/>
        <a:sym typeface="Open Sans" pitchFamily="34" charset="0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Open Sans" pitchFamily="34" charset="0"/>
        <a:ea typeface="Ubuntu" pitchFamily="34" charset="0"/>
        <a:cs typeface="Ubuntu" pitchFamily="34" charset="0"/>
        <a:sym typeface="Open Sans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C7DAC"/>
    <a:srgbClr val="0C7DA7"/>
    <a:srgbClr val="FFFFFF"/>
    <a:srgbClr val="934F8B"/>
    <a:srgbClr val="1F2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1" autoAdjust="0"/>
    <p:restoredTop sz="96322" autoAdjust="0"/>
  </p:normalViewPr>
  <p:slideViewPr>
    <p:cSldViewPr snapToGrid="0" snapToObjects="1">
      <p:cViewPr>
        <p:scale>
          <a:sx n="50" d="100"/>
          <a:sy n="50" d="100"/>
        </p:scale>
        <p:origin x="-1458" y="-15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hape 30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195" name="Shape 31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smtClean="0"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353681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1pPr>
    <a:lvl2pPr marL="742950" indent="-28575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2pPr>
    <a:lvl3pPr marL="11430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3pPr>
    <a:lvl4pPr marL="16002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4pPr>
    <a:lvl5pPr marL="20574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/>
            <a:r>
              <a:rPr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70023805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061507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128328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194012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363287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54923208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406595340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47789201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72413107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89231252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30575971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 marL="302506" indent="-302506">
              <a:spcBef>
                <a:spcPts val="3200"/>
              </a:spcBef>
              <a:defRPr sz="2800"/>
            </a:lvl1pPr>
            <a:lvl2pPr marL="790222" indent="-345722">
              <a:spcBef>
                <a:spcPts val="3200"/>
              </a:spcBef>
              <a:defRPr sz="2800"/>
            </a:lvl2pPr>
            <a:lvl3pPr marL="1234722" indent="-345722">
              <a:spcBef>
                <a:spcPts val="3200"/>
              </a:spcBef>
              <a:defRPr sz="2800"/>
            </a:lvl3pPr>
            <a:lvl4pPr marL="1679222" indent="-345722">
              <a:spcBef>
                <a:spcPts val="3200"/>
              </a:spcBef>
              <a:defRPr sz="2800"/>
            </a:lvl4pPr>
            <a:lvl5pPr marL="2123722" indent="-345722">
              <a:spcBef>
                <a:spcPts val="3200"/>
              </a:spcBef>
              <a:defRPr sz="2800"/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77715369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379945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2"/>
          <p:cNvSpPr>
            <a:spLocks noGrp="1"/>
          </p:cNvSpPr>
          <p:nvPr>
            <p:ph type="title"/>
          </p:nvPr>
        </p:nvSpPr>
        <p:spPr bwMode="auto"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>
                <a:sym typeface="Ubuntu" pitchFamily="34" charset="0"/>
              </a:rPr>
              <a:t>Title Text</a:t>
            </a:r>
          </a:p>
        </p:txBody>
      </p:sp>
      <p:sp>
        <p:nvSpPr>
          <p:cNvPr id="1027" name="Shape 3"/>
          <p:cNvSpPr>
            <a:spLocks noGrp="1"/>
          </p:cNvSpPr>
          <p:nvPr>
            <p:ph type="body" idx="1"/>
          </p:nvPr>
        </p:nvSpPr>
        <p:spPr bwMode="auto">
          <a:xfrm>
            <a:off x="952500" y="2603500"/>
            <a:ext cx="11099800" cy="628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>
                <a:sym typeface="Open Sans" pitchFamily="34" charset="0"/>
              </a:rPr>
              <a:t>Body Level One</a:t>
            </a:r>
          </a:p>
          <a:p>
            <a:pPr lvl="1"/>
            <a:r>
              <a:rPr lang="de-DE" altLang="de-DE" smtClean="0">
                <a:sym typeface="Open Sans" pitchFamily="34" charset="0"/>
              </a:rPr>
              <a:t>Body Level Two</a:t>
            </a:r>
          </a:p>
          <a:p>
            <a:pPr lvl="2"/>
            <a:r>
              <a:rPr lang="de-DE" altLang="de-DE" smtClean="0">
                <a:sym typeface="Open Sans" pitchFamily="34" charset="0"/>
              </a:rPr>
              <a:t>Body Level Three</a:t>
            </a:r>
          </a:p>
          <a:p>
            <a:pPr lvl="3"/>
            <a:r>
              <a:rPr lang="de-DE" altLang="de-DE" smtClean="0">
                <a:sym typeface="Open Sans" pitchFamily="34" charset="0"/>
              </a:rPr>
              <a:t>Body Level Four</a:t>
            </a:r>
          </a:p>
          <a:p>
            <a:pPr lvl="4"/>
            <a:r>
              <a:rPr lang="de-DE" altLang="de-DE" smtClean="0">
                <a:sym typeface="Open Sans" pitchFamily="34" charset="0"/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chemeClr val="tx2"/>
          </a:solidFill>
          <a:latin typeface="+mn-lt"/>
          <a:ea typeface="+mn-ea"/>
          <a:cs typeface="+mn-cs"/>
          <a:sym typeface="Ubuntu" pitchFamily="34" charset="0"/>
        </a:defRPr>
      </a:lvl1pPr>
      <a:lvl2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chemeClr val="tx2"/>
          </a:solidFill>
          <a:latin typeface="+mn-lt"/>
          <a:ea typeface="+mn-ea"/>
          <a:cs typeface="+mn-cs"/>
          <a:sym typeface="Ubuntu" pitchFamily="34" charset="0"/>
        </a:defRPr>
      </a:lvl2pPr>
      <a:lvl3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chemeClr val="tx2"/>
          </a:solidFill>
          <a:latin typeface="+mn-lt"/>
          <a:ea typeface="+mn-ea"/>
          <a:cs typeface="+mn-cs"/>
          <a:sym typeface="Ubuntu" pitchFamily="34" charset="0"/>
        </a:defRPr>
      </a:lvl3pPr>
      <a:lvl4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chemeClr val="tx2"/>
          </a:solidFill>
          <a:latin typeface="+mn-lt"/>
          <a:ea typeface="+mn-ea"/>
          <a:cs typeface="+mn-cs"/>
          <a:sym typeface="Ubuntu" pitchFamily="34" charset="0"/>
        </a:defRPr>
      </a:lvl4pPr>
      <a:lvl5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chemeClr val="tx2"/>
          </a:solidFill>
          <a:latin typeface="+mn-lt"/>
          <a:ea typeface="+mn-ea"/>
          <a:cs typeface="+mn-cs"/>
          <a:sym typeface="Ubuntu" pitchFamily="34" charset="0"/>
        </a:defRPr>
      </a:lvl5pPr>
      <a:lvl6pPr indent="1143000" algn="ctr" defTabSz="584200">
        <a:defRPr sz="8000">
          <a:latin typeface="+mn-lt"/>
          <a:ea typeface="+mn-ea"/>
          <a:cs typeface="+mn-cs"/>
          <a:sym typeface="Ubuntu"/>
        </a:defRPr>
      </a:lvl6pPr>
      <a:lvl7pPr indent="1371600" algn="ctr" defTabSz="584200">
        <a:defRPr sz="8000">
          <a:latin typeface="+mn-lt"/>
          <a:ea typeface="+mn-ea"/>
          <a:cs typeface="+mn-cs"/>
          <a:sym typeface="Ubuntu"/>
        </a:defRPr>
      </a:lvl7pPr>
      <a:lvl8pPr indent="1600200" algn="ctr" defTabSz="584200">
        <a:defRPr sz="8000">
          <a:latin typeface="+mn-lt"/>
          <a:ea typeface="+mn-ea"/>
          <a:cs typeface="+mn-cs"/>
          <a:sym typeface="Ubuntu"/>
        </a:defRPr>
      </a:lvl8pPr>
      <a:lvl9pPr indent="1828800" algn="ctr" defTabSz="584200">
        <a:defRPr sz="8000">
          <a:latin typeface="+mn-lt"/>
          <a:ea typeface="+mn-ea"/>
          <a:cs typeface="+mn-cs"/>
          <a:sym typeface="Ubuntu"/>
        </a:defRPr>
      </a:lvl9pPr>
    </p:titleStyle>
    <p:bodyStyle>
      <a:lvl1pPr marL="388938" indent="-388938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3600">
          <a:solidFill>
            <a:schemeClr val="tx1"/>
          </a:solidFill>
          <a:latin typeface="Open Sans"/>
          <a:ea typeface="Open Sans"/>
          <a:cs typeface="Open Sans"/>
          <a:sym typeface="Open Sans" pitchFamily="34" charset="0"/>
        </a:defRPr>
      </a:lvl1pPr>
      <a:lvl2pPr marL="889000" indent="-444500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3600">
          <a:solidFill>
            <a:schemeClr val="tx1"/>
          </a:solidFill>
          <a:latin typeface="Open Sans"/>
          <a:ea typeface="Open Sans"/>
          <a:cs typeface="Open Sans"/>
          <a:sym typeface="Open Sans" pitchFamily="34" charset="0"/>
        </a:defRPr>
      </a:lvl2pPr>
      <a:lvl3pPr marL="1335088" indent="-446088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3600">
          <a:solidFill>
            <a:schemeClr val="tx1"/>
          </a:solidFill>
          <a:latin typeface="Open Sans"/>
          <a:ea typeface="Open Sans"/>
          <a:cs typeface="Open Sans"/>
          <a:sym typeface="Open Sans" pitchFamily="34" charset="0"/>
        </a:defRPr>
      </a:lvl3pPr>
      <a:lvl4pPr marL="1776413" indent="-441325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3600">
          <a:solidFill>
            <a:schemeClr val="tx1"/>
          </a:solidFill>
          <a:latin typeface="Open Sans"/>
          <a:ea typeface="Open Sans"/>
          <a:cs typeface="Open Sans"/>
          <a:sym typeface="Open Sans" pitchFamily="34" charset="0"/>
        </a:defRPr>
      </a:lvl4pPr>
      <a:lvl5pPr marL="2220913" indent="-444500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3600">
          <a:solidFill>
            <a:schemeClr val="tx1"/>
          </a:solidFill>
          <a:latin typeface="Open Sans"/>
          <a:ea typeface="Open Sans"/>
          <a:cs typeface="Open Sans"/>
          <a:sym typeface="Open Sans" pitchFamily="34" charset="0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Open Sans"/>
          <a:ea typeface="Open Sans"/>
          <a:cs typeface="Open Sans"/>
          <a:sym typeface="Open Sans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Open Sans"/>
          <a:ea typeface="Open Sans"/>
          <a:cs typeface="Open Sans"/>
          <a:sym typeface="Open Sans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Open Sans"/>
          <a:ea typeface="Open Sans"/>
          <a:cs typeface="Open Sans"/>
          <a:sym typeface="Open Sans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Open Sans"/>
          <a:ea typeface="Open Sans"/>
          <a:cs typeface="Open Sans"/>
          <a:sym typeface="Open Sans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DSC_3705"/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13004800" cy="975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8" name="Picture 14" descr="logo_bw_transcri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701" y="1740011"/>
            <a:ext cx="1946320" cy="25950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sp>
        <p:nvSpPr>
          <p:cNvPr id="2" name="TextBox 1"/>
          <p:cNvSpPr txBox="1"/>
          <p:nvPr/>
        </p:nvSpPr>
        <p:spPr>
          <a:xfrm>
            <a:off x="7467600" y="7154863"/>
            <a:ext cx="5537200" cy="2586037"/>
          </a:xfrm>
          <a:prstGeom prst="rect">
            <a:avLst/>
          </a:prstGeom>
          <a:solidFill>
            <a:srgbClr val="FFFFFF">
              <a:alpha val="69804"/>
            </a:srgb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457200" tIns="457200" rIns="457200" bIns="457200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Open Sans" pitchFamily="34" charset="0"/>
                <a:ea typeface="Ubuntu" pitchFamily="34" charset="0"/>
                <a:cs typeface="Ubuntu" pitchFamily="34" charset="0"/>
                <a:sym typeface="Open Sans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Open Sans" pitchFamily="34" charset="0"/>
                <a:ea typeface="Ubuntu" pitchFamily="34" charset="0"/>
                <a:cs typeface="Ubuntu" pitchFamily="34" charset="0"/>
                <a:sym typeface="Open Sans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Open Sans" pitchFamily="34" charset="0"/>
                <a:ea typeface="Ubuntu" pitchFamily="34" charset="0"/>
                <a:cs typeface="Ubuntu" pitchFamily="34" charset="0"/>
                <a:sym typeface="Open Sans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Open Sans" pitchFamily="34" charset="0"/>
                <a:ea typeface="Ubuntu" pitchFamily="34" charset="0"/>
                <a:cs typeface="Ubuntu" pitchFamily="34" charset="0"/>
                <a:sym typeface="Open Sans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Open Sans" pitchFamily="34" charset="0"/>
                <a:ea typeface="Ubuntu" pitchFamily="34" charset="0"/>
                <a:cs typeface="Ubuntu" pitchFamily="34" charset="0"/>
                <a:sym typeface="Open Sans" pitchFamily="34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" pitchFamily="34" charset="0"/>
                <a:ea typeface="Ubuntu" pitchFamily="34" charset="0"/>
                <a:cs typeface="Ubuntu" pitchFamily="34" charset="0"/>
                <a:sym typeface="Open Sans" pitchFamily="34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" pitchFamily="34" charset="0"/>
                <a:ea typeface="Ubuntu" pitchFamily="34" charset="0"/>
                <a:cs typeface="Ubuntu" pitchFamily="34" charset="0"/>
                <a:sym typeface="Open Sans" pitchFamily="34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" pitchFamily="34" charset="0"/>
                <a:ea typeface="Ubuntu" pitchFamily="34" charset="0"/>
                <a:cs typeface="Ubuntu" pitchFamily="34" charset="0"/>
                <a:sym typeface="Open Sans" pitchFamily="34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" pitchFamily="34" charset="0"/>
                <a:ea typeface="Ubuntu" pitchFamily="34" charset="0"/>
                <a:cs typeface="Ubuntu" pitchFamily="34" charset="0"/>
                <a:sym typeface="Open Sans" pitchFamily="34" charset="0"/>
              </a:defRPr>
            </a:lvl9pPr>
          </a:lstStyle>
          <a:p>
            <a:pPr eaLnBrk="1" latinLnBrk="1"/>
            <a:r>
              <a:rPr lang="en-US" sz="2800" b="1">
                <a:latin typeface="Ubuntu" pitchFamily="34" charset="0"/>
                <a:ea typeface="Open Sans" pitchFamily="34" charset="0"/>
                <a:cs typeface="Open Sans" pitchFamily="34" charset="0"/>
              </a:rPr>
              <a:t>School / Institution Name</a:t>
            </a:r>
          </a:p>
          <a:p>
            <a:pPr eaLnBrk="1" latinLnBrk="1"/>
            <a:endParaRPr lang="en-US" sz="3200" b="1">
              <a:latin typeface="Ubuntu" pitchFamily="34" charset="0"/>
              <a:ea typeface="Open Sans" pitchFamily="34" charset="0"/>
              <a:cs typeface="Open Sans" pitchFamily="34" charset="0"/>
            </a:endParaRPr>
          </a:p>
          <a:p>
            <a:pPr eaLnBrk="1" latinLnBrk="1"/>
            <a:r>
              <a:rPr lang="en-US" sz="2400">
                <a:latin typeface="Ubuntu" pitchFamily="34" charset="0"/>
                <a:ea typeface="Open Sans" pitchFamily="34" charset="0"/>
                <a:cs typeface="Open Sans" pitchFamily="34" charset="0"/>
              </a:rPr>
              <a:t>Date</a:t>
            </a:r>
          </a:p>
          <a:p>
            <a:pPr eaLnBrk="1" latinLnBrk="1"/>
            <a:r>
              <a:rPr lang="en-US" sz="2400">
                <a:latin typeface="Ubuntu" pitchFamily="34" charset="0"/>
                <a:ea typeface="Open Sans" pitchFamily="34" charset="0"/>
                <a:cs typeface="Open Sans" pitchFamily="34" charset="0"/>
              </a:rPr>
              <a:t>Place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7169150"/>
            <a:ext cx="7467600" cy="2584450"/>
          </a:xfrm>
          <a:prstGeom prst="rect">
            <a:avLst/>
          </a:prstGeom>
          <a:solidFill>
            <a:srgbClr val="0C7DA7">
              <a:alpha val="69804"/>
            </a:srgb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457200" tIns="457200" rIns="457200" bIns="457200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Open Sans" pitchFamily="34" charset="0"/>
                <a:ea typeface="Ubuntu" pitchFamily="34" charset="0"/>
                <a:cs typeface="Ubuntu" pitchFamily="34" charset="0"/>
                <a:sym typeface="Open Sans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Open Sans" pitchFamily="34" charset="0"/>
                <a:ea typeface="Ubuntu" pitchFamily="34" charset="0"/>
                <a:cs typeface="Ubuntu" pitchFamily="34" charset="0"/>
                <a:sym typeface="Open Sans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Open Sans" pitchFamily="34" charset="0"/>
                <a:ea typeface="Ubuntu" pitchFamily="34" charset="0"/>
                <a:cs typeface="Ubuntu" pitchFamily="34" charset="0"/>
                <a:sym typeface="Open Sans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Open Sans" pitchFamily="34" charset="0"/>
                <a:ea typeface="Ubuntu" pitchFamily="34" charset="0"/>
                <a:cs typeface="Ubuntu" pitchFamily="34" charset="0"/>
                <a:sym typeface="Open Sans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Open Sans" pitchFamily="34" charset="0"/>
                <a:ea typeface="Ubuntu" pitchFamily="34" charset="0"/>
                <a:cs typeface="Ubuntu" pitchFamily="34" charset="0"/>
                <a:sym typeface="Open Sans" pitchFamily="34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" pitchFamily="34" charset="0"/>
                <a:ea typeface="Ubuntu" pitchFamily="34" charset="0"/>
                <a:cs typeface="Ubuntu" pitchFamily="34" charset="0"/>
                <a:sym typeface="Open Sans" pitchFamily="34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" pitchFamily="34" charset="0"/>
                <a:ea typeface="Ubuntu" pitchFamily="34" charset="0"/>
                <a:cs typeface="Ubuntu" pitchFamily="34" charset="0"/>
                <a:sym typeface="Open Sans" pitchFamily="34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" pitchFamily="34" charset="0"/>
                <a:ea typeface="Ubuntu" pitchFamily="34" charset="0"/>
                <a:cs typeface="Ubuntu" pitchFamily="34" charset="0"/>
                <a:sym typeface="Open Sans" pitchFamily="34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" pitchFamily="34" charset="0"/>
                <a:ea typeface="Ubuntu" pitchFamily="34" charset="0"/>
                <a:cs typeface="Ubuntu" pitchFamily="34" charset="0"/>
                <a:sym typeface="Open Sans" pitchFamily="34" charset="0"/>
              </a:defRPr>
            </a:lvl9pPr>
          </a:lstStyle>
          <a:p>
            <a:pPr eaLnBrk="1" latinLnBrk="1"/>
            <a:r>
              <a:rPr lang="en-US" sz="4400" b="1">
                <a:solidFill>
                  <a:schemeClr val="bg1"/>
                </a:solidFill>
                <a:latin typeface="Ubuntu" pitchFamily="34" charset="0"/>
                <a:ea typeface="Open Sans" pitchFamily="34" charset="0"/>
                <a:cs typeface="Open Sans" pitchFamily="34" charset="0"/>
              </a:rPr>
              <a:t>TEAM</a:t>
            </a:r>
            <a:r>
              <a:rPr lang="en-US" b="1">
                <a:solidFill>
                  <a:schemeClr val="bg1"/>
                </a:solidFill>
                <a:latin typeface="Ubuntu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4400" b="1">
                <a:solidFill>
                  <a:schemeClr val="bg1"/>
                </a:solidFill>
                <a:latin typeface="Ubuntu" pitchFamily="34" charset="0"/>
                <a:ea typeface="Open Sans" pitchFamily="34" charset="0"/>
                <a:cs typeface="Open Sans" pitchFamily="34" charset="0"/>
              </a:rPr>
              <a:t>NAME</a:t>
            </a:r>
            <a:endParaRPr lang="en-US" b="1">
              <a:solidFill>
                <a:schemeClr val="bg1"/>
              </a:solidFill>
              <a:latin typeface="Ubuntu" pitchFamily="34" charset="0"/>
              <a:ea typeface="Open Sans" pitchFamily="34" charset="0"/>
              <a:cs typeface="Open Sans" pitchFamily="34" charset="0"/>
            </a:endParaRPr>
          </a:p>
          <a:p>
            <a:pPr eaLnBrk="1" latinLnBrk="1"/>
            <a:endParaRPr lang="en-US">
              <a:solidFill>
                <a:schemeClr val="bg1"/>
              </a:solidFill>
              <a:latin typeface="Ubuntu" pitchFamily="34" charset="0"/>
              <a:ea typeface="Open Sans" pitchFamily="34" charset="0"/>
              <a:cs typeface="Open Sans" pitchFamily="34" charset="0"/>
            </a:endParaRPr>
          </a:p>
          <a:p>
            <a:pPr eaLnBrk="1" latinLnBrk="1"/>
            <a:r>
              <a:rPr lang="en-US" sz="2800" i="1">
                <a:solidFill>
                  <a:schemeClr val="bg1"/>
                </a:solidFill>
                <a:latin typeface="Ubuntu" pitchFamily="34" charset="0"/>
                <a:ea typeface="Open Sans" pitchFamily="34" charset="0"/>
                <a:cs typeface="Open Sans" pitchFamily="34" charset="0"/>
              </a:rPr>
              <a:t>Documents worked on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8420100" y="661988"/>
            <a:ext cx="4079875" cy="647700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50800" tIns="50800" rIns="50800" bIns="50800" anchor="ctr">
            <a:spAutoFit/>
          </a:bodyPr>
          <a:lstStyle/>
          <a:p>
            <a:pPr algn="ctr" latinLnBrk="1" hangingPunct="0"/>
            <a:endParaRPr lang="en-US" sz="2400">
              <a:solidFill>
                <a:srgbClr val="FFFFFF"/>
              </a:solidFill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055" name="Picture 9" descr="C:\Users\nmgur\Desktop\Transcribathon\transcribathon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225" y="814388"/>
            <a:ext cx="33242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88"/>
          <p:cNvSpPr>
            <a:spLocks noGrp="1"/>
          </p:cNvSpPr>
          <p:nvPr>
            <p:ph type="title" idx="4294967295"/>
          </p:nvPr>
        </p:nvSpPr>
        <p:spPr>
          <a:xfrm>
            <a:off x="682625" y="388938"/>
            <a:ext cx="11639550" cy="1492250"/>
          </a:xfrm>
        </p:spPr>
        <p:txBody>
          <a:bodyPr/>
          <a:lstStyle/>
          <a:p>
            <a:pPr algn="l" eaLnBrk="1" hangingPunct="1"/>
            <a:r>
              <a:rPr lang="en-GB" altLang="de-DE" b="1" smtClean="0">
                <a:solidFill>
                  <a:srgbClr val="0C7DAC"/>
                </a:solidFill>
              </a:rPr>
              <a:t>Source Information</a:t>
            </a:r>
          </a:p>
        </p:txBody>
      </p:sp>
      <p:sp>
        <p:nvSpPr>
          <p:cNvPr id="3075" name="Shape 89"/>
          <p:cNvSpPr>
            <a:spLocks noGrp="1"/>
          </p:cNvSpPr>
          <p:nvPr>
            <p:ph type="body" idx="4294967295"/>
          </p:nvPr>
        </p:nvSpPr>
        <p:spPr>
          <a:xfrm>
            <a:off x="1704975" y="1519238"/>
            <a:ext cx="10318750" cy="4129087"/>
          </a:xfrm>
        </p:spPr>
        <p:txBody>
          <a:bodyPr/>
          <a:lstStyle/>
          <a:p>
            <a:pPr marL="346075" indent="-346075" eaLnBrk="1" hangingPunct="1">
              <a:spcBef>
                <a:spcPts val="3200"/>
              </a:spcBef>
              <a:buFontTx/>
              <a:buNone/>
            </a:pPr>
            <a:r>
              <a:rPr lang="en-GB" altLang="de-DE" sz="3200" smtClean="0">
                <a:solidFill>
                  <a:srgbClr val="53585F"/>
                </a:solidFill>
                <a:latin typeface="Ubuntu" pitchFamily="34" charset="0"/>
                <a:ea typeface="Open Sans" pitchFamily="34" charset="0"/>
                <a:cs typeface="Open Sans" pitchFamily="34" charset="0"/>
              </a:rPr>
              <a:t>Who, What, When, Where, Why?</a:t>
            </a:r>
          </a:p>
          <a:p>
            <a:pPr marL="346075" indent="-346075" eaLnBrk="1" hangingPunct="1">
              <a:spcBef>
                <a:spcPts val="3200"/>
              </a:spcBef>
              <a:buFontTx/>
              <a:buNone/>
            </a:pPr>
            <a:endParaRPr lang="en-GB" altLang="de-DE" sz="3200" smtClean="0">
              <a:solidFill>
                <a:srgbClr val="5358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346075" indent="-346075" eaLnBrk="1" hangingPunct="1">
              <a:spcBef>
                <a:spcPts val="3200"/>
              </a:spcBef>
              <a:buFontTx/>
              <a:buNone/>
            </a:pPr>
            <a:r>
              <a:rPr lang="en-GB" altLang="de-DE" sz="1600" i="1" smtClean="0">
                <a:solidFill>
                  <a:srgbClr val="53585F"/>
                </a:solidFill>
                <a:latin typeface="Ubuntu" pitchFamily="34" charset="0"/>
                <a:ea typeface="Open Sans" pitchFamily="34" charset="0"/>
                <a:cs typeface="Open Sans" pitchFamily="34" charset="0"/>
              </a:rPr>
              <a:t>You can add more slides and include as much information, illustrations and screenshots as you like.</a:t>
            </a:r>
            <a:br>
              <a:rPr lang="en-GB" altLang="de-DE" sz="1600" i="1" smtClean="0">
                <a:solidFill>
                  <a:srgbClr val="53585F"/>
                </a:solidFill>
                <a:latin typeface="Ubuntu" pitchFamily="34" charset="0"/>
                <a:ea typeface="Open Sans" pitchFamily="34" charset="0"/>
                <a:cs typeface="Open Sans" pitchFamily="34" charset="0"/>
              </a:rPr>
            </a:br>
            <a:r>
              <a:rPr lang="en-GB" altLang="de-DE" sz="1600" i="1" smtClean="0">
                <a:solidFill>
                  <a:srgbClr val="53585F"/>
                </a:solidFill>
                <a:latin typeface="Ubuntu" pitchFamily="34" charset="0"/>
                <a:ea typeface="Open Sans" pitchFamily="34" charset="0"/>
                <a:cs typeface="Open Sans" pitchFamily="34" charset="0"/>
              </a:rPr>
              <a:t> The total time for the presentation is 5-10 minutes.</a:t>
            </a:r>
          </a:p>
        </p:txBody>
      </p:sp>
      <p:grpSp>
        <p:nvGrpSpPr>
          <p:cNvPr id="3076" name="Группа 14"/>
          <p:cNvGrpSpPr>
            <a:grpSpLocks/>
          </p:cNvGrpSpPr>
          <p:nvPr/>
        </p:nvGrpSpPr>
        <p:grpSpPr bwMode="auto">
          <a:xfrm>
            <a:off x="0" y="8629650"/>
            <a:ext cx="13004800" cy="1104900"/>
            <a:chOff x="0" y="8629650"/>
            <a:chExt cx="13004800" cy="1104900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0" y="8629650"/>
              <a:ext cx="13004800" cy="1104900"/>
            </a:xfrm>
            <a:prstGeom prst="rect">
              <a:avLst/>
            </a:prstGeom>
            <a:solidFill>
              <a:srgbClr val="0C7DAC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lIns="50800" tIns="50800" rIns="50800" bIns="50800" anchor="ctr">
              <a:spAutoFit/>
            </a:bodyPr>
            <a:lstStyle/>
            <a:p>
              <a:pPr algn="ctr" latinLnBrk="1" hangingPunct="0"/>
              <a:endParaRPr lang="en-US" sz="2400">
                <a:solidFill>
                  <a:srgbClr val="FFFFFF"/>
                </a:solidFill>
                <a:ea typeface="Open Sans" pitchFamily="34" charset="0"/>
                <a:cs typeface="Open Sans" pitchFamily="34" charset="0"/>
              </a:endParaRPr>
            </a:p>
          </p:txBody>
        </p:sp>
        <p:pic>
          <p:nvPicPr>
            <p:cNvPr id="3078" name="Picture 8" descr="C:\Users\nmgur\Desktop\Transcribathon\EU_basic_logo_landscap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800" y="8841449"/>
              <a:ext cx="2138162" cy="745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079" name="Группа 17"/>
            <p:cNvGrpSpPr>
              <a:grpSpLocks/>
            </p:cNvGrpSpPr>
            <p:nvPr/>
          </p:nvGrpSpPr>
          <p:grpSpPr bwMode="auto">
            <a:xfrm>
              <a:off x="3280184" y="8815704"/>
              <a:ext cx="9349966" cy="656590"/>
              <a:chOff x="3280184" y="8815704"/>
              <a:chExt cx="9349966" cy="65659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396038" y="8815388"/>
                <a:ext cx="6234112" cy="6572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lIns="50800" tIns="50800" rIns="50800" bIns="50800" anchor="ctr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Open Sans" pitchFamily="34" charset="0"/>
                    <a:ea typeface="Ubuntu" pitchFamily="34" charset="0"/>
                    <a:cs typeface="Ubuntu" pitchFamily="34" charset="0"/>
                    <a:sym typeface="Open Sans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Open Sans" pitchFamily="34" charset="0"/>
                    <a:ea typeface="Ubuntu" pitchFamily="34" charset="0"/>
                    <a:cs typeface="Ubuntu" pitchFamily="34" charset="0"/>
                    <a:sym typeface="Open Sans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Open Sans" pitchFamily="34" charset="0"/>
                    <a:ea typeface="Ubuntu" pitchFamily="34" charset="0"/>
                    <a:cs typeface="Ubuntu" pitchFamily="34" charset="0"/>
                    <a:sym typeface="Open Sans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Open Sans" pitchFamily="34" charset="0"/>
                    <a:ea typeface="Ubuntu" pitchFamily="34" charset="0"/>
                    <a:cs typeface="Ubuntu" pitchFamily="34" charset="0"/>
                    <a:sym typeface="Open Sans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Open Sans" pitchFamily="34" charset="0"/>
                    <a:ea typeface="Ubuntu" pitchFamily="34" charset="0"/>
                    <a:cs typeface="Ubuntu" pitchFamily="34" charset="0"/>
                    <a:sym typeface="Open Sans" pitchFamily="34" charset="0"/>
                  </a:defRPr>
                </a:lvl5pPr>
                <a:lvl6pPr marL="2514600" indent="-228600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Open Sans" pitchFamily="34" charset="0"/>
                    <a:ea typeface="Ubuntu" pitchFamily="34" charset="0"/>
                    <a:cs typeface="Ubuntu" pitchFamily="34" charset="0"/>
                    <a:sym typeface="Open Sans" pitchFamily="34" charset="0"/>
                  </a:defRPr>
                </a:lvl6pPr>
                <a:lvl7pPr marL="2971800" indent="-228600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Open Sans" pitchFamily="34" charset="0"/>
                    <a:ea typeface="Ubuntu" pitchFamily="34" charset="0"/>
                    <a:cs typeface="Ubuntu" pitchFamily="34" charset="0"/>
                    <a:sym typeface="Open Sans" pitchFamily="34" charset="0"/>
                  </a:defRPr>
                </a:lvl7pPr>
                <a:lvl8pPr marL="3429000" indent="-228600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Open Sans" pitchFamily="34" charset="0"/>
                    <a:ea typeface="Ubuntu" pitchFamily="34" charset="0"/>
                    <a:cs typeface="Ubuntu" pitchFamily="34" charset="0"/>
                    <a:sym typeface="Open Sans" pitchFamily="34" charset="0"/>
                  </a:defRPr>
                </a:lvl8pPr>
                <a:lvl9pPr marL="3886200" indent="-228600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Open Sans" pitchFamily="34" charset="0"/>
                    <a:ea typeface="Ubuntu" pitchFamily="34" charset="0"/>
                    <a:cs typeface="Ubuntu" pitchFamily="34" charset="0"/>
                    <a:sym typeface="Open Sans" pitchFamily="34" charset="0"/>
                  </a:defRPr>
                </a:lvl9pPr>
              </a:lstStyle>
              <a:p>
                <a:pPr algn="r" eaLnBrk="1" latinLnBrk="1"/>
                <a:r>
                  <a:rPr lang="en-US" sz="2000">
                    <a:solidFill>
                      <a:schemeClr val="bg1"/>
                    </a:solidFill>
                    <a:ea typeface="Open Sans" pitchFamily="34" charset="0"/>
                    <a:cs typeface="Open Sans" pitchFamily="34" charset="0"/>
                  </a:rPr>
                  <a:t>Transcribathon for </a:t>
                </a:r>
                <a:r>
                  <a:rPr lang="en-US" sz="1600">
                    <a:solidFill>
                      <a:schemeClr val="bg1"/>
                    </a:solidFill>
                    <a:ea typeface="Open Sans" pitchFamily="34" charset="0"/>
                    <a:cs typeface="Open Sans" pitchFamily="34" charset="0"/>
                  </a:rPr>
                  <a:t>Education</a:t>
                </a:r>
                <a:endParaRPr lang="en-US" sz="2000">
                  <a:solidFill>
                    <a:schemeClr val="bg1"/>
                  </a:solidFill>
                  <a:ea typeface="Open Sans" pitchFamily="34" charset="0"/>
                  <a:cs typeface="Open Sans" pitchFamily="34" charset="0"/>
                </a:endParaRPr>
              </a:p>
              <a:p>
                <a:pPr algn="r" eaLnBrk="1" latinLnBrk="1"/>
                <a:r>
                  <a:rPr lang="en-US" sz="1600">
                    <a:solidFill>
                      <a:schemeClr val="bg1"/>
                    </a:solidFill>
                    <a:ea typeface="Open Sans" pitchFamily="34" charset="0"/>
                    <a:cs typeface="Open Sans" pitchFamily="34" charset="0"/>
                  </a:rPr>
                  <a:t>CC BY-SA</a:t>
                </a:r>
              </a:p>
            </p:txBody>
          </p:sp>
          <p:pic>
            <p:nvPicPr>
              <p:cNvPr id="3081" name="Picture 5" descr="C:\Users\nmgur\Desktop\Transcribathon\Untitled-1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80184" y="9019326"/>
                <a:ext cx="2888977" cy="3255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ape 88"/>
          <p:cNvSpPr>
            <a:spLocks noGrp="1"/>
          </p:cNvSpPr>
          <p:nvPr>
            <p:ph type="title" idx="4294967295"/>
          </p:nvPr>
        </p:nvSpPr>
        <p:spPr>
          <a:xfrm>
            <a:off x="682625" y="388938"/>
            <a:ext cx="11639550" cy="1492250"/>
          </a:xfrm>
        </p:spPr>
        <p:txBody>
          <a:bodyPr/>
          <a:lstStyle/>
          <a:p>
            <a:pPr algn="l" eaLnBrk="1" hangingPunct="1"/>
            <a:r>
              <a:rPr lang="en-GB" altLang="de-DE" sz="7300" b="1" smtClean="0">
                <a:solidFill>
                  <a:srgbClr val="0C7DAC"/>
                </a:solidFill>
              </a:rPr>
              <a:t>Transcription Results</a:t>
            </a:r>
          </a:p>
        </p:txBody>
      </p:sp>
      <p:sp>
        <p:nvSpPr>
          <p:cNvPr id="4099" name="Shape 89"/>
          <p:cNvSpPr>
            <a:spLocks noGrp="1"/>
          </p:cNvSpPr>
          <p:nvPr>
            <p:ph type="body" idx="4294967295"/>
          </p:nvPr>
        </p:nvSpPr>
        <p:spPr>
          <a:xfrm>
            <a:off x="1692275" y="2506663"/>
            <a:ext cx="10033000" cy="3360737"/>
          </a:xfrm>
        </p:spPr>
        <p:txBody>
          <a:bodyPr/>
          <a:lstStyle/>
          <a:p>
            <a:pPr eaLnBrk="1" hangingPunct="1">
              <a:spcBef>
                <a:spcPts val="3200"/>
              </a:spcBef>
              <a:buFont typeface="Courier New" pitchFamily="49" charset="0"/>
              <a:buChar char="o"/>
            </a:pPr>
            <a:r>
              <a:rPr lang="en-GB" altLang="de-DE" sz="3100" smtClean="0">
                <a:solidFill>
                  <a:srgbClr val="53585F"/>
                </a:solidFill>
                <a:latin typeface="Ubuntu" pitchFamily="34" charset="0"/>
                <a:ea typeface="Open Sans" pitchFamily="34" charset="0"/>
                <a:cs typeface="Open Sans" pitchFamily="34" charset="0"/>
              </a:rPr>
              <a:t>What is the size of the source?</a:t>
            </a:r>
          </a:p>
          <a:p>
            <a:pPr eaLnBrk="1" hangingPunct="1">
              <a:spcBef>
                <a:spcPts val="3200"/>
              </a:spcBef>
              <a:buFont typeface="Courier New" pitchFamily="49" charset="0"/>
              <a:buChar char="o"/>
            </a:pPr>
            <a:r>
              <a:rPr lang="en-GB" altLang="de-DE" sz="3100" smtClean="0">
                <a:solidFill>
                  <a:srgbClr val="53585F"/>
                </a:solidFill>
                <a:latin typeface="Ubuntu" pitchFamily="34" charset="0"/>
                <a:ea typeface="Open Sans" pitchFamily="34" charset="0"/>
                <a:cs typeface="Open Sans" pitchFamily="34" charset="0"/>
              </a:rPr>
              <a:t>How much of the source did you transcribe (no. of characters and Miles)?</a:t>
            </a:r>
          </a:p>
          <a:p>
            <a:pPr eaLnBrk="1" hangingPunct="1">
              <a:spcBef>
                <a:spcPts val="3200"/>
              </a:spcBef>
              <a:buFont typeface="Courier New" pitchFamily="49" charset="0"/>
              <a:buChar char="o"/>
            </a:pPr>
            <a:r>
              <a:rPr lang="en-GB" altLang="de-DE" sz="3100" smtClean="0">
                <a:solidFill>
                  <a:srgbClr val="53585F"/>
                </a:solidFill>
                <a:latin typeface="Ubuntu" pitchFamily="34" charset="0"/>
                <a:ea typeface="Open Sans" pitchFamily="34" charset="0"/>
                <a:cs typeface="Open Sans" pitchFamily="34" charset="0"/>
              </a:rPr>
              <a:t>What did you find out from the source? What was especially interesting? </a:t>
            </a:r>
          </a:p>
        </p:txBody>
      </p:sp>
      <p:grpSp>
        <p:nvGrpSpPr>
          <p:cNvPr id="4100" name="Группа 5"/>
          <p:cNvGrpSpPr>
            <a:grpSpLocks/>
          </p:cNvGrpSpPr>
          <p:nvPr/>
        </p:nvGrpSpPr>
        <p:grpSpPr bwMode="auto">
          <a:xfrm>
            <a:off x="0" y="8629650"/>
            <a:ext cx="13004800" cy="1104900"/>
            <a:chOff x="0" y="8629650"/>
            <a:chExt cx="13004800" cy="110490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0" y="8629650"/>
              <a:ext cx="13004800" cy="1104900"/>
            </a:xfrm>
            <a:prstGeom prst="rect">
              <a:avLst/>
            </a:prstGeom>
            <a:solidFill>
              <a:srgbClr val="0C7DAC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lIns="50800" tIns="50800" rIns="50800" bIns="50800" anchor="ctr">
              <a:spAutoFit/>
            </a:bodyPr>
            <a:lstStyle/>
            <a:p>
              <a:pPr algn="ctr" latinLnBrk="1" hangingPunct="0"/>
              <a:endParaRPr lang="en-US" sz="2400">
                <a:solidFill>
                  <a:srgbClr val="FFFFFF"/>
                </a:solidFill>
                <a:ea typeface="Open Sans" pitchFamily="34" charset="0"/>
                <a:cs typeface="Open Sans" pitchFamily="34" charset="0"/>
              </a:endParaRPr>
            </a:p>
          </p:txBody>
        </p:sp>
        <p:pic>
          <p:nvPicPr>
            <p:cNvPr id="4102" name="Picture 8" descr="C:\Users\nmgur\Desktop\Transcribathon\EU_basic_logo_landscap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800" y="8841449"/>
              <a:ext cx="2138162" cy="745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103" name="Группа 4"/>
            <p:cNvGrpSpPr>
              <a:grpSpLocks/>
            </p:cNvGrpSpPr>
            <p:nvPr/>
          </p:nvGrpSpPr>
          <p:grpSpPr bwMode="auto">
            <a:xfrm>
              <a:off x="3280184" y="8815704"/>
              <a:ext cx="9349966" cy="656590"/>
              <a:chOff x="3280184" y="8815704"/>
              <a:chExt cx="9349966" cy="656590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6396038" y="8815388"/>
                <a:ext cx="6234112" cy="6572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lIns="50800" tIns="50800" rIns="50800" bIns="50800" anchor="ctr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Open Sans" pitchFamily="34" charset="0"/>
                    <a:ea typeface="Ubuntu" pitchFamily="34" charset="0"/>
                    <a:cs typeface="Ubuntu" pitchFamily="34" charset="0"/>
                    <a:sym typeface="Open Sans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Open Sans" pitchFamily="34" charset="0"/>
                    <a:ea typeface="Ubuntu" pitchFamily="34" charset="0"/>
                    <a:cs typeface="Ubuntu" pitchFamily="34" charset="0"/>
                    <a:sym typeface="Open Sans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Open Sans" pitchFamily="34" charset="0"/>
                    <a:ea typeface="Ubuntu" pitchFamily="34" charset="0"/>
                    <a:cs typeface="Ubuntu" pitchFamily="34" charset="0"/>
                    <a:sym typeface="Open Sans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Open Sans" pitchFamily="34" charset="0"/>
                    <a:ea typeface="Ubuntu" pitchFamily="34" charset="0"/>
                    <a:cs typeface="Ubuntu" pitchFamily="34" charset="0"/>
                    <a:sym typeface="Open Sans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Open Sans" pitchFamily="34" charset="0"/>
                    <a:ea typeface="Ubuntu" pitchFamily="34" charset="0"/>
                    <a:cs typeface="Ubuntu" pitchFamily="34" charset="0"/>
                    <a:sym typeface="Open Sans" pitchFamily="34" charset="0"/>
                  </a:defRPr>
                </a:lvl5pPr>
                <a:lvl6pPr marL="2514600" indent="-228600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Open Sans" pitchFamily="34" charset="0"/>
                    <a:ea typeface="Ubuntu" pitchFamily="34" charset="0"/>
                    <a:cs typeface="Ubuntu" pitchFamily="34" charset="0"/>
                    <a:sym typeface="Open Sans" pitchFamily="34" charset="0"/>
                  </a:defRPr>
                </a:lvl6pPr>
                <a:lvl7pPr marL="2971800" indent="-228600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Open Sans" pitchFamily="34" charset="0"/>
                    <a:ea typeface="Ubuntu" pitchFamily="34" charset="0"/>
                    <a:cs typeface="Ubuntu" pitchFamily="34" charset="0"/>
                    <a:sym typeface="Open Sans" pitchFamily="34" charset="0"/>
                  </a:defRPr>
                </a:lvl7pPr>
                <a:lvl8pPr marL="3429000" indent="-228600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Open Sans" pitchFamily="34" charset="0"/>
                    <a:ea typeface="Ubuntu" pitchFamily="34" charset="0"/>
                    <a:cs typeface="Ubuntu" pitchFamily="34" charset="0"/>
                    <a:sym typeface="Open Sans" pitchFamily="34" charset="0"/>
                  </a:defRPr>
                </a:lvl8pPr>
                <a:lvl9pPr marL="3886200" indent="-228600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Open Sans" pitchFamily="34" charset="0"/>
                    <a:ea typeface="Ubuntu" pitchFamily="34" charset="0"/>
                    <a:cs typeface="Ubuntu" pitchFamily="34" charset="0"/>
                    <a:sym typeface="Open Sans" pitchFamily="34" charset="0"/>
                  </a:defRPr>
                </a:lvl9pPr>
              </a:lstStyle>
              <a:p>
                <a:pPr algn="r" eaLnBrk="1" latinLnBrk="1"/>
                <a:r>
                  <a:rPr lang="en-US" sz="2000">
                    <a:solidFill>
                      <a:schemeClr val="bg1"/>
                    </a:solidFill>
                    <a:ea typeface="Open Sans" pitchFamily="34" charset="0"/>
                    <a:cs typeface="Open Sans" pitchFamily="34" charset="0"/>
                  </a:rPr>
                  <a:t>Transcribathon for </a:t>
                </a:r>
                <a:r>
                  <a:rPr lang="en-US" sz="1600">
                    <a:solidFill>
                      <a:schemeClr val="bg1"/>
                    </a:solidFill>
                    <a:ea typeface="Open Sans" pitchFamily="34" charset="0"/>
                    <a:cs typeface="Open Sans" pitchFamily="34" charset="0"/>
                  </a:rPr>
                  <a:t>Education</a:t>
                </a:r>
                <a:endParaRPr lang="en-US" sz="2000">
                  <a:solidFill>
                    <a:schemeClr val="bg1"/>
                  </a:solidFill>
                  <a:ea typeface="Open Sans" pitchFamily="34" charset="0"/>
                  <a:cs typeface="Open Sans" pitchFamily="34" charset="0"/>
                </a:endParaRPr>
              </a:p>
              <a:p>
                <a:pPr algn="r" eaLnBrk="1" latinLnBrk="1"/>
                <a:r>
                  <a:rPr lang="en-US" sz="1600">
                    <a:solidFill>
                      <a:schemeClr val="bg1"/>
                    </a:solidFill>
                    <a:ea typeface="Open Sans" pitchFamily="34" charset="0"/>
                    <a:cs typeface="Open Sans" pitchFamily="34" charset="0"/>
                  </a:rPr>
                  <a:t>CC BY-SA</a:t>
                </a:r>
              </a:p>
            </p:txBody>
          </p:sp>
          <p:pic>
            <p:nvPicPr>
              <p:cNvPr id="4105" name="Picture 5" descr="C:\Users\nmgur\Desktop\Transcribathon\Untitled-1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80184" y="9019326"/>
                <a:ext cx="2888977" cy="3255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hape 88"/>
          <p:cNvSpPr>
            <a:spLocks noGrp="1"/>
          </p:cNvSpPr>
          <p:nvPr>
            <p:ph type="title" idx="4294967295"/>
          </p:nvPr>
        </p:nvSpPr>
        <p:spPr>
          <a:xfrm>
            <a:off x="682625" y="388938"/>
            <a:ext cx="11639550" cy="1492250"/>
          </a:xfrm>
        </p:spPr>
        <p:txBody>
          <a:bodyPr/>
          <a:lstStyle/>
          <a:p>
            <a:pPr algn="l" eaLnBrk="1" hangingPunct="1"/>
            <a:r>
              <a:rPr lang="en-GB" altLang="de-DE" sz="7300" b="1" smtClean="0">
                <a:solidFill>
                  <a:srgbClr val="0C7DAC"/>
                </a:solidFill>
              </a:rPr>
              <a:t>Annotation Results</a:t>
            </a:r>
          </a:p>
        </p:txBody>
      </p:sp>
      <p:sp>
        <p:nvSpPr>
          <p:cNvPr id="5123" name="Shape 89"/>
          <p:cNvSpPr>
            <a:spLocks noGrp="1"/>
          </p:cNvSpPr>
          <p:nvPr>
            <p:ph type="body" idx="4294967295"/>
          </p:nvPr>
        </p:nvSpPr>
        <p:spPr>
          <a:xfrm>
            <a:off x="1709738" y="2459038"/>
            <a:ext cx="10155237" cy="3360737"/>
          </a:xfrm>
        </p:spPr>
        <p:txBody>
          <a:bodyPr/>
          <a:lstStyle/>
          <a:p>
            <a:pPr eaLnBrk="1" hangingPunct="1">
              <a:spcBef>
                <a:spcPts val="3200"/>
              </a:spcBef>
              <a:buFont typeface="Courier New" pitchFamily="49" charset="0"/>
              <a:buChar char="o"/>
            </a:pPr>
            <a:r>
              <a:rPr lang="en-GB" altLang="de-DE" sz="3100" smtClean="0">
                <a:solidFill>
                  <a:srgbClr val="53585F"/>
                </a:solidFill>
                <a:latin typeface="Ubuntu" pitchFamily="34" charset="0"/>
                <a:ea typeface="Open Sans" pitchFamily="34" charset="0"/>
                <a:cs typeface="Open Sans" pitchFamily="34" charset="0"/>
              </a:rPr>
              <a:t>How much did you annotate? </a:t>
            </a:r>
            <a:r>
              <a:rPr lang="en-GB" altLang="de-DE" sz="3100" i="1" smtClean="0">
                <a:solidFill>
                  <a:srgbClr val="53585F"/>
                </a:solidFill>
                <a:latin typeface="Ubuntu" pitchFamily="34" charset="0"/>
                <a:ea typeface="Open Sans" pitchFamily="34" charset="0"/>
                <a:cs typeface="Open Sans" pitchFamily="34" charset="0"/>
              </a:rPr>
              <a:t>e.g. How many geo-tags and dates could you find?</a:t>
            </a:r>
          </a:p>
          <a:p>
            <a:pPr eaLnBrk="1" hangingPunct="1">
              <a:spcBef>
                <a:spcPts val="3200"/>
              </a:spcBef>
              <a:buFont typeface="Courier New" pitchFamily="49" charset="0"/>
              <a:buChar char="o"/>
            </a:pPr>
            <a:r>
              <a:rPr lang="en-GB" altLang="de-DE" sz="3100" smtClean="0">
                <a:solidFill>
                  <a:srgbClr val="53585F"/>
                </a:solidFill>
                <a:latin typeface="Ubuntu" pitchFamily="34" charset="0"/>
                <a:ea typeface="Open Sans" pitchFamily="34" charset="0"/>
                <a:cs typeface="Open Sans" pitchFamily="34" charset="0"/>
              </a:rPr>
              <a:t>Could you find out anything else about the source? </a:t>
            </a:r>
            <a:r>
              <a:rPr lang="en-GB" altLang="de-DE" sz="3100" i="1" smtClean="0">
                <a:solidFill>
                  <a:srgbClr val="53585F"/>
                </a:solidFill>
                <a:latin typeface="Ubuntu" pitchFamily="34" charset="0"/>
                <a:ea typeface="Open Sans" pitchFamily="34" charset="0"/>
                <a:cs typeface="Open Sans" pitchFamily="34" charset="0"/>
              </a:rPr>
              <a:t>e.g. Additional information on other websites.</a:t>
            </a:r>
          </a:p>
          <a:p>
            <a:pPr eaLnBrk="1" hangingPunct="1">
              <a:spcBef>
                <a:spcPts val="3200"/>
              </a:spcBef>
              <a:buFont typeface="Courier New" pitchFamily="49" charset="0"/>
              <a:buChar char="o"/>
            </a:pPr>
            <a:endParaRPr lang="en-GB" altLang="de-DE" sz="3100" smtClean="0">
              <a:solidFill>
                <a:srgbClr val="53585F"/>
              </a:solidFill>
              <a:latin typeface="Ubuntu" pitchFamily="34" charset="0"/>
              <a:ea typeface="Open Sans" pitchFamily="34" charset="0"/>
              <a:cs typeface="Open Sans" pitchFamily="34" charset="0"/>
            </a:endParaRPr>
          </a:p>
        </p:txBody>
      </p:sp>
      <p:grpSp>
        <p:nvGrpSpPr>
          <p:cNvPr id="5124" name="Группа 11"/>
          <p:cNvGrpSpPr>
            <a:grpSpLocks/>
          </p:cNvGrpSpPr>
          <p:nvPr/>
        </p:nvGrpSpPr>
        <p:grpSpPr bwMode="auto">
          <a:xfrm>
            <a:off x="0" y="8629650"/>
            <a:ext cx="13004800" cy="1104900"/>
            <a:chOff x="0" y="8629650"/>
            <a:chExt cx="13004800" cy="1104900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0" y="8629650"/>
              <a:ext cx="13004800" cy="1104900"/>
            </a:xfrm>
            <a:prstGeom prst="rect">
              <a:avLst/>
            </a:prstGeom>
            <a:solidFill>
              <a:srgbClr val="0C7DAC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lIns="50800" tIns="50800" rIns="50800" bIns="50800" anchor="ctr">
              <a:spAutoFit/>
            </a:bodyPr>
            <a:lstStyle/>
            <a:p>
              <a:pPr algn="ctr" latinLnBrk="1" hangingPunct="0"/>
              <a:endParaRPr lang="en-US" sz="2400">
                <a:solidFill>
                  <a:srgbClr val="FFFFFF"/>
                </a:solidFill>
                <a:ea typeface="Open Sans" pitchFamily="34" charset="0"/>
                <a:cs typeface="Open Sans" pitchFamily="34" charset="0"/>
              </a:endParaRPr>
            </a:p>
          </p:txBody>
        </p:sp>
        <p:pic>
          <p:nvPicPr>
            <p:cNvPr id="5126" name="Picture 8" descr="C:\Users\nmgur\Desktop\Transcribathon\EU_basic_logo_landscap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800" y="8841449"/>
              <a:ext cx="2138162" cy="745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27" name="Группа 14"/>
            <p:cNvGrpSpPr>
              <a:grpSpLocks/>
            </p:cNvGrpSpPr>
            <p:nvPr/>
          </p:nvGrpSpPr>
          <p:grpSpPr bwMode="auto">
            <a:xfrm>
              <a:off x="3280184" y="8815704"/>
              <a:ext cx="9349966" cy="656590"/>
              <a:chOff x="3280184" y="8815704"/>
              <a:chExt cx="9349966" cy="656590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396038" y="8815388"/>
                <a:ext cx="6234112" cy="6572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lIns="50800" tIns="50800" rIns="50800" bIns="50800" anchor="ctr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Open Sans" pitchFamily="34" charset="0"/>
                    <a:ea typeface="Ubuntu" pitchFamily="34" charset="0"/>
                    <a:cs typeface="Ubuntu" pitchFamily="34" charset="0"/>
                    <a:sym typeface="Open Sans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Open Sans" pitchFamily="34" charset="0"/>
                    <a:ea typeface="Ubuntu" pitchFamily="34" charset="0"/>
                    <a:cs typeface="Ubuntu" pitchFamily="34" charset="0"/>
                    <a:sym typeface="Open Sans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Open Sans" pitchFamily="34" charset="0"/>
                    <a:ea typeface="Ubuntu" pitchFamily="34" charset="0"/>
                    <a:cs typeface="Ubuntu" pitchFamily="34" charset="0"/>
                    <a:sym typeface="Open Sans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Open Sans" pitchFamily="34" charset="0"/>
                    <a:ea typeface="Ubuntu" pitchFamily="34" charset="0"/>
                    <a:cs typeface="Ubuntu" pitchFamily="34" charset="0"/>
                    <a:sym typeface="Open Sans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Open Sans" pitchFamily="34" charset="0"/>
                    <a:ea typeface="Ubuntu" pitchFamily="34" charset="0"/>
                    <a:cs typeface="Ubuntu" pitchFamily="34" charset="0"/>
                    <a:sym typeface="Open Sans" pitchFamily="34" charset="0"/>
                  </a:defRPr>
                </a:lvl5pPr>
                <a:lvl6pPr marL="2514600" indent="-228600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Open Sans" pitchFamily="34" charset="0"/>
                    <a:ea typeface="Ubuntu" pitchFamily="34" charset="0"/>
                    <a:cs typeface="Ubuntu" pitchFamily="34" charset="0"/>
                    <a:sym typeface="Open Sans" pitchFamily="34" charset="0"/>
                  </a:defRPr>
                </a:lvl6pPr>
                <a:lvl7pPr marL="2971800" indent="-228600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Open Sans" pitchFamily="34" charset="0"/>
                    <a:ea typeface="Ubuntu" pitchFamily="34" charset="0"/>
                    <a:cs typeface="Ubuntu" pitchFamily="34" charset="0"/>
                    <a:sym typeface="Open Sans" pitchFamily="34" charset="0"/>
                  </a:defRPr>
                </a:lvl7pPr>
                <a:lvl8pPr marL="3429000" indent="-228600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Open Sans" pitchFamily="34" charset="0"/>
                    <a:ea typeface="Ubuntu" pitchFamily="34" charset="0"/>
                    <a:cs typeface="Ubuntu" pitchFamily="34" charset="0"/>
                    <a:sym typeface="Open Sans" pitchFamily="34" charset="0"/>
                  </a:defRPr>
                </a:lvl8pPr>
                <a:lvl9pPr marL="3886200" indent="-228600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Open Sans" pitchFamily="34" charset="0"/>
                    <a:ea typeface="Ubuntu" pitchFamily="34" charset="0"/>
                    <a:cs typeface="Ubuntu" pitchFamily="34" charset="0"/>
                    <a:sym typeface="Open Sans" pitchFamily="34" charset="0"/>
                  </a:defRPr>
                </a:lvl9pPr>
              </a:lstStyle>
              <a:p>
                <a:pPr algn="r" eaLnBrk="1" latinLnBrk="1"/>
                <a:r>
                  <a:rPr lang="en-US" sz="2000">
                    <a:solidFill>
                      <a:schemeClr val="bg1"/>
                    </a:solidFill>
                    <a:ea typeface="Open Sans" pitchFamily="34" charset="0"/>
                    <a:cs typeface="Open Sans" pitchFamily="34" charset="0"/>
                  </a:rPr>
                  <a:t>Transcribathon for </a:t>
                </a:r>
                <a:r>
                  <a:rPr lang="en-US" sz="1600">
                    <a:solidFill>
                      <a:schemeClr val="bg1"/>
                    </a:solidFill>
                    <a:ea typeface="Open Sans" pitchFamily="34" charset="0"/>
                    <a:cs typeface="Open Sans" pitchFamily="34" charset="0"/>
                  </a:rPr>
                  <a:t>Education</a:t>
                </a:r>
                <a:endParaRPr lang="en-US" sz="2000">
                  <a:solidFill>
                    <a:schemeClr val="bg1"/>
                  </a:solidFill>
                  <a:ea typeface="Open Sans" pitchFamily="34" charset="0"/>
                  <a:cs typeface="Open Sans" pitchFamily="34" charset="0"/>
                </a:endParaRPr>
              </a:p>
              <a:p>
                <a:pPr algn="r" eaLnBrk="1" latinLnBrk="1"/>
                <a:r>
                  <a:rPr lang="en-US" sz="1600">
                    <a:solidFill>
                      <a:schemeClr val="bg1"/>
                    </a:solidFill>
                    <a:ea typeface="Open Sans" pitchFamily="34" charset="0"/>
                    <a:cs typeface="Open Sans" pitchFamily="34" charset="0"/>
                  </a:rPr>
                  <a:t>CC BY-SA</a:t>
                </a:r>
              </a:p>
            </p:txBody>
          </p:sp>
          <p:pic>
            <p:nvPicPr>
              <p:cNvPr id="5129" name="Picture 5" descr="C:\Users\nmgur\Desktop\Transcribathon\Untitled-1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80184" y="9019326"/>
                <a:ext cx="2888977" cy="3255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88"/>
          <p:cNvSpPr>
            <a:spLocks noGrp="1"/>
          </p:cNvSpPr>
          <p:nvPr>
            <p:ph type="title" idx="4294967295"/>
          </p:nvPr>
        </p:nvSpPr>
        <p:spPr>
          <a:xfrm>
            <a:off x="682625" y="388938"/>
            <a:ext cx="11639550" cy="1492250"/>
          </a:xfrm>
        </p:spPr>
        <p:txBody>
          <a:bodyPr/>
          <a:lstStyle/>
          <a:p>
            <a:pPr algn="l" eaLnBrk="1" hangingPunct="1"/>
            <a:r>
              <a:rPr lang="en-GB" altLang="de-DE" sz="7300" b="1" smtClean="0">
                <a:solidFill>
                  <a:srgbClr val="0C7DAC"/>
                </a:solidFill>
              </a:rPr>
              <a:t>Additional Information</a:t>
            </a:r>
          </a:p>
        </p:txBody>
      </p:sp>
      <p:sp>
        <p:nvSpPr>
          <p:cNvPr id="6147" name="Shape 89"/>
          <p:cNvSpPr>
            <a:spLocks/>
          </p:cNvSpPr>
          <p:nvPr/>
        </p:nvSpPr>
        <p:spPr bwMode="auto">
          <a:xfrm>
            <a:off x="1747838" y="2465388"/>
            <a:ext cx="1203642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346075" indent="-346075">
              <a:spcBef>
                <a:spcPts val="3200"/>
              </a:spcBef>
              <a:buSzPct val="75000"/>
            </a:pPr>
            <a:r>
              <a:rPr lang="en-GB" altLang="de-DE" sz="3100" i="1">
                <a:solidFill>
                  <a:srgbClr val="53585F"/>
                </a:solidFill>
                <a:latin typeface="Ubuntu" pitchFamily="34" charset="0"/>
              </a:rPr>
              <a:t>e.g. Pictures, maps</a:t>
            </a:r>
          </a:p>
        </p:txBody>
      </p:sp>
      <p:grpSp>
        <p:nvGrpSpPr>
          <p:cNvPr id="6148" name="Группа 10"/>
          <p:cNvGrpSpPr>
            <a:grpSpLocks/>
          </p:cNvGrpSpPr>
          <p:nvPr/>
        </p:nvGrpSpPr>
        <p:grpSpPr bwMode="auto">
          <a:xfrm>
            <a:off x="0" y="8629650"/>
            <a:ext cx="13004800" cy="1104900"/>
            <a:chOff x="0" y="8629650"/>
            <a:chExt cx="13004800" cy="1104900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0" y="8629650"/>
              <a:ext cx="13004800" cy="1104900"/>
            </a:xfrm>
            <a:prstGeom prst="rect">
              <a:avLst/>
            </a:prstGeom>
            <a:solidFill>
              <a:srgbClr val="0C7DAC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lIns="50800" tIns="50800" rIns="50800" bIns="50800" anchor="ctr">
              <a:spAutoFit/>
            </a:bodyPr>
            <a:lstStyle/>
            <a:p>
              <a:pPr algn="ctr" latinLnBrk="1" hangingPunct="0"/>
              <a:endParaRPr lang="en-US" sz="2400">
                <a:solidFill>
                  <a:srgbClr val="FFFFFF"/>
                </a:solidFill>
                <a:ea typeface="Open Sans" pitchFamily="34" charset="0"/>
                <a:cs typeface="Open Sans" pitchFamily="34" charset="0"/>
              </a:endParaRPr>
            </a:p>
          </p:txBody>
        </p:sp>
        <p:pic>
          <p:nvPicPr>
            <p:cNvPr id="6150" name="Picture 8" descr="C:\Users\nmgur\Desktop\Transcribathon\EU_basic_logo_landscap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800" y="8841449"/>
              <a:ext cx="2138162" cy="745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151" name="Группа 13"/>
            <p:cNvGrpSpPr>
              <a:grpSpLocks/>
            </p:cNvGrpSpPr>
            <p:nvPr/>
          </p:nvGrpSpPr>
          <p:grpSpPr bwMode="auto">
            <a:xfrm>
              <a:off x="3280184" y="8815704"/>
              <a:ext cx="9349966" cy="656590"/>
              <a:chOff x="3280184" y="8815704"/>
              <a:chExt cx="9349966" cy="65659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6396038" y="8815388"/>
                <a:ext cx="6234112" cy="6572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lIns="50800" tIns="50800" rIns="50800" bIns="50800" anchor="ctr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Open Sans" pitchFamily="34" charset="0"/>
                    <a:ea typeface="Ubuntu" pitchFamily="34" charset="0"/>
                    <a:cs typeface="Ubuntu" pitchFamily="34" charset="0"/>
                    <a:sym typeface="Open Sans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Open Sans" pitchFamily="34" charset="0"/>
                    <a:ea typeface="Ubuntu" pitchFamily="34" charset="0"/>
                    <a:cs typeface="Ubuntu" pitchFamily="34" charset="0"/>
                    <a:sym typeface="Open Sans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Open Sans" pitchFamily="34" charset="0"/>
                    <a:ea typeface="Ubuntu" pitchFamily="34" charset="0"/>
                    <a:cs typeface="Ubuntu" pitchFamily="34" charset="0"/>
                    <a:sym typeface="Open Sans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Open Sans" pitchFamily="34" charset="0"/>
                    <a:ea typeface="Ubuntu" pitchFamily="34" charset="0"/>
                    <a:cs typeface="Ubuntu" pitchFamily="34" charset="0"/>
                    <a:sym typeface="Open Sans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Open Sans" pitchFamily="34" charset="0"/>
                    <a:ea typeface="Ubuntu" pitchFamily="34" charset="0"/>
                    <a:cs typeface="Ubuntu" pitchFamily="34" charset="0"/>
                    <a:sym typeface="Open Sans" pitchFamily="34" charset="0"/>
                  </a:defRPr>
                </a:lvl5pPr>
                <a:lvl6pPr marL="2514600" indent="-228600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Open Sans" pitchFamily="34" charset="0"/>
                    <a:ea typeface="Ubuntu" pitchFamily="34" charset="0"/>
                    <a:cs typeface="Ubuntu" pitchFamily="34" charset="0"/>
                    <a:sym typeface="Open Sans" pitchFamily="34" charset="0"/>
                  </a:defRPr>
                </a:lvl6pPr>
                <a:lvl7pPr marL="2971800" indent="-228600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Open Sans" pitchFamily="34" charset="0"/>
                    <a:ea typeface="Ubuntu" pitchFamily="34" charset="0"/>
                    <a:cs typeface="Ubuntu" pitchFamily="34" charset="0"/>
                    <a:sym typeface="Open Sans" pitchFamily="34" charset="0"/>
                  </a:defRPr>
                </a:lvl7pPr>
                <a:lvl8pPr marL="3429000" indent="-228600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Open Sans" pitchFamily="34" charset="0"/>
                    <a:ea typeface="Ubuntu" pitchFamily="34" charset="0"/>
                    <a:cs typeface="Ubuntu" pitchFamily="34" charset="0"/>
                    <a:sym typeface="Open Sans" pitchFamily="34" charset="0"/>
                  </a:defRPr>
                </a:lvl8pPr>
                <a:lvl9pPr marL="3886200" indent="-228600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Open Sans" pitchFamily="34" charset="0"/>
                    <a:ea typeface="Ubuntu" pitchFamily="34" charset="0"/>
                    <a:cs typeface="Ubuntu" pitchFamily="34" charset="0"/>
                    <a:sym typeface="Open Sans" pitchFamily="34" charset="0"/>
                  </a:defRPr>
                </a:lvl9pPr>
              </a:lstStyle>
              <a:p>
                <a:pPr algn="r" eaLnBrk="1" latinLnBrk="1"/>
                <a:r>
                  <a:rPr lang="en-US" sz="2000">
                    <a:solidFill>
                      <a:schemeClr val="bg1"/>
                    </a:solidFill>
                    <a:ea typeface="Open Sans" pitchFamily="34" charset="0"/>
                    <a:cs typeface="Open Sans" pitchFamily="34" charset="0"/>
                  </a:rPr>
                  <a:t>Transcribathon for </a:t>
                </a:r>
                <a:r>
                  <a:rPr lang="en-US" sz="1600">
                    <a:solidFill>
                      <a:schemeClr val="bg1"/>
                    </a:solidFill>
                    <a:ea typeface="Open Sans" pitchFamily="34" charset="0"/>
                    <a:cs typeface="Open Sans" pitchFamily="34" charset="0"/>
                  </a:rPr>
                  <a:t>Education</a:t>
                </a:r>
                <a:endParaRPr lang="en-US" sz="2000">
                  <a:solidFill>
                    <a:schemeClr val="bg1"/>
                  </a:solidFill>
                  <a:ea typeface="Open Sans" pitchFamily="34" charset="0"/>
                  <a:cs typeface="Open Sans" pitchFamily="34" charset="0"/>
                </a:endParaRPr>
              </a:p>
              <a:p>
                <a:pPr algn="r" eaLnBrk="1" latinLnBrk="1"/>
                <a:r>
                  <a:rPr lang="en-US" sz="1600">
                    <a:solidFill>
                      <a:schemeClr val="bg1"/>
                    </a:solidFill>
                    <a:ea typeface="Open Sans" pitchFamily="34" charset="0"/>
                    <a:cs typeface="Open Sans" pitchFamily="34" charset="0"/>
                  </a:rPr>
                  <a:t>CC BY-SA</a:t>
                </a:r>
              </a:p>
            </p:txBody>
          </p:sp>
          <p:pic>
            <p:nvPicPr>
              <p:cNvPr id="6153" name="Picture 5" descr="C:\Users\nmgur\Desktop\Transcribathon\Untitled-1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80184" y="9019326"/>
                <a:ext cx="2888977" cy="3255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hape 89"/>
          <p:cNvSpPr>
            <a:spLocks noGrp="1"/>
          </p:cNvSpPr>
          <p:nvPr>
            <p:ph type="body" idx="4294967295"/>
          </p:nvPr>
        </p:nvSpPr>
        <p:spPr>
          <a:xfrm>
            <a:off x="1671638" y="2482850"/>
            <a:ext cx="10291762" cy="2427288"/>
          </a:xfrm>
        </p:spPr>
        <p:txBody>
          <a:bodyPr anchor="t"/>
          <a:lstStyle/>
          <a:p>
            <a:pPr eaLnBrk="1" hangingPunct="1">
              <a:spcBef>
                <a:spcPts val="3200"/>
              </a:spcBef>
              <a:buFont typeface="Courier New" pitchFamily="49" charset="0"/>
              <a:buChar char="o"/>
            </a:pPr>
            <a:r>
              <a:rPr lang="en-GB" altLang="de-DE" sz="3100" smtClean="0">
                <a:solidFill>
                  <a:srgbClr val="53585F"/>
                </a:solidFill>
                <a:latin typeface="Ubuntu" pitchFamily="34" charset="0"/>
                <a:ea typeface="Open Sans" pitchFamily="34" charset="0"/>
                <a:cs typeface="Open Sans" pitchFamily="34" charset="0"/>
              </a:rPr>
              <a:t>Unanswered questions, ideas for further research</a:t>
            </a:r>
          </a:p>
          <a:p>
            <a:pPr eaLnBrk="1" hangingPunct="1">
              <a:spcBef>
                <a:spcPts val="3200"/>
              </a:spcBef>
              <a:buFont typeface="Courier New" pitchFamily="49" charset="0"/>
              <a:buChar char="o"/>
            </a:pPr>
            <a:r>
              <a:rPr lang="en-GB" altLang="de-DE" sz="3100" smtClean="0">
                <a:solidFill>
                  <a:srgbClr val="53585F"/>
                </a:solidFill>
                <a:latin typeface="Ubuntu" pitchFamily="34" charset="0"/>
                <a:ea typeface="Open Sans" pitchFamily="34" charset="0"/>
                <a:cs typeface="Open Sans" pitchFamily="34" charset="0"/>
              </a:rPr>
              <a:t>Experience transcribing the source – difficulties etc.</a:t>
            </a:r>
          </a:p>
          <a:p>
            <a:pPr eaLnBrk="1" hangingPunct="1">
              <a:spcBef>
                <a:spcPts val="3200"/>
              </a:spcBef>
              <a:buFont typeface="Courier New" pitchFamily="49" charset="0"/>
              <a:buChar char="o"/>
            </a:pPr>
            <a:r>
              <a:rPr lang="en-GB" altLang="de-DE" sz="3100" smtClean="0">
                <a:solidFill>
                  <a:srgbClr val="53585F"/>
                </a:solidFill>
                <a:latin typeface="Ubuntu" pitchFamily="34" charset="0"/>
                <a:ea typeface="Open Sans" pitchFamily="34" charset="0"/>
                <a:cs typeface="Open Sans" pitchFamily="34" charset="0"/>
              </a:rPr>
              <a:t>Experience with the transcription and annotation tools</a:t>
            </a:r>
          </a:p>
          <a:p>
            <a:pPr eaLnBrk="1" hangingPunct="1">
              <a:spcBef>
                <a:spcPts val="3200"/>
              </a:spcBef>
              <a:buFont typeface="Courier New" pitchFamily="49" charset="0"/>
              <a:buChar char="o"/>
            </a:pPr>
            <a:r>
              <a:rPr lang="en-GB" altLang="de-DE" sz="3100" smtClean="0">
                <a:solidFill>
                  <a:srgbClr val="53585F"/>
                </a:solidFill>
                <a:latin typeface="Ubuntu" pitchFamily="34" charset="0"/>
                <a:ea typeface="Open Sans" pitchFamily="34" charset="0"/>
                <a:cs typeface="Open Sans" pitchFamily="34" charset="0"/>
              </a:rPr>
              <a:t>Other observations?</a:t>
            </a:r>
          </a:p>
        </p:txBody>
      </p:sp>
      <p:sp>
        <p:nvSpPr>
          <p:cNvPr id="7171" name="Shape 88"/>
          <p:cNvSpPr>
            <a:spLocks/>
          </p:cNvSpPr>
          <p:nvPr/>
        </p:nvSpPr>
        <p:spPr bwMode="auto">
          <a:xfrm>
            <a:off x="682625" y="388938"/>
            <a:ext cx="11639550" cy="14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GB" altLang="de-DE" sz="7300" b="1">
                <a:solidFill>
                  <a:srgbClr val="0C7DAC"/>
                </a:solidFill>
                <a:latin typeface="Ubuntu" pitchFamily="34" charset="0"/>
                <a:sym typeface="Ubuntu" pitchFamily="34" charset="0"/>
              </a:rPr>
              <a:t>Conclusions</a:t>
            </a:r>
          </a:p>
        </p:txBody>
      </p:sp>
      <p:grpSp>
        <p:nvGrpSpPr>
          <p:cNvPr id="7172" name="Группа 6"/>
          <p:cNvGrpSpPr>
            <a:grpSpLocks/>
          </p:cNvGrpSpPr>
          <p:nvPr/>
        </p:nvGrpSpPr>
        <p:grpSpPr bwMode="auto">
          <a:xfrm>
            <a:off x="0" y="8629650"/>
            <a:ext cx="13004800" cy="1104900"/>
            <a:chOff x="0" y="8629650"/>
            <a:chExt cx="13004800" cy="110490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0" y="8629650"/>
              <a:ext cx="13004800" cy="1104900"/>
            </a:xfrm>
            <a:prstGeom prst="rect">
              <a:avLst/>
            </a:prstGeom>
            <a:solidFill>
              <a:srgbClr val="0C7DAC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lIns="50800" tIns="50800" rIns="50800" bIns="50800" anchor="ctr">
              <a:spAutoFit/>
            </a:bodyPr>
            <a:lstStyle/>
            <a:p>
              <a:pPr algn="ctr" latinLnBrk="1" hangingPunct="0"/>
              <a:endParaRPr lang="en-US" sz="2400">
                <a:solidFill>
                  <a:srgbClr val="FFFFFF"/>
                </a:solidFill>
                <a:ea typeface="Open Sans" pitchFamily="34" charset="0"/>
                <a:cs typeface="Open Sans" pitchFamily="34" charset="0"/>
              </a:endParaRPr>
            </a:p>
          </p:txBody>
        </p:sp>
        <p:pic>
          <p:nvPicPr>
            <p:cNvPr id="7174" name="Picture 8" descr="C:\Users\nmgur\Desktop\Transcribathon\EU_basic_logo_landscap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800" y="8841449"/>
              <a:ext cx="2138162" cy="745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175" name="Группа 9"/>
            <p:cNvGrpSpPr>
              <a:grpSpLocks/>
            </p:cNvGrpSpPr>
            <p:nvPr/>
          </p:nvGrpSpPr>
          <p:grpSpPr bwMode="auto">
            <a:xfrm>
              <a:off x="3280184" y="8815704"/>
              <a:ext cx="9349966" cy="656590"/>
              <a:chOff x="3280184" y="8815704"/>
              <a:chExt cx="9349966" cy="65659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6396038" y="8815388"/>
                <a:ext cx="6234112" cy="6572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lIns="50800" tIns="50800" rIns="50800" bIns="50800" anchor="ctr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Open Sans" pitchFamily="34" charset="0"/>
                    <a:ea typeface="Ubuntu" pitchFamily="34" charset="0"/>
                    <a:cs typeface="Ubuntu" pitchFamily="34" charset="0"/>
                    <a:sym typeface="Open Sans" pitchFamily="34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Open Sans" pitchFamily="34" charset="0"/>
                    <a:ea typeface="Ubuntu" pitchFamily="34" charset="0"/>
                    <a:cs typeface="Ubuntu" pitchFamily="34" charset="0"/>
                    <a:sym typeface="Open Sans" pitchFamily="34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Open Sans" pitchFamily="34" charset="0"/>
                    <a:ea typeface="Ubuntu" pitchFamily="34" charset="0"/>
                    <a:cs typeface="Ubuntu" pitchFamily="34" charset="0"/>
                    <a:sym typeface="Open Sans" pitchFamily="34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Open Sans" pitchFamily="34" charset="0"/>
                    <a:ea typeface="Ubuntu" pitchFamily="34" charset="0"/>
                    <a:cs typeface="Ubuntu" pitchFamily="34" charset="0"/>
                    <a:sym typeface="Open Sans" pitchFamily="34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Open Sans" pitchFamily="34" charset="0"/>
                    <a:ea typeface="Ubuntu" pitchFamily="34" charset="0"/>
                    <a:cs typeface="Ubuntu" pitchFamily="34" charset="0"/>
                    <a:sym typeface="Open Sans" pitchFamily="34" charset="0"/>
                  </a:defRPr>
                </a:lvl5pPr>
                <a:lvl6pPr marL="2514600" indent="-228600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Open Sans" pitchFamily="34" charset="0"/>
                    <a:ea typeface="Ubuntu" pitchFamily="34" charset="0"/>
                    <a:cs typeface="Ubuntu" pitchFamily="34" charset="0"/>
                    <a:sym typeface="Open Sans" pitchFamily="34" charset="0"/>
                  </a:defRPr>
                </a:lvl6pPr>
                <a:lvl7pPr marL="2971800" indent="-228600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Open Sans" pitchFamily="34" charset="0"/>
                    <a:ea typeface="Ubuntu" pitchFamily="34" charset="0"/>
                    <a:cs typeface="Ubuntu" pitchFamily="34" charset="0"/>
                    <a:sym typeface="Open Sans" pitchFamily="34" charset="0"/>
                  </a:defRPr>
                </a:lvl7pPr>
                <a:lvl8pPr marL="3429000" indent="-228600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Open Sans" pitchFamily="34" charset="0"/>
                    <a:ea typeface="Ubuntu" pitchFamily="34" charset="0"/>
                    <a:cs typeface="Ubuntu" pitchFamily="34" charset="0"/>
                    <a:sym typeface="Open Sans" pitchFamily="34" charset="0"/>
                  </a:defRPr>
                </a:lvl8pPr>
                <a:lvl9pPr marL="3886200" indent="-228600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Open Sans" pitchFamily="34" charset="0"/>
                    <a:ea typeface="Ubuntu" pitchFamily="34" charset="0"/>
                    <a:cs typeface="Ubuntu" pitchFamily="34" charset="0"/>
                    <a:sym typeface="Open Sans" pitchFamily="34" charset="0"/>
                  </a:defRPr>
                </a:lvl9pPr>
              </a:lstStyle>
              <a:p>
                <a:pPr algn="r" eaLnBrk="1" latinLnBrk="1"/>
                <a:r>
                  <a:rPr lang="en-US" sz="2000">
                    <a:solidFill>
                      <a:schemeClr val="bg1"/>
                    </a:solidFill>
                    <a:ea typeface="Open Sans" pitchFamily="34" charset="0"/>
                    <a:cs typeface="Open Sans" pitchFamily="34" charset="0"/>
                  </a:rPr>
                  <a:t>Transcribathon for </a:t>
                </a:r>
                <a:r>
                  <a:rPr lang="en-US" sz="1600">
                    <a:solidFill>
                      <a:schemeClr val="bg1"/>
                    </a:solidFill>
                    <a:ea typeface="Open Sans" pitchFamily="34" charset="0"/>
                    <a:cs typeface="Open Sans" pitchFamily="34" charset="0"/>
                  </a:rPr>
                  <a:t>Education</a:t>
                </a:r>
                <a:endParaRPr lang="en-US" sz="2000">
                  <a:solidFill>
                    <a:schemeClr val="bg1"/>
                  </a:solidFill>
                  <a:ea typeface="Open Sans" pitchFamily="34" charset="0"/>
                  <a:cs typeface="Open Sans" pitchFamily="34" charset="0"/>
                </a:endParaRPr>
              </a:p>
              <a:p>
                <a:pPr algn="r" eaLnBrk="1" latinLnBrk="1"/>
                <a:r>
                  <a:rPr lang="en-US" sz="1600">
                    <a:solidFill>
                      <a:schemeClr val="bg1"/>
                    </a:solidFill>
                    <a:ea typeface="Open Sans" pitchFamily="34" charset="0"/>
                    <a:cs typeface="Open Sans" pitchFamily="34" charset="0"/>
                  </a:rPr>
                  <a:t>CC BY-SA</a:t>
                </a:r>
              </a:p>
            </p:txBody>
          </p:sp>
          <p:pic>
            <p:nvPicPr>
              <p:cNvPr id="7177" name="Picture 5" descr="C:\Users\nmgur\Desktop\Transcribathon\Untitled-1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80184" y="9019326"/>
                <a:ext cx="2888977" cy="3255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Ubuntu"/>
        <a:ea typeface="Ubuntu"/>
        <a:cs typeface="Ubuntu"/>
      </a:majorFont>
      <a:minorFont>
        <a:latin typeface="Ubuntu"/>
        <a:ea typeface="Ubuntu"/>
        <a:cs typeface="Ubuntu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Ubuntu"/>
        <a:ea typeface="Ubuntu"/>
        <a:cs typeface="Ubuntu"/>
      </a:majorFont>
      <a:minorFont>
        <a:latin typeface="Ubuntu"/>
        <a:ea typeface="Ubuntu"/>
        <a:cs typeface="Ubuntu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176</Words>
  <Application>Microsoft Office PowerPoint</Application>
  <PresentationFormat>Произвольный</PresentationFormat>
  <Paragraphs>35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Open Sans</vt:lpstr>
      <vt:lpstr>Ubuntu</vt:lpstr>
      <vt:lpstr>Arial</vt:lpstr>
      <vt:lpstr>Helvetica Neue</vt:lpstr>
      <vt:lpstr>Helvetica Light</vt:lpstr>
      <vt:lpstr>Courier New</vt:lpstr>
      <vt:lpstr>White</vt:lpstr>
      <vt:lpstr>Презентация PowerPoint</vt:lpstr>
      <vt:lpstr>Source Information</vt:lpstr>
      <vt:lpstr>Transcription Results</vt:lpstr>
      <vt:lpstr>Annotation Results</vt:lpstr>
      <vt:lpstr>Additional Information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</dc:creator>
  <cp:lastModifiedBy>nmgur</cp:lastModifiedBy>
  <cp:revision>64</cp:revision>
  <dcterms:modified xsi:type="dcterms:W3CDTF">2020-04-29T21:16:01Z</dcterms:modified>
</cp:coreProperties>
</file>