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06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4" r:id="rId6"/>
    <p:sldId id="263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en-tête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Espace réservé à la date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17AFC-2920-4BCE-BD87-5F8BFE78B0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Espace réservé à l'image de la diapositive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Espace réservé aux note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6D0E8-F303-4C3B-AC93-3035BC41001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221197-1423-49E1-B92A-6FFDCF4A12F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7F32C68-674E-4694-9A36-CFB9DA4F96C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7EC61C8-7946-40B0-9CEB-EC625BDD75B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F95A6C9-5404-4644-8026-EE021B0A5C9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E901D47-0939-4831-8F33-2FBD7A99373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E83055-CAD8-434F-8E32-DAC565DE083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5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9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7E345D-6FE0-4977-A3DF-5875ED8E59A8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ctrTitle"/>
          </p:nvPr>
        </p:nvSpPr>
        <p:spPr>
          <a:xfrm>
            <a:off x="1524000" y="2930634"/>
            <a:ext cx="9144000" cy="996731"/>
          </a:xfrm>
        </p:spPr>
        <p:txBody>
          <a:bodyPr>
            <a:normAutofit fontScale="90000"/>
          </a:bodyPr>
          <a:lstStyle/>
          <a:p>
            <a:r>
              <a:rPr lang="fr-FR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Faire un serveur Minecraft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sz="6000" dirty="0">
                <a:latin typeface="Comic Sans MS" panose="030F0702030302020204" pitchFamily="66" charset="0"/>
              </a:rPr>
              <a:t>Présentation</a:t>
            </a:r>
            <a:endParaRPr sz="6000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5280901"/>
            <a:ext cx="2554014" cy="8960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Antoine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Machy</a:t>
            </a:r>
          </a:p>
        </p:txBody>
      </p:sp>
      <p:sp>
        <p:nvSpPr>
          <p:cNvPr id="4" name="BoîteDeDialogue 3"/>
          <p:cNvSpPr txBox="1"/>
          <p:nvPr/>
        </p:nvSpPr>
        <p:spPr>
          <a:xfrm>
            <a:off x="4992059" y="5280901"/>
            <a:ext cx="2207881" cy="946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mic Sans MS" panose="030F0702030302020204" pitchFamily="66" charset="0"/>
              </a:rPr>
              <a:t>Killian</a:t>
            </a:r>
          </a:p>
          <a:p>
            <a:r>
              <a:rPr lang="fr-FR" sz="2800" dirty="0">
                <a:latin typeface="Comic Sans MS" panose="030F0702030302020204" pitchFamily="66" charset="0"/>
              </a:rPr>
              <a:t>Portier</a:t>
            </a:r>
          </a:p>
        </p:txBody>
      </p:sp>
      <p:sp>
        <p:nvSpPr>
          <p:cNvPr id="5" name="BoîteDeDialogue 4"/>
          <p:cNvSpPr txBox="1"/>
          <p:nvPr/>
        </p:nvSpPr>
        <p:spPr>
          <a:xfrm>
            <a:off x="9139889" y="5280901"/>
            <a:ext cx="2213911" cy="946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latin typeface="Comic Sans MS" panose="030F0702030302020204" pitchFamily="66" charset="0"/>
              </a:rPr>
              <a:t>Enrick</a:t>
            </a:r>
            <a:endParaRPr lang="fr-FR" sz="2800" dirty="0">
              <a:latin typeface="Comic Sans MS" panose="030F0702030302020204" pitchFamily="66" charset="0"/>
            </a:endParaRPr>
          </a:p>
          <a:p>
            <a:r>
              <a:rPr lang="fr-FR" sz="2800" dirty="0">
                <a:latin typeface="Comic Sans MS" panose="030F0702030302020204" pitchFamily="66" charset="0"/>
              </a:rPr>
              <a:t>Girod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736600" y="846161"/>
            <a:ext cx="10515600" cy="9995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fr-FR" sz="6000" dirty="0">
                <a:latin typeface="Comic Sans MS" panose="030F0702030302020204" pitchFamily="66" charset="0"/>
              </a:rPr>
              <a:t>Sommaire</a:t>
            </a:r>
          </a:p>
          <a:p>
            <a:endParaRPr lang="fr-FR" dirty="0"/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fr-FR" sz="3200" dirty="0">
                <a:latin typeface="Comic Sans MS" panose="030F0702030302020204" pitchFamily="66" charset="0"/>
              </a:rPr>
              <a:t>Introduction</a:t>
            </a:r>
          </a:p>
          <a:p>
            <a:endParaRPr lang="fr-FR" sz="3200" dirty="0">
              <a:latin typeface="Comic Sans MS" panose="030F0702030302020204" pitchFamily="66" charset="0"/>
            </a:endParaRPr>
          </a:p>
          <a:p>
            <a:pPr lvl="1"/>
            <a:r>
              <a:rPr lang="fr-FR" sz="3200" dirty="0">
                <a:latin typeface="Comic Sans MS" panose="030F0702030302020204" pitchFamily="66" charset="0"/>
              </a:rPr>
              <a:t>Interface web</a:t>
            </a:r>
          </a:p>
          <a:p>
            <a:endParaRPr lang="fr-FR" sz="3200" dirty="0">
              <a:latin typeface="Comic Sans MS" panose="030F0702030302020204" pitchFamily="66" charset="0"/>
            </a:endParaRPr>
          </a:p>
          <a:p>
            <a:pPr lvl="1"/>
            <a:r>
              <a:rPr lang="fr-FR" sz="3200" dirty="0">
                <a:latin typeface="Comic Sans MS" panose="030F0702030302020204" pitchFamily="66" charset="0"/>
              </a:rPr>
              <a:t>Difficulté</a:t>
            </a:r>
          </a:p>
          <a:p>
            <a:endParaRPr lang="fr-FR" sz="3200" dirty="0">
              <a:latin typeface="Comic Sans MS" panose="030F0702030302020204" pitchFamily="66" charset="0"/>
            </a:endParaRPr>
          </a:p>
          <a:p>
            <a:pPr lvl="1"/>
            <a:r>
              <a:rPr lang="fr-FR" sz="3200" dirty="0">
                <a:latin typeface="Comic Sans MS" panose="030F0702030302020204" pitchFamily="66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sz="6000" dirty="0">
                <a:latin typeface="Comic Sans MS" panose="030F0702030302020204" pitchFamily="66" charset="0"/>
              </a:rPr>
              <a:t>Introduction</a:t>
            </a:r>
            <a:endParaRPr sz="6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6C9AC-E075-4AC2-A109-4B45E306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56195"/>
            <a:ext cx="10058400" cy="1545609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latin typeface="Comic Sans MS" panose="030F0702030302020204" pitchFamily="66" charset="0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93969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05896-4B31-4F76-BA74-7DC8DB87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0570"/>
            <a:ext cx="10058400" cy="1136859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latin typeface="Comic Sans MS" panose="030F0702030302020204" pitchFamily="66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7556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sz="6000" dirty="0">
                <a:latin typeface="Comic Sans MS" panose="030F0702030302020204" pitchFamily="66" charset="0"/>
              </a:rPr>
              <a:t>Interface web</a:t>
            </a:r>
            <a:endParaRPr sz="6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7DC-A7EB-4B20-8FAE-4F4BF396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latin typeface="Comic Sans MS" panose="030F0702030302020204" pitchFamily="66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50467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xtérieur, crépuscule, jour&#10;&#10;Description générée automatiquement">
            <a:extLst>
              <a:ext uri="{FF2B5EF4-FFF2-40B4-BE49-F238E27FC236}">
                <a16:creationId xmlns:a16="http://schemas.microsoft.com/office/drawing/2014/main" id="{580BDA3C-D5DD-4949-8821-6DC7DC11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18" y="0"/>
            <a:ext cx="12454637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Comic Sans MS" panose="030F0702030302020204" pitchFamily="66" charset="0"/>
              </a:rPr>
              <a:t>Conclusion</a:t>
            </a:r>
            <a:endParaRPr sz="6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30</Words>
  <Application>Microsoft Office PowerPoint</Application>
  <PresentationFormat>Grand écran</PresentationFormat>
  <Paragraphs>28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Comic Sans MS</vt:lpstr>
      <vt:lpstr>Rétrospective</vt:lpstr>
      <vt:lpstr>Faire un serveur Minecraft</vt:lpstr>
      <vt:lpstr>Présentation</vt:lpstr>
      <vt:lpstr>Sommaire </vt:lpstr>
      <vt:lpstr>Introduction</vt:lpstr>
      <vt:lpstr>Monitoring</vt:lpstr>
      <vt:lpstr>Backup</vt:lpstr>
      <vt:lpstr>Interface web</vt:lpstr>
      <vt:lpstr>Démonstration</vt:lpstr>
      <vt:lpstr>Conclusion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machy</dc:creator>
  <cp:lastModifiedBy>antoine machy</cp:lastModifiedBy>
  <cp:revision>17</cp:revision>
  <dcterms:created xsi:type="dcterms:W3CDTF">2022-02-14T09:14:43Z</dcterms:created>
  <dcterms:modified xsi:type="dcterms:W3CDTF">2022-02-14T14:32:16Z</dcterms:modified>
</cp:coreProperties>
</file>