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7" r:id="rId12"/>
    <p:sldId id="288" r:id="rId13"/>
    <p:sldId id="286" r:id="rId14"/>
    <p:sldId id="289" r:id="rId15"/>
    <p:sldId id="290" r:id="rId16"/>
    <p:sldId id="29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96F59"/>
    <a:srgbClr val="D24B00"/>
    <a:srgbClr val="9933FF"/>
    <a:srgbClr val="E38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19" autoAdjust="0"/>
  </p:normalViewPr>
  <p:slideViewPr>
    <p:cSldViewPr snapToGrid="0">
      <p:cViewPr>
        <p:scale>
          <a:sx n="89" d="100"/>
          <a:sy n="89" d="100"/>
        </p:scale>
        <p:origin x="79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22/12/2022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13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03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45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2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8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0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99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3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46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8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7233E-CB00-070B-C7A4-A28A3517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D8C623-BCB6-C740-90FC-AEF8DF396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F18E71-7079-0A66-6D5B-25EBEE1E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430EA8-14E0-449E-BAE3-251675D71AE6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F86EFD-19D7-B5E1-AA73-01A8DC53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1968BB-6973-EC4C-B10C-0DB7A16C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281863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80A62-0953-8542-A996-F9B891F2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95691C-EE61-24C0-A5AF-54129E27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01795-2468-B1C4-89E1-E54FF4D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D61967-EEF1-CF5C-9518-726F7FC1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74D29A-7BC2-4EF0-EAE4-7FA97F67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2326575"/>
      </p:ext>
    </p:extLst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A1A70-7A3D-BE8B-6C56-B38188C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C268A-D9D6-96ED-0D84-CFF7F7AF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B5926-5921-04FB-41FB-A6711F65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6D105-7DCF-1B2F-8607-B4B9771B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1E554-3313-230C-E6FC-A733B92A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6118060"/>
      </p:ext>
    </p:extLst>
  </p:cSld>
  <p:clrMapOvr>
    <a:masterClrMapping/>
  </p:clrMapOvr>
  <p:transition spd="med">
    <p:pull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7A138-98E3-8DD4-030A-F74D036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C2EED-C8EA-A464-6A04-18567363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3977AC-E049-409F-6655-D9819049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6BD73F-1D7D-41AA-92C7-1C9F1FD86CC7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77F7E5-1FE9-089B-5E91-8292654B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41761B-DA96-E748-5729-B473F585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6101825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43C10-BCA9-3FBB-A268-C43E9CB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40A160-0E14-F7A0-9EDF-6E496C8F1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E86D2E-9949-7F77-9A87-B897D821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1BD0A3-4FDD-4105-8508-C4D976B5E040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E3B435-F702-C39E-751C-CE9C1F00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EC34E4-B478-2AF5-1C12-78DD9E28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433908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635F-0E41-4F04-CC78-F144F9A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F2AB9-477C-8CD6-0724-D908C886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93F88D-37C6-DB9B-1C1E-F944CBBF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1D35D1-1968-A22B-DED9-AF167D61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77ECA7-39D9-4859-87B6-739D39A2DFF4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7642DD-6CF1-27A9-D7E3-DC46793C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6DD1E5-11E9-9C07-9A68-B560D3E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75835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83038-2D3E-48AD-E859-B2131BD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3A5456-7D43-B441-8121-167DF05C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C24481-365F-ADB9-026C-D27185E4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A509B6-1DB4-C3A5-1FEF-5AC73180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FFDA1-D0EA-A8F3-F5AE-81BAECDB1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FDC7AF-C86E-34BD-3224-92BF2CF5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BEC704-95ED-497D-8A83-2665E273E4A0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CDE5FE-9C18-5E50-BFCF-2AF520AF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6F8B6-7220-9C86-9844-96F7B35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560662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7C927-02F7-34E7-C4FB-0C2213D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2947F7-0E35-12B7-6AB6-541490B6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BF8B62-C02F-4DCC-BF7C-5E5DD2E64A59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625465-E8E3-C48E-C768-27EF27CD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105442-3B4E-3D63-94F9-B0925582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386055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8B43D6-7E30-FFE8-87BD-1E05E215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637636-B1F9-4ACF-A85F-2E09AC1D2476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9480E2-A8EE-CC81-5D70-E6A10365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29F7D3-7241-76C9-709B-E86CC578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3103184"/>
      </p:ext>
    </p:extLst>
  </p:cSld>
  <p:clrMapOvr>
    <a:masterClrMapping/>
  </p:clrMapOvr>
  <p:transition spd="med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EB4F9-7656-02AC-16F0-223E8C26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5DC4C-4E4D-0881-287A-7912F383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C415FC-2C70-FA5E-D177-9058E7620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57C3BC-B1F6-24D2-C976-8F59CFF2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A0E368-2E43-4CDB-872B-57DD268A5739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058288-A90D-2C14-5655-DB71288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F72B1D-65AD-D048-1C57-6B42B31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147061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C638B-09C4-3D2C-9267-45142333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68709A-70F4-7394-3A1B-A2CC8443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72777-16E6-36CA-6593-1A5A66DD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88A85E-DC01-494A-50B4-059DBCAC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07B06D-763E-4405-9BAD-7DE5E79BD4A9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C964FA-9CB1-7E26-E0C9-A58DB6B1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488489-C5AF-4B18-C043-70446A8B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2626461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D9F2C7-586C-C67C-E0B5-0F1F3B82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EDE6EF-0006-876C-526A-65D4E3C7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E54A3-A8E5-62EC-7C4E-B1E4A91A1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22/12/2022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363505-875F-83DD-712D-1391F37C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122BD-1E82-F5BC-AAA3-EC9AA5AE1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91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93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rtlCol="0">
            <a:normAutofit/>
          </a:bodyPr>
          <a:lstStyle/>
          <a:p>
            <a:r>
              <a:rPr lang="it-IT" sz="6600" b="1" dirty="0" err="1"/>
              <a:t>PostPone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Presentazione Progetto Tecnologie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4569931"/>
            <a:ext cx="9144000" cy="153619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Enrico Madonna – 0124002279</a:t>
            </a:r>
          </a:p>
          <a:p>
            <a:r>
              <a:rPr lang="it-IT" dirty="0">
                <a:solidFill>
                  <a:srgbClr val="FFFFFF"/>
                </a:solidFill>
              </a:rPr>
              <a:t>Lorenzo Mazza – 0124002003</a:t>
            </a:r>
          </a:p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6F59"/>
              </a:clrFrom>
              <a:clrTo>
                <a:srgbClr val="F96F59">
                  <a:alpha val="0"/>
                </a:srgbClr>
              </a:clrTo>
            </a:clrChange>
            <a:duotone>
              <a:prstClr val="black"/>
              <a:srgbClr val="F96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5D3761B-00A6-D068-E356-93C35F01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12" y="1545473"/>
            <a:ext cx="4802175" cy="3767054"/>
          </a:xfrm>
          <a:prstGeom prst="rect">
            <a:avLst/>
          </a:prstGeom>
          <a:effectLst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9259500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C7BAB74-6C45-7925-E789-B1950A356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3" b="7138"/>
          <a:stretch/>
        </p:blipFill>
        <p:spPr>
          <a:xfrm>
            <a:off x="877824" y="1221744"/>
            <a:ext cx="10417975" cy="4691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29" y="144397"/>
            <a:ext cx="3348542" cy="74644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b="1" dirty="0">
                <a:solidFill>
                  <a:schemeClr val="accent2"/>
                </a:solidFill>
                <a:latin typeface="+mn-lt"/>
              </a:rPr>
              <a:t>Pomodoro Clock</a:t>
            </a:r>
            <a:endParaRPr lang="it-IT" sz="40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6EC56FA-C0D0-4584-05D4-AAB9AD7FBA82}"/>
              </a:ext>
            </a:extLst>
          </p:cNvPr>
          <p:cNvCxnSpPr>
            <a:cxnSpLocks/>
          </p:cNvCxnSpPr>
          <p:nvPr/>
        </p:nvCxnSpPr>
        <p:spPr>
          <a:xfrm>
            <a:off x="2048906" y="5592291"/>
            <a:ext cx="1918574" cy="19844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6E4EEAD5-CF7E-A618-0EEC-D3E8403C68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8910" y="4980583"/>
            <a:ext cx="2137011" cy="272633"/>
          </a:xfrm>
          <a:prstGeom prst="bentConnector3">
            <a:avLst>
              <a:gd name="adj1" fmla="val 9255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8721D09-4813-39CE-6F2A-E2CF6755001C}"/>
              </a:ext>
            </a:extLst>
          </p:cNvPr>
          <p:cNvCxnSpPr>
            <a:cxnSpLocks/>
          </p:cNvCxnSpPr>
          <p:nvPr/>
        </p:nvCxnSpPr>
        <p:spPr>
          <a:xfrm>
            <a:off x="2048906" y="3219114"/>
            <a:ext cx="2603774" cy="472018"/>
          </a:xfrm>
          <a:prstGeom prst="bentConnector3">
            <a:avLst>
              <a:gd name="adj1" fmla="val 1371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738490E-6477-5647-6D47-085542BA2A5E}"/>
              </a:ext>
            </a:extLst>
          </p:cNvPr>
          <p:cNvCxnSpPr>
            <a:cxnSpLocks/>
          </p:cNvCxnSpPr>
          <p:nvPr/>
        </p:nvCxnSpPr>
        <p:spPr>
          <a:xfrm flipV="1">
            <a:off x="2048906" y="2087773"/>
            <a:ext cx="2393425" cy="117783"/>
          </a:xfrm>
          <a:prstGeom prst="bentConnector3">
            <a:avLst>
              <a:gd name="adj1" fmla="val 1540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966BD82-A0AF-7FAA-8CAD-A5A7C9A96CA9}"/>
              </a:ext>
            </a:extLst>
          </p:cNvPr>
          <p:cNvSpPr txBox="1"/>
          <p:nvPr/>
        </p:nvSpPr>
        <p:spPr>
          <a:xfrm>
            <a:off x="2177559" y="4646647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Modalità immersiva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5EDF622-F591-704C-6E22-6DD03C9A18B6}"/>
              </a:ext>
            </a:extLst>
          </p:cNvPr>
          <p:cNvSpPr txBox="1"/>
          <p:nvPr/>
        </p:nvSpPr>
        <p:spPr>
          <a:xfrm>
            <a:off x="2426400" y="1770849"/>
            <a:ext cx="226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Impostazioni tempo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6260888-0B7C-F9AD-091E-8D9C995B2C46}"/>
              </a:ext>
            </a:extLst>
          </p:cNvPr>
          <p:cNvSpPr txBox="1"/>
          <p:nvPr/>
        </p:nvSpPr>
        <p:spPr>
          <a:xfrm>
            <a:off x="2426400" y="3389518"/>
            <a:ext cx="216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Selezione sottofondo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E9AB6C5-ED96-7CDA-49DD-C85A550E351E}"/>
              </a:ext>
            </a:extLst>
          </p:cNvPr>
          <p:cNvSpPr txBox="1"/>
          <p:nvPr/>
        </p:nvSpPr>
        <p:spPr>
          <a:xfrm>
            <a:off x="2983219" y="5478305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Istruzioni</a:t>
            </a:r>
          </a:p>
        </p:txBody>
      </p:sp>
    </p:spTree>
    <p:extLst>
      <p:ext uri="{BB962C8B-B14F-4D97-AF65-F5344CB8AC3E}">
        <p14:creationId xmlns:p14="http://schemas.microsoft.com/office/powerpoint/2010/main" val="7392938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3" grpId="0"/>
      <p:bldP spid="53" grpId="1"/>
      <p:bldP spid="54" grpId="0"/>
      <p:bldP spid="54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4ADC6AE-ADEB-045E-14DD-4CA1E37CC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914295-D4FA-9099-6243-6B2C7D472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2"/>
          <a:stretch/>
        </p:blipFill>
        <p:spPr>
          <a:xfrm>
            <a:off x="1444686" y="1172955"/>
            <a:ext cx="9302627" cy="4512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0C77BC-0D58-3E35-0B00-AC6B1C6C2D38}"/>
              </a:ext>
            </a:extLst>
          </p:cNvPr>
          <p:cNvSpPr txBox="1"/>
          <p:nvPr/>
        </p:nvSpPr>
        <p:spPr>
          <a:xfrm>
            <a:off x="5093961" y="26331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accent2"/>
                </a:solidFill>
              </a:rPr>
              <a:t>Chi siamo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C0EC8DC-D11D-62D7-AC13-D0F964D45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9"/>
          <a:stretch/>
        </p:blipFill>
        <p:spPr>
          <a:xfrm>
            <a:off x="12738776" y="1163928"/>
            <a:ext cx="9302627" cy="45211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68E063-04A0-B8E0-D8C2-A054B1C6EAE6}"/>
              </a:ext>
            </a:extLst>
          </p:cNvPr>
          <p:cNvSpPr txBox="1"/>
          <p:nvPr/>
        </p:nvSpPr>
        <p:spPr>
          <a:xfrm>
            <a:off x="4674967" y="263317"/>
            <a:ext cx="288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accent2"/>
                </a:solidFill>
              </a:rPr>
              <a:t>Profilo Utente</a:t>
            </a:r>
          </a:p>
        </p:txBody>
      </p:sp>
    </p:spTree>
    <p:extLst>
      <p:ext uri="{BB962C8B-B14F-4D97-AF65-F5344CB8AC3E}">
        <p14:creationId xmlns:p14="http://schemas.microsoft.com/office/powerpoint/2010/main" val="716942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157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9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4.44444E-6 L -0.9263 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15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6F59"/>
              </a:clrFrom>
              <a:clrTo>
                <a:srgbClr val="F96F59">
                  <a:alpha val="0"/>
                </a:srgbClr>
              </a:clrTo>
            </a:clrChange>
            <a:duotone>
              <a:prstClr val="black"/>
              <a:srgbClr val="F96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5D3761B-00A6-D068-E356-93C35F01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83" y="4173906"/>
            <a:ext cx="4802175" cy="3767054"/>
          </a:xfrm>
          <a:prstGeom prst="rect">
            <a:avLst/>
          </a:prstGeom>
          <a:effectLst>
            <a:softEdge rad="749300"/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F81DF2-58AF-4F77-59D3-044B45950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02" y="4224262"/>
            <a:ext cx="4751891" cy="3743496"/>
          </a:xfrm>
          <a:prstGeom prst="rect">
            <a:avLst/>
          </a:prstGeom>
          <a:effectLst>
            <a:softEdge rad="9525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6F4F338-C286-E983-E729-E23272C402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378"/>
          <a:stretch/>
        </p:blipFill>
        <p:spPr>
          <a:xfrm>
            <a:off x="1669237" y="4197870"/>
            <a:ext cx="4802176" cy="3755802"/>
          </a:xfrm>
          <a:prstGeom prst="rect">
            <a:avLst/>
          </a:prstGeom>
          <a:effectLst>
            <a:softEdge rad="101600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7E5D93B-8F3A-BF4D-F434-059AE52B8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82021" y="4224262"/>
            <a:ext cx="4701618" cy="3683468"/>
          </a:xfrm>
          <a:prstGeom prst="rect">
            <a:avLst/>
          </a:prstGeom>
          <a:effectLst>
            <a:softEdge rad="1016000"/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D0F07E2-9025-B7F2-E751-F9349502369C}"/>
              </a:ext>
            </a:extLst>
          </p:cNvPr>
          <p:cNvSpPr txBox="1">
            <a:spLocks/>
          </p:cNvSpPr>
          <p:nvPr/>
        </p:nvSpPr>
        <p:spPr>
          <a:xfrm>
            <a:off x="4302342" y="2695942"/>
            <a:ext cx="3584245" cy="117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>
                <a:solidFill>
                  <a:srgbClr val="FFFFFF"/>
                </a:solidFill>
                <a:latin typeface="+mn-lt"/>
              </a:rPr>
              <a:t>Fissa i tuoi obiettivi e ricorda gli impegni creando dei </a:t>
            </a:r>
            <a:r>
              <a:rPr lang="it-IT" sz="2400" b="1" dirty="0" err="1">
                <a:solidFill>
                  <a:srgbClr val="FFFFFF"/>
                </a:solidFill>
                <a:latin typeface="+mn-lt"/>
              </a:rPr>
              <a:t>PostPone</a:t>
            </a:r>
            <a:r>
              <a:rPr lang="it-IT" sz="2400" b="1" dirty="0">
                <a:solidFill>
                  <a:srgbClr val="FFFFFF"/>
                </a:solidFill>
                <a:latin typeface="+mn-lt"/>
              </a:rPr>
              <a:t>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EBF8039-C2DD-62F1-EC45-93FFAA9AA27E}"/>
              </a:ext>
            </a:extLst>
          </p:cNvPr>
          <p:cNvSpPr txBox="1">
            <a:spLocks/>
          </p:cNvSpPr>
          <p:nvPr/>
        </p:nvSpPr>
        <p:spPr>
          <a:xfrm>
            <a:off x="4498524" y="2695942"/>
            <a:ext cx="3191880" cy="975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>
                <a:solidFill>
                  <a:srgbClr val="FFFFFF"/>
                </a:solidFill>
                <a:latin typeface="+mn-lt"/>
              </a:rPr>
              <a:t>Ottieni medaglie e sblocca i codici sconto.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5ED5C22-3EB3-28DF-6DA7-6CD92F135FD4}"/>
              </a:ext>
            </a:extLst>
          </p:cNvPr>
          <p:cNvSpPr txBox="1">
            <a:spLocks/>
          </p:cNvSpPr>
          <p:nvPr/>
        </p:nvSpPr>
        <p:spPr>
          <a:xfrm>
            <a:off x="4507470" y="2842875"/>
            <a:ext cx="3230013" cy="97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>
                <a:solidFill>
                  <a:srgbClr val="FFFFFF"/>
                </a:solidFill>
                <a:latin typeface="+mn-lt"/>
              </a:rPr>
              <a:t>Gioca ai Quiz e ottieni medaglie mentre migliori le tue conoscenze.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702F669-65B7-267E-F262-3C9F25E5707B}"/>
              </a:ext>
            </a:extLst>
          </p:cNvPr>
          <p:cNvSpPr txBox="1">
            <a:spLocks/>
          </p:cNvSpPr>
          <p:nvPr/>
        </p:nvSpPr>
        <p:spPr>
          <a:xfrm>
            <a:off x="4451445" y="2732606"/>
            <a:ext cx="3230014" cy="117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>
                <a:solidFill>
                  <a:srgbClr val="FFFFFF"/>
                </a:solidFill>
                <a:latin typeface="+mn-lt"/>
              </a:rPr>
              <a:t>Mantieni alta la concentrazione durante le tue sessioni di studio.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97E049-EFAB-C828-6094-F05CD2C9EABB}"/>
              </a:ext>
            </a:extLst>
          </p:cNvPr>
          <p:cNvSpPr txBox="1"/>
          <p:nvPr/>
        </p:nvSpPr>
        <p:spPr>
          <a:xfrm>
            <a:off x="3389347" y="1557882"/>
            <a:ext cx="546625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Questo è</a:t>
            </a:r>
            <a:r>
              <a:rPr lang="it-IT" sz="6600" b="1" dirty="0">
                <a:solidFill>
                  <a:schemeClr val="bg1"/>
                </a:solidFill>
              </a:rPr>
              <a:t> </a:t>
            </a:r>
            <a:r>
              <a:rPr lang="it-IT" sz="6600" b="1" dirty="0" err="1">
                <a:solidFill>
                  <a:schemeClr val="bg1"/>
                </a:solidFill>
              </a:rPr>
              <a:t>PostPone</a:t>
            </a:r>
            <a:endParaRPr lang="it-IT" sz="66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dirty="0">
                <a:solidFill>
                  <a:schemeClr val="bg1"/>
                </a:solidFill>
              </a:rPr>
              <a:t>Grazie per l’attenzione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CEF91F-1ED7-D092-83CA-97CC6582D3F6}"/>
              </a:ext>
            </a:extLst>
          </p:cNvPr>
          <p:cNvSpPr txBox="1"/>
          <p:nvPr/>
        </p:nvSpPr>
        <p:spPr>
          <a:xfrm>
            <a:off x="3754449" y="1557882"/>
            <a:ext cx="4680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</a:rPr>
              <a:t>Ricapitolando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6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37 L 0.39102 -0.60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4" y="-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02 -0.60347 L 0.04792 -0.738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61" y="-673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33893 -0.1421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6953 -0.604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2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54 -0.60486 L 0.49753 -0.723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592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33138 -0.1224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06094 -0.607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3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3 -0.60787 L -0.39388 -0.198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54" y="2046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33645 0.399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32826 -0.6020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6" y="-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25 -0.60208 L -0.0013 -0.2027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95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33399 0.3990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3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FA6750-32C3-3F9A-C33D-423BC771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219" y="1590125"/>
            <a:ext cx="9334502" cy="44649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433248D-16C9-C838-EA82-1EB16D609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215" y="1590126"/>
            <a:ext cx="9334500" cy="4464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90" y="134450"/>
            <a:ext cx="4781550" cy="970450"/>
          </a:xfrm>
        </p:spPr>
        <p:txBody>
          <a:bodyPr rtlCol="0" anchor="b">
            <a:normAutofit/>
          </a:bodyPr>
          <a:lstStyle/>
          <a:p>
            <a:pPr algn="ctr"/>
            <a:r>
              <a:rPr lang="it-IT" sz="4000" b="1" dirty="0">
                <a:solidFill>
                  <a:schemeClr val="accent2"/>
                </a:solidFill>
                <a:latin typeface="+mn-lt"/>
              </a:rPr>
              <a:t>Registrazione e Login</a:t>
            </a:r>
            <a:r>
              <a:rPr lang="it-IT" sz="4000" dirty="0">
                <a:solidFill>
                  <a:schemeClr val="accent2"/>
                </a:solidFill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88594 -0.00047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9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562 0.00092 L 2.08333E-7 2.59259E-6 " pathEditMode="relative" rAng="0" ptsTypes="AA">
                                      <p:cBhvr>
                                        <p:cTn id="13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1" y="-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379" y="298174"/>
            <a:ext cx="2389240" cy="74644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b="1" dirty="0">
                <a:solidFill>
                  <a:schemeClr val="accent2"/>
                </a:solidFill>
                <a:latin typeface="+mn-lt"/>
              </a:rPr>
              <a:t>Dashboard</a:t>
            </a:r>
            <a:endParaRPr lang="it-IT" sz="4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321C83D-399F-C4BD-41EE-25E3B7BE1D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1"/>
          <a:stretch/>
        </p:blipFill>
        <p:spPr>
          <a:xfrm>
            <a:off x="814508" y="1159140"/>
            <a:ext cx="10562983" cy="5112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6EC56FA-C0D0-4584-05D4-AAB9AD7FBA82}"/>
              </a:ext>
            </a:extLst>
          </p:cNvPr>
          <p:cNvCxnSpPr>
            <a:cxnSpLocks/>
          </p:cNvCxnSpPr>
          <p:nvPr/>
        </p:nvCxnSpPr>
        <p:spPr>
          <a:xfrm>
            <a:off x="877824" y="3084576"/>
            <a:ext cx="1458976" cy="483138"/>
          </a:xfrm>
          <a:prstGeom prst="bentConnector3">
            <a:avLst>
              <a:gd name="adj1" fmla="val 8593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2D0BFB6-3614-2646-6EA2-6523B7F7C0C5}"/>
              </a:ext>
            </a:extLst>
          </p:cNvPr>
          <p:cNvCxnSpPr>
            <a:cxnSpLocks/>
          </p:cNvCxnSpPr>
          <p:nvPr/>
        </p:nvCxnSpPr>
        <p:spPr>
          <a:xfrm flipV="1">
            <a:off x="959517" y="4805265"/>
            <a:ext cx="2110254" cy="1383618"/>
          </a:xfrm>
          <a:prstGeom prst="bentConnector3">
            <a:avLst>
              <a:gd name="adj1" fmla="val 8148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6E4EEAD5-CF7E-A618-0EEC-D3E8403C68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1592" y="1442719"/>
            <a:ext cx="1747575" cy="500275"/>
          </a:xfrm>
          <a:prstGeom prst="bentConnector3">
            <a:avLst>
              <a:gd name="adj1" fmla="val 8633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8721D09-4813-39CE-6F2A-E2CF6755001C}"/>
              </a:ext>
            </a:extLst>
          </p:cNvPr>
          <p:cNvCxnSpPr>
            <a:cxnSpLocks/>
          </p:cNvCxnSpPr>
          <p:nvPr/>
        </p:nvCxnSpPr>
        <p:spPr>
          <a:xfrm flipV="1">
            <a:off x="8615680" y="1942998"/>
            <a:ext cx="1284099" cy="332840"/>
          </a:xfrm>
          <a:prstGeom prst="bentConnector3">
            <a:avLst>
              <a:gd name="adj1" fmla="val 8758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738490E-6477-5647-6D47-085542BA2A5E}"/>
              </a:ext>
            </a:extLst>
          </p:cNvPr>
          <p:cNvCxnSpPr>
            <a:cxnSpLocks/>
          </p:cNvCxnSpPr>
          <p:nvPr/>
        </p:nvCxnSpPr>
        <p:spPr>
          <a:xfrm flipV="1">
            <a:off x="9899779" y="746449"/>
            <a:ext cx="1357787" cy="616984"/>
          </a:xfrm>
          <a:prstGeom prst="bentConnector3">
            <a:avLst>
              <a:gd name="adj1" fmla="val 245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966BD82-A0AF-7FAA-8CAD-A5A7C9A96CA9}"/>
              </a:ext>
            </a:extLst>
          </p:cNvPr>
          <p:cNvSpPr txBox="1"/>
          <p:nvPr/>
        </p:nvSpPr>
        <p:spPr>
          <a:xfrm>
            <a:off x="3620279" y="1132790"/>
            <a:ext cx="164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Quote Machine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5EDF622-F591-704C-6E22-6DD03C9A18B6}"/>
              </a:ext>
            </a:extLst>
          </p:cNvPr>
          <p:cNvSpPr txBox="1"/>
          <p:nvPr/>
        </p:nvSpPr>
        <p:spPr>
          <a:xfrm>
            <a:off x="10292080" y="416589"/>
            <a:ext cx="8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Navbar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6260888-0B7C-F9AD-091E-8D9C995B2C46}"/>
              </a:ext>
            </a:extLst>
          </p:cNvPr>
          <p:cNvSpPr txBox="1"/>
          <p:nvPr/>
        </p:nvSpPr>
        <p:spPr>
          <a:xfrm>
            <a:off x="8568192" y="1986355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Ora e data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E9AB6C5-ED96-7CDA-49DD-C85A550E351E}"/>
              </a:ext>
            </a:extLst>
          </p:cNvPr>
          <p:cNvSpPr txBox="1"/>
          <p:nvPr/>
        </p:nvSpPr>
        <p:spPr>
          <a:xfrm>
            <a:off x="814508" y="2797537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Funzionalità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B615819-B14E-11CA-C07A-D91189ADBC81}"/>
              </a:ext>
            </a:extLst>
          </p:cNvPr>
          <p:cNvSpPr txBox="1"/>
          <p:nvPr/>
        </p:nvSpPr>
        <p:spPr>
          <a:xfrm>
            <a:off x="959517" y="5859562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Meteo integrato</a:t>
            </a:r>
          </a:p>
        </p:txBody>
      </p:sp>
    </p:spTree>
    <p:extLst>
      <p:ext uri="{BB962C8B-B14F-4D97-AF65-F5344CB8AC3E}">
        <p14:creationId xmlns:p14="http://schemas.microsoft.com/office/powerpoint/2010/main" val="620093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3" grpId="0"/>
      <p:bldP spid="53" grpId="1"/>
      <p:bldP spid="54" grpId="0"/>
      <p:bldP spid="54" grpId="1"/>
      <p:bldP spid="60" grpId="0"/>
      <p:bldP spid="60" grpId="1"/>
      <p:bldP spid="66" grpId="0"/>
      <p:bldP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6F59"/>
              </a:clrFrom>
              <a:clrTo>
                <a:srgbClr val="F96F59">
                  <a:alpha val="0"/>
                </a:srgbClr>
              </a:clrTo>
            </a:clrChange>
            <a:duotone>
              <a:prstClr val="black"/>
              <a:srgbClr val="F96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3E5B37F-763F-962B-B156-AAB12991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191" y="1587266"/>
            <a:ext cx="4701618" cy="3683468"/>
          </a:xfrm>
          <a:prstGeom prst="rect">
            <a:avLst/>
          </a:pr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78637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945B069-534B-2D2B-8AB2-D40C89A24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4"/>
          <a:stretch/>
        </p:blipFill>
        <p:spPr>
          <a:xfrm>
            <a:off x="1018013" y="1374483"/>
            <a:ext cx="10155971" cy="4912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379" y="298174"/>
            <a:ext cx="2098861" cy="746449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b="1" dirty="0">
                <a:solidFill>
                  <a:schemeClr val="accent2"/>
                </a:solidFill>
                <a:latin typeface="+mn-lt"/>
              </a:rPr>
              <a:t>Obiettivi</a:t>
            </a:r>
            <a:endParaRPr lang="it-IT" sz="40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6EC56FA-C0D0-4584-05D4-AAB9AD7FBA82}"/>
              </a:ext>
            </a:extLst>
          </p:cNvPr>
          <p:cNvCxnSpPr>
            <a:cxnSpLocks/>
          </p:cNvCxnSpPr>
          <p:nvPr/>
        </p:nvCxnSpPr>
        <p:spPr>
          <a:xfrm flipV="1">
            <a:off x="1280160" y="3520440"/>
            <a:ext cx="2674620" cy="548640"/>
          </a:xfrm>
          <a:prstGeom prst="bentConnector3">
            <a:avLst>
              <a:gd name="adj1" fmla="val 713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2D0BFB6-3614-2646-6EA2-6523B7F7C0C5}"/>
              </a:ext>
            </a:extLst>
          </p:cNvPr>
          <p:cNvCxnSpPr>
            <a:cxnSpLocks/>
          </p:cNvCxnSpPr>
          <p:nvPr/>
        </p:nvCxnSpPr>
        <p:spPr>
          <a:xfrm>
            <a:off x="7807960" y="4353560"/>
            <a:ext cx="3143732" cy="228600"/>
          </a:xfrm>
          <a:prstGeom prst="bentConnector3">
            <a:avLst>
              <a:gd name="adj1" fmla="val 1315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738490E-6477-5647-6D47-085542BA2A5E}"/>
              </a:ext>
            </a:extLst>
          </p:cNvPr>
          <p:cNvCxnSpPr>
            <a:cxnSpLocks/>
          </p:cNvCxnSpPr>
          <p:nvPr/>
        </p:nvCxnSpPr>
        <p:spPr>
          <a:xfrm flipV="1">
            <a:off x="4305300" y="5108778"/>
            <a:ext cx="1264920" cy="559405"/>
          </a:xfrm>
          <a:prstGeom prst="bentConnector3">
            <a:avLst>
              <a:gd name="adj1" fmla="val 7831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5EDF622-F591-704C-6E22-6DD03C9A18B6}"/>
              </a:ext>
            </a:extLst>
          </p:cNvPr>
          <p:cNvSpPr txBox="1"/>
          <p:nvPr/>
        </p:nvSpPr>
        <p:spPr>
          <a:xfrm>
            <a:off x="4305300" y="5362737"/>
            <a:ext cx="11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PostPone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E9AB6C5-ED96-7CDA-49DD-C85A550E351E}"/>
              </a:ext>
            </a:extLst>
          </p:cNvPr>
          <p:cNvSpPr txBox="1"/>
          <p:nvPr/>
        </p:nvSpPr>
        <p:spPr>
          <a:xfrm>
            <a:off x="1280160" y="3748697"/>
            <a:ext cx="19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Aggiunta </a:t>
            </a:r>
            <a:r>
              <a:rPr lang="it-IT" dirty="0" err="1">
                <a:solidFill>
                  <a:schemeClr val="accent2"/>
                </a:solidFill>
              </a:rPr>
              <a:t>PostPone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B615819-B14E-11CA-C07A-D91189ADBC81}"/>
              </a:ext>
            </a:extLst>
          </p:cNvPr>
          <p:cNvSpPr txBox="1"/>
          <p:nvPr/>
        </p:nvSpPr>
        <p:spPr>
          <a:xfrm>
            <a:off x="8396762" y="4283194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Opzioni di visualizzazione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303821C8-A2C2-EF17-9A8D-AB4FAD9C1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66"/>
          <a:stretch/>
        </p:blipFill>
        <p:spPr>
          <a:xfrm>
            <a:off x="12663653" y="1337132"/>
            <a:ext cx="10155971" cy="4915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601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93255 -0.01203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28" y="-60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7.40741E-7 L -0.95521 0.0053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60" y="-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/>
      <p:bldP spid="60" grpId="1"/>
      <p:bldP spid="66" grpId="0"/>
      <p:bldP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6F59"/>
              </a:clrFrom>
              <a:clrTo>
                <a:srgbClr val="F96F59">
                  <a:alpha val="0"/>
                </a:srgbClr>
              </a:clrTo>
            </a:clrChange>
            <a:duotone>
              <a:prstClr val="black"/>
              <a:srgbClr val="F96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C70A659-8E35-0469-179D-EE7DB4FBE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78"/>
          <a:stretch/>
        </p:blipFill>
        <p:spPr>
          <a:xfrm>
            <a:off x="3609889" y="1472881"/>
            <a:ext cx="5002195" cy="3912238"/>
          </a:xfrm>
          <a:prstGeom prst="rect">
            <a:avLst/>
          </a:pr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0180662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-162550"/>
            <a:ext cx="12188930" cy="68579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F99468-468E-0641-6B6F-3CF3263EE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592" y="1054941"/>
            <a:ext cx="7097068" cy="543722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569" y="-7386"/>
            <a:ext cx="2606861" cy="74644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b="1" dirty="0">
                <a:solidFill>
                  <a:schemeClr val="accent2"/>
                </a:solidFill>
                <a:latin typeface="+mn-lt"/>
              </a:rPr>
              <a:t>Ricompense</a:t>
            </a:r>
            <a:endParaRPr lang="it-IT" sz="40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6EC56FA-C0D0-4584-05D4-AAB9AD7FBA82}"/>
              </a:ext>
            </a:extLst>
          </p:cNvPr>
          <p:cNvCxnSpPr>
            <a:cxnSpLocks/>
          </p:cNvCxnSpPr>
          <p:nvPr/>
        </p:nvCxnSpPr>
        <p:spPr>
          <a:xfrm>
            <a:off x="2672037" y="3012532"/>
            <a:ext cx="2022131" cy="743040"/>
          </a:xfrm>
          <a:prstGeom prst="bentConnector3">
            <a:avLst>
              <a:gd name="adj1" fmla="val 6748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8721D09-4813-39CE-6F2A-E2CF6755001C}"/>
              </a:ext>
            </a:extLst>
          </p:cNvPr>
          <p:cNvCxnSpPr>
            <a:cxnSpLocks/>
          </p:cNvCxnSpPr>
          <p:nvPr/>
        </p:nvCxnSpPr>
        <p:spPr>
          <a:xfrm>
            <a:off x="7901940" y="2590800"/>
            <a:ext cx="1231152" cy="445008"/>
          </a:xfrm>
          <a:prstGeom prst="bentConnector3">
            <a:avLst>
              <a:gd name="adj1" fmla="val 3762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6260888-0B7C-F9AD-091E-8D9C995B2C46}"/>
              </a:ext>
            </a:extLst>
          </p:cNvPr>
          <p:cNvSpPr txBox="1"/>
          <p:nvPr/>
        </p:nvSpPr>
        <p:spPr>
          <a:xfrm>
            <a:off x="8383720" y="2715244"/>
            <a:ext cx="74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Recap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E9AB6C5-ED96-7CDA-49DD-C85A550E351E}"/>
              </a:ext>
            </a:extLst>
          </p:cNvPr>
          <p:cNvSpPr txBox="1"/>
          <p:nvPr/>
        </p:nvSpPr>
        <p:spPr>
          <a:xfrm>
            <a:off x="2631340" y="2709254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Card Coupon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D2F77AB-ADD0-10BF-FB8F-531D9C11F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26" t="18635" r="18062" b="17156"/>
          <a:stretch/>
        </p:blipFill>
        <p:spPr>
          <a:xfrm>
            <a:off x="12359748" y="2031962"/>
            <a:ext cx="6534381" cy="3205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097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81185 0.00093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99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79193 -1.11111E-6 " pathEditMode="relative" rAng="0" ptsTypes="AA">
                                      <p:cBhvr>
                                        <p:cTn id="41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96" y="-90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6F59"/>
              </a:clrFrom>
              <a:clrTo>
                <a:srgbClr val="F96F59">
                  <a:alpha val="0"/>
                </a:srgbClr>
              </a:clrTo>
            </a:clrChange>
            <a:duotone>
              <a:prstClr val="black"/>
              <a:srgbClr val="F96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7BDD76B-560A-7D79-6D58-C4916CC2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54" y="1557252"/>
            <a:ext cx="4751891" cy="3743496"/>
          </a:xfrm>
          <a:prstGeom prst="rect">
            <a:avLst/>
          </a:pr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81482695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AE92B46-ECD1-BDDE-200B-064D67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BEDD4FA-4432-2311-162D-07FCC6467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6"/>
          <a:stretch/>
        </p:blipFill>
        <p:spPr>
          <a:xfrm>
            <a:off x="814509" y="1173678"/>
            <a:ext cx="10562983" cy="5097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378" y="213620"/>
            <a:ext cx="2389240" cy="74644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b="1" dirty="0">
                <a:solidFill>
                  <a:schemeClr val="accent2"/>
                </a:solidFill>
                <a:latin typeface="+mn-lt"/>
              </a:rPr>
              <a:t>Trivia Quiz</a:t>
            </a:r>
            <a:endParaRPr lang="it-IT" sz="40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6EC56FA-C0D0-4584-05D4-AAB9AD7FBA82}"/>
              </a:ext>
            </a:extLst>
          </p:cNvPr>
          <p:cNvCxnSpPr>
            <a:cxnSpLocks/>
          </p:cNvCxnSpPr>
          <p:nvPr/>
        </p:nvCxnSpPr>
        <p:spPr>
          <a:xfrm>
            <a:off x="7118799" y="2922965"/>
            <a:ext cx="1758983" cy="665187"/>
          </a:xfrm>
          <a:prstGeom prst="bentConnector3">
            <a:avLst>
              <a:gd name="adj1" fmla="val 611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E9AB6C5-ED96-7CDA-49DD-C85A550E351E}"/>
              </a:ext>
            </a:extLst>
          </p:cNvPr>
          <p:cNvSpPr txBox="1"/>
          <p:nvPr/>
        </p:nvSpPr>
        <p:spPr>
          <a:xfrm>
            <a:off x="7118799" y="2609244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Categorie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768F9D8-D3CD-41C8-7D16-A7F1DC7DCA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34" t="5313" r="11250" b="25002"/>
          <a:stretch/>
        </p:blipFill>
        <p:spPr>
          <a:xfrm>
            <a:off x="12962462" y="1690562"/>
            <a:ext cx="9438640" cy="406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3607B7-8B31-134B-FCD6-0992CB0CD781}"/>
              </a:ext>
            </a:extLst>
          </p:cNvPr>
          <p:cNvSpPr txBox="1"/>
          <p:nvPr/>
        </p:nvSpPr>
        <p:spPr>
          <a:xfrm>
            <a:off x="2425763" y="5871335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Rispondendo correttamente a 4 domande è possibile ottenere una medaglia</a:t>
            </a:r>
          </a:p>
        </p:txBody>
      </p:sp>
    </p:spTree>
    <p:extLst>
      <p:ext uri="{BB962C8B-B14F-4D97-AF65-F5344CB8AC3E}">
        <p14:creationId xmlns:p14="http://schemas.microsoft.com/office/powerpoint/2010/main" val="3628351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95755 -0.00069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878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3.7037E-7 L -0.95026 -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1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1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519</TotalTime>
  <Words>127</Words>
  <Application>Microsoft Office PowerPoint</Application>
  <PresentationFormat>Widescreen</PresentationFormat>
  <Paragraphs>46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PostPone Presentazione Progetto Tecnologie Web</vt:lpstr>
      <vt:lpstr>Registrazione e Login </vt:lpstr>
      <vt:lpstr>Dashboard</vt:lpstr>
      <vt:lpstr>Presentazione standard di PowerPoint</vt:lpstr>
      <vt:lpstr>Obiettivi</vt:lpstr>
      <vt:lpstr>Presentazione standard di PowerPoint</vt:lpstr>
      <vt:lpstr>Ricompense</vt:lpstr>
      <vt:lpstr>Presentazione standard di PowerPoint</vt:lpstr>
      <vt:lpstr>Trivia Quiz</vt:lpstr>
      <vt:lpstr>Presentazione standard di PowerPoint</vt:lpstr>
      <vt:lpstr>Pomodoro Clock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PostPone Presentazione Progetto Tecnologie Web</dc:title>
  <dc:creator>Enrico Madonna</dc:creator>
  <cp:lastModifiedBy>Enrico Madonna</cp:lastModifiedBy>
  <cp:revision>7</cp:revision>
  <dcterms:created xsi:type="dcterms:W3CDTF">2022-12-20T20:10:19Z</dcterms:created>
  <dcterms:modified xsi:type="dcterms:W3CDTF">2022-12-22T22:20:38Z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