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0" r:id="rId1"/>
  </p:sldMasterIdLst>
  <p:notesMasterIdLst>
    <p:notesMasterId r:id="rId7"/>
  </p:notesMasterIdLst>
  <p:sldIdLst>
    <p:sldId id="267" r:id="rId2"/>
    <p:sldId id="261" r:id="rId3"/>
    <p:sldId id="262" r:id="rId4"/>
    <p:sldId id="264" r:id="rId5"/>
    <p:sldId id="266" r:id="rId6"/>
  </p:sldIdLst>
  <p:sldSz cx="9144000" cy="5143500" type="screen16x9"/>
  <p:notesSz cx="6858000" cy="9144000"/>
  <p:embeddedFontLst>
    <p:embeddedFont>
      <p:font typeface="Aharoni" panose="02010803020104030203" pitchFamily="2" charset="-79"/>
      <p:bold r:id="rId8"/>
    </p:embeddedFont>
    <p:embeddedFont>
      <p:font typeface="Arial Rounded MT Bold" panose="020F0704030504030204" pitchFamily="3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DokChampa" panose="020B0604020202020204" pitchFamily="34" charset="-34"/>
      <p:regular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84FB"/>
    <a:srgbClr val="CC9FF1"/>
    <a:srgbClr val="FCFC24"/>
    <a:srgbClr val="E2D1E3"/>
    <a:srgbClr val="73319C"/>
    <a:srgbClr val="7030A0"/>
    <a:srgbClr val="843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93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37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38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71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42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6E287-D5E1-0C65-8235-311A7DAE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494286-579D-E1B9-8247-523DD3136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5A1648-9611-CF06-5FC1-EF3DF6AE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11/7/2022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7F9A2E-F7AA-F800-51C5-AE692A6A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664F37-94F8-3097-628E-63428086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9241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64CAD0-9C3B-9171-16C2-B7297AAF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E25D57-6E0C-9639-F1E3-B1FBE9F5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20C233-1938-5914-06B2-95D6569E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833E30-4036-5499-D113-9B6BEB5B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D7F03F-246E-0D1B-47B0-0ED6743F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44650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1CAD93D-1E8A-685B-6694-76E3ABD5F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BB423A-582D-A80C-9AC1-D7E8582E0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755660-2AE4-1AEA-C830-2CA63456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3C05B3-9A02-DEDC-1452-1634AF9C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0371D-40CD-4FB6-F54E-AAF834C4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3174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3368B-50E8-4066-7C88-7DE2588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7CC958-AB79-AC66-FD06-28097B1B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56E949-606E-0B0D-994C-3FE4002F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771FF6-BFCC-5159-9342-56DBCAF3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CA5DF8-C465-A46A-0AAA-AF8461C9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2633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B2616-F64C-C9EE-1B13-F68210D1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BEA1F7-F129-847E-0841-FA9B5C33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AA8063-E958-0EAC-9B4F-F0A0A5BC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353BC9-9A4B-F7A6-31BF-891E9776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0092E-9C25-F73C-B9CE-ECB9C130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8050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5F092-22FD-BCB5-B3E3-156D36C2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09BBB-2030-5792-7687-19E3C5FFA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89EE7E-DAFE-D9CB-D638-C179AE79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7391DC-7A36-9C14-D0DC-512A9469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B0B9D9-6997-25F6-33D4-7F92B802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0FCC92-2712-0712-F23D-48889B1A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4590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705DA-CA34-3B21-4F79-C7AB304F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8F66C0-4E37-1A05-4431-122BB28ED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B4F6B5-D075-E085-0F8E-D385BBE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9EDA711-747C-D1AE-C750-2CBCD5A5F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83810A-9B3D-BB86-DACF-3BA1D6149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D9AB18-3487-3980-5351-80932709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060B081-2728-6219-3BE2-F5F9D8C0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418C1D-5E63-D98F-F165-D126D12D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85742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103BC1-01B1-86D8-4F25-01397C6A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BF5AEA-65BB-4A80-B808-F50A94DD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2C5F68-E12A-3E69-1325-309131C2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3AE6B3-BC4F-AB96-9E28-459F876A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6280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3247EB-CD5D-E2A3-ABDD-C44E0D12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297087-368D-04ED-E770-41373516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E7BEE5-BC5C-B73C-C9F1-4BB445A5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0315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6F0B9-FEBB-A1E0-7C08-5B122E04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1C5641-6596-072F-8754-E0C80C1D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97A3B6-7312-318A-FAA7-137702DB5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D6D890-0F2C-FD4E-52C7-49F6E046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25A6C7-DCD1-C61B-1A5E-826BF99C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4DB01C-FBB6-2D9F-F52C-F0E0B690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5300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07264-F9C0-3A41-79B5-B23A2E03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2F7790D-F332-DE47-1B52-3DE43D1F1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7559A8-4687-6051-5E08-E7D5C9FFB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69F10B-6778-CC6B-6A30-2AA44D05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419C87-843A-5E33-6A98-64C47F5B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A12A8A-489D-84D2-CA68-92CFE16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4713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6D839E-0E45-34C0-A537-03180FFB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517806-42A1-3989-7E9F-26B5BA50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22F557-703D-FFE4-5D5F-37DBDC6B1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11/7/2022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6D30E9-338E-5D23-0095-A4089839E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1B1A2B-F47A-1F1F-D8DE-82559C746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7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030A0"/>
            </a:gs>
            <a:gs pos="82000">
              <a:srgbClr val="7030A0"/>
            </a:gs>
            <a:gs pos="0">
              <a:srgbClr val="843486"/>
            </a:gs>
          </a:gsLst>
          <a:lin ang="54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 descr="Disegno a mano libera con riempimento a tinta unita">
            <a:extLst>
              <a:ext uri="{FF2B5EF4-FFF2-40B4-BE49-F238E27FC236}">
                <a16:creationId xmlns:a16="http://schemas.microsoft.com/office/drawing/2014/main" id="{9DA25B19-F474-35F1-B2C6-86C62549C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5316" y="619447"/>
            <a:ext cx="3365390" cy="3365390"/>
          </a:xfrm>
          <a:prstGeom prst="rect">
            <a:avLst/>
          </a:prstGeom>
        </p:spPr>
      </p:pic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0" y="1622610"/>
            <a:ext cx="9143999" cy="793177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flat">
            <a:bevelT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 err="1">
                <a:solidFill>
                  <a:srgbClr val="FCF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it-IT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ost</a:t>
            </a:r>
            <a:r>
              <a:rPr lang="it-IT" sz="5400" dirty="0" err="1">
                <a:solidFill>
                  <a:srgbClr val="FCF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it-IT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one</a:t>
            </a:r>
            <a:endParaRPr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352323" y="4634287"/>
            <a:ext cx="3791678" cy="523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 </a:t>
            </a:r>
            <a:r>
              <a:rPr lang="it" sz="1200" dirty="0">
                <a:solidFill>
                  <a:schemeClr val="bg1">
                    <a:lumMod val="85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Lorenzo Mazza    -   0124002003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chemeClr val="bg1">
                    <a:lumMod val="85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             Enrico Madonna    -   0124002279</a:t>
            </a:r>
            <a:endParaRPr sz="1200" dirty="0">
              <a:solidFill>
                <a:schemeClr val="bg1">
                  <a:lumMod val="85000"/>
                </a:schemeClr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F1CE5F-172C-FDBF-7B88-610CF4B04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12" y="0"/>
            <a:ext cx="956281" cy="12145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3CC4A17-21EF-835F-7E52-E2251D6F7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01" y="247603"/>
            <a:ext cx="299651" cy="2996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9ADF568-688A-932C-CA2E-51428825E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91" y="247603"/>
            <a:ext cx="299651" cy="2996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F9B0A93-DC5D-BFD5-5DE7-04EB97F4949A}"/>
              </a:ext>
            </a:extLst>
          </p:cNvPr>
          <p:cNvSpPr txBox="1"/>
          <p:nvPr/>
        </p:nvSpPr>
        <p:spPr>
          <a:xfrm>
            <a:off x="56706" y="258108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800" i="1" dirty="0">
                <a:solidFill>
                  <a:srgbClr val="FCFC24"/>
                </a:solidFill>
                <a:latin typeface="Aharoni" panose="02010803020104030203" pitchFamily="2" charset="-79"/>
                <a:ea typeface="Lato"/>
                <a:cs typeface="Aharoni" panose="02010803020104030203" pitchFamily="2" charset="-79"/>
                <a:sym typeface="Lato"/>
              </a:rPr>
              <a:t>“Culture </a:t>
            </a:r>
            <a:r>
              <a:rPr lang="it-IT" sz="2800" i="1" dirty="0" err="1">
                <a:solidFill>
                  <a:srgbClr val="FCFC24"/>
                </a:solidFill>
                <a:latin typeface="Aharoni" panose="02010803020104030203" pitchFamily="2" charset="-79"/>
                <a:ea typeface="Lato"/>
                <a:cs typeface="Aharoni" panose="02010803020104030203" pitchFamily="2" charset="-79"/>
                <a:sym typeface="Lato"/>
              </a:rPr>
              <a:t>does</a:t>
            </a:r>
            <a:r>
              <a:rPr lang="it-IT" sz="2800" i="1" dirty="0">
                <a:solidFill>
                  <a:srgbClr val="FCFC24"/>
                </a:solidFill>
                <a:latin typeface="Aharoni" panose="02010803020104030203" pitchFamily="2" charset="-79"/>
                <a:ea typeface="Lato"/>
                <a:cs typeface="Aharoni" panose="02010803020104030203" pitchFamily="2" charset="-79"/>
                <a:sym typeface="Lato"/>
              </a:rPr>
              <a:t> </a:t>
            </a:r>
            <a:r>
              <a:rPr lang="it-IT" sz="2800" i="1" dirty="0" err="1">
                <a:solidFill>
                  <a:srgbClr val="FCFC24"/>
                </a:solidFill>
                <a:latin typeface="Aharoni" panose="02010803020104030203" pitchFamily="2" charset="-79"/>
                <a:ea typeface="Lato"/>
                <a:cs typeface="Aharoni" panose="02010803020104030203" pitchFamily="2" charset="-79"/>
                <a:sym typeface="Lato"/>
              </a:rPr>
              <a:t>not</a:t>
            </a:r>
            <a:r>
              <a:rPr lang="it-IT" sz="2800" i="1" dirty="0">
                <a:solidFill>
                  <a:srgbClr val="FCFC24"/>
                </a:solidFill>
                <a:latin typeface="Aharoni" panose="02010803020104030203" pitchFamily="2" charset="-79"/>
                <a:ea typeface="Lato"/>
                <a:cs typeface="Aharoni" panose="02010803020104030203" pitchFamily="2" charset="-79"/>
                <a:sym typeface="Lato"/>
              </a:rPr>
              <a:t> take up </a:t>
            </a:r>
            <a:r>
              <a:rPr lang="it-IT" sz="2800" i="1" dirty="0" err="1">
                <a:solidFill>
                  <a:srgbClr val="FCFC24"/>
                </a:solidFill>
                <a:latin typeface="Aharoni" panose="02010803020104030203" pitchFamily="2" charset="-79"/>
                <a:ea typeface="Lato"/>
                <a:cs typeface="Aharoni" panose="02010803020104030203" pitchFamily="2" charset="-79"/>
                <a:sym typeface="Lato"/>
              </a:rPr>
              <a:t>space</a:t>
            </a:r>
            <a:r>
              <a:rPr lang="it-IT" sz="2800" i="1" dirty="0">
                <a:solidFill>
                  <a:srgbClr val="FCFC24"/>
                </a:solidFill>
                <a:latin typeface="Aharoni" panose="02010803020104030203" pitchFamily="2" charset="-79"/>
                <a:ea typeface="Lato"/>
                <a:cs typeface="Aharoni" panose="02010803020104030203" pitchFamily="2" charset="-79"/>
                <a:sym typeface="Lato"/>
              </a:rPr>
              <a:t>.”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1F5962-3748-0EF6-B785-9A03D3A05F48}"/>
              </a:ext>
            </a:extLst>
          </p:cNvPr>
          <p:cNvSpPr txBox="1"/>
          <p:nvPr/>
        </p:nvSpPr>
        <p:spPr>
          <a:xfrm>
            <a:off x="1" y="4727395"/>
            <a:ext cx="3260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85000"/>
                  </a:schemeClr>
                </a:solidFill>
              </a:rPr>
              <a:t>Web Technologies – Project </a:t>
            </a:r>
            <a:r>
              <a:rPr lang="it-IT" sz="1600" dirty="0" err="1">
                <a:solidFill>
                  <a:schemeClr val="bg1">
                    <a:lumMod val="85000"/>
                  </a:schemeClr>
                </a:solidFill>
              </a:rPr>
              <a:t>Proposal</a:t>
            </a:r>
            <a:endParaRPr lang="it-IT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Google Shape;73;p13">
            <a:extLst>
              <a:ext uri="{FF2B5EF4-FFF2-40B4-BE49-F238E27FC236}">
                <a16:creationId xmlns:a16="http://schemas.microsoft.com/office/drawing/2014/main" id="{BEB6D6DD-BB33-1050-65E5-A805737D3401}"/>
              </a:ext>
            </a:extLst>
          </p:cNvPr>
          <p:cNvSpPr txBox="1">
            <a:spLocks/>
          </p:cNvSpPr>
          <p:nvPr/>
        </p:nvSpPr>
        <p:spPr>
          <a:xfrm>
            <a:off x="0" y="4469848"/>
            <a:ext cx="954741" cy="3288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it-IT" sz="1200" dirty="0">
                <a:solidFill>
                  <a:schemeClr val="bg1">
                    <a:lumMod val="85000"/>
                  </a:schemeClr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08/11/2022</a:t>
            </a:r>
            <a:endParaRPr lang="it-IT" sz="1050" dirty="0">
              <a:solidFill>
                <a:schemeClr val="bg1">
                  <a:lumMod val="85000"/>
                </a:schemeClr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3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030A0"/>
            </a:gs>
            <a:gs pos="82000">
              <a:srgbClr val="7030A0"/>
            </a:gs>
            <a:gs pos="0">
              <a:srgbClr val="843486"/>
            </a:gs>
          </a:gsLst>
          <a:lin ang="54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0" y="103537"/>
            <a:ext cx="9143999" cy="793177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flat">
            <a:bevelT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 dirty="0" err="1">
                <a:solidFill>
                  <a:srgbClr val="FCF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it-IT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ost</a:t>
            </a:r>
            <a:r>
              <a:rPr lang="it-IT" sz="5400" dirty="0" err="1">
                <a:solidFill>
                  <a:srgbClr val="FCF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it-IT" sz="5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one</a:t>
            </a:r>
            <a:endParaRPr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816564" y="2070340"/>
            <a:ext cx="7653454" cy="2663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DokChampa" panose="020B0604020202020204" pitchFamily="34" charset="-34"/>
                <a:ea typeface="Arial"/>
                <a:cs typeface="DokChampa" panose="020B0604020202020204" pitchFamily="34" charset="-34"/>
                <a:sym typeface="Arial"/>
              </a:rPr>
              <a:t>PostPone</a:t>
            </a:r>
            <a:r>
              <a:rPr lang="en-US" sz="1600" b="0" dirty="0">
                <a:solidFill>
                  <a:schemeClr val="bg2">
                    <a:lumMod val="40000"/>
                    <a:lumOff val="60000"/>
                  </a:schemeClr>
                </a:solidFill>
                <a:latin typeface="DokChampa" panose="020B0604020202020204" pitchFamily="34" charset="-34"/>
                <a:ea typeface="Arial"/>
                <a:cs typeface="DokChampa" panose="020B0604020202020204" pitchFamily="34" charset="-34"/>
                <a:sym typeface="Arial"/>
              </a:rPr>
              <a:t> is a Web Application for students who, through a system of rewards (such as discounts on various online stores), entice them to complete their goals, whether they are daily, weekly, monthly or yearly.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bg2">
                  <a:lumMod val="40000"/>
                  <a:lumOff val="60000"/>
                </a:schemeClr>
              </a:solidFill>
              <a:latin typeface="DokChampa" panose="020B0604020202020204" pitchFamily="34" charset="-34"/>
              <a:ea typeface="Arial"/>
              <a:cs typeface="DokChampa" panose="020B0604020202020204" pitchFamily="34" charset="-34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DokChampa" panose="020B0604020202020204" pitchFamily="34" charset="-34"/>
                <a:ea typeface="Arial"/>
                <a:cs typeface="DokChampa" panose="020B0604020202020204" pitchFamily="34" charset="-34"/>
                <a:sym typeface="Arial"/>
              </a:rPr>
              <a:t>PostPone</a:t>
            </a:r>
            <a:r>
              <a:rPr lang="en-US" sz="1600" b="0" dirty="0">
                <a:solidFill>
                  <a:schemeClr val="bg2">
                    <a:lumMod val="40000"/>
                    <a:lumOff val="60000"/>
                  </a:schemeClr>
                </a:solidFill>
                <a:latin typeface="DokChampa" panose="020B0604020202020204" pitchFamily="34" charset="-34"/>
                <a:ea typeface="Arial"/>
                <a:cs typeface="DokChampa" panose="020B0604020202020204" pitchFamily="34" charset="-34"/>
                <a:sym typeface="Arial"/>
              </a:rPr>
              <a:t> was conceived primarily as an application that can be used in particular by those students who see study as an obstacle, rather than a real cultural and personal growth opportunity by providing various tools and techniques for improving learning.</a:t>
            </a:r>
            <a:endParaRPr lang="it-IT" sz="1600" b="0" dirty="0">
              <a:solidFill>
                <a:schemeClr val="bg2">
                  <a:lumMod val="40000"/>
                  <a:lumOff val="60000"/>
                </a:schemeClr>
              </a:solidFill>
              <a:latin typeface="DokChampa" panose="020B0604020202020204" pitchFamily="34" charset="-34"/>
              <a:ea typeface="Arial"/>
              <a:cs typeface="DokChampa" panose="020B0604020202020204" pitchFamily="34" charset="-34"/>
              <a:sym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F1CE5F-172C-FDBF-7B88-610CF4B0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12" y="0"/>
            <a:ext cx="956281" cy="1214547"/>
          </a:xfrm>
          <a:prstGeom prst="rect">
            <a:avLst/>
          </a:prstGeom>
        </p:spPr>
      </p:pic>
      <p:sp>
        <p:nvSpPr>
          <p:cNvPr id="2" name="Google Shape;72;p13">
            <a:extLst>
              <a:ext uri="{FF2B5EF4-FFF2-40B4-BE49-F238E27FC236}">
                <a16:creationId xmlns:a16="http://schemas.microsoft.com/office/drawing/2014/main" id="{24005A0E-7820-EC5D-742B-91EAC44B2FB3}"/>
              </a:ext>
            </a:extLst>
          </p:cNvPr>
          <p:cNvSpPr txBox="1">
            <a:spLocks/>
          </p:cNvSpPr>
          <p:nvPr/>
        </p:nvSpPr>
        <p:spPr>
          <a:xfrm>
            <a:off x="0" y="1214547"/>
            <a:ext cx="9143999" cy="85579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2400" b="1" dirty="0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WE SAY STOP TO PROCRASTINATION THANKS TO POSTPONE!</a:t>
            </a:r>
            <a:endParaRPr lang="it-IT" sz="1800" b="1" dirty="0">
              <a:solidFill>
                <a:schemeClr val="bg1"/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71D867-3925-707E-F786-CE20292BC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1" y="86237"/>
            <a:ext cx="491741" cy="4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43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030A0"/>
            </a:gs>
            <a:gs pos="82000">
              <a:srgbClr val="7030A0"/>
            </a:gs>
            <a:gs pos="0">
              <a:srgbClr val="843486"/>
            </a:gs>
          </a:gsLst>
          <a:lin ang="54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85;p15">
            <a:extLst>
              <a:ext uri="{FF2B5EF4-FFF2-40B4-BE49-F238E27FC236}">
                <a16:creationId xmlns:a16="http://schemas.microsoft.com/office/drawing/2014/main" id="{8EFE41E1-434A-8489-C45D-622A355889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416" y="170985"/>
            <a:ext cx="4046433" cy="4972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FF1CE5F-172C-FDBF-7B88-610CF4B0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12" y="0"/>
            <a:ext cx="956281" cy="1214547"/>
          </a:xfrm>
          <a:prstGeom prst="rect">
            <a:avLst/>
          </a:prstGeom>
        </p:spPr>
      </p:pic>
      <p:pic>
        <p:nvPicPr>
          <p:cNvPr id="7" name="Google Shape;86;p15" descr="Nota appiccicata alla diapositiva con un pezzetto di nastro adesivo">
            <a:extLst>
              <a:ext uri="{FF2B5EF4-FFF2-40B4-BE49-F238E27FC236}">
                <a16:creationId xmlns:a16="http://schemas.microsoft.com/office/drawing/2014/main" id="{9511C3E5-95EE-16D2-8694-CA8ADC5517D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9244" t="5926" r="2118" b="10011"/>
          <a:stretch/>
        </p:blipFill>
        <p:spPr>
          <a:xfrm rot="154828">
            <a:off x="2719387" y="203443"/>
            <a:ext cx="1452489" cy="4717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8;p15">
            <a:extLst>
              <a:ext uri="{FF2B5EF4-FFF2-40B4-BE49-F238E27FC236}">
                <a16:creationId xmlns:a16="http://schemas.microsoft.com/office/drawing/2014/main" id="{31658422-FE2B-3EE4-6A19-C081571E51D3}"/>
              </a:ext>
            </a:extLst>
          </p:cNvPr>
          <p:cNvSpPr txBox="1">
            <a:spLocks/>
          </p:cNvSpPr>
          <p:nvPr/>
        </p:nvSpPr>
        <p:spPr>
          <a:xfrm>
            <a:off x="1616833" y="707625"/>
            <a:ext cx="3657600" cy="426489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it-IT" b="1" dirty="0" err="1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strengths</a:t>
            </a:r>
            <a:r>
              <a:rPr lang="it-IT" b="1" dirty="0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lang="it-IT" b="1" dirty="0" err="1"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PostPone</a:t>
            </a:r>
            <a:endParaRPr lang="it-IT" dirty="0">
              <a:highlight>
                <a:srgbClr val="FFFF00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spcBef>
                <a:spcPts val="1600"/>
              </a:spcBef>
              <a:buClr>
                <a:schemeClr val="dk1"/>
              </a:buClr>
              <a:buSzPts val="1400"/>
              <a:buFont typeface="Raleway"/>
              <a:buChar char="➔"/>
            </a:pPr>
            <a:r>
              <a:rPr lang="it-IT" sz="1200" b="1" dirty="0" err="1">
                <a:solidFill>
                  <a:schemeClr val="dk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Accuracy</a:t>
            </a:r>
            <a:br>
              <a:rPr lang="it-IT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You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will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never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lose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your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 engagement.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Postpone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thinks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everything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but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firstly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you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! </a:t>
            </a:r>
          </a:p>
          <a:p>
            <a:pPr marL="457200" indent="-317500">
              <a:spcBef>
                <a:spcPts val="1600"/>
              </a:spcBef>
              <a:buClr>
                <a:schemeClr val="dk1"/>
              </a:buClr>
              <a:buSzPts val="1400"/>
              <a:buFont typeface="Raleway"/>
              <a:buChar char="➔"/>
            </a:pPr>
            <a:r>
              <a:rPr lang="it-IT" sz="1200" b="1" dirty="0" err="1">
                <a:solidFill>
                  <a:schemeClr val="dk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Simplicity</a:t>
            </a:r>
            <a:br>
              <a:rPr lang="it-IT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You know, order helps to maintain concentration and allows you to work with more serenity.                                 For this reason, postpone is a minimal and easy to use application. You’ll just have to think about studying,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PostPone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will take care of the rest!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!</a:t>
            </a:r>
          </a:p>
          <a:p>
            <a:pPr marL="457200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it-IT" sz="1200" b="1" dirty="0" err="1">
                <a:solidFill>
                  <a:schemeClr val="dk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Reward</a:t>
            </a:r>
            <a:r>
              <a:rPr lang="it-IT" sz="1200" b="1" dirty="0">
                <a:solidFill>
                  <a:schemeClr val="dk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 system</a:t>
            </a:r>
            <a:br>
              <a:rPr lang="it-IT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The more goals you complete, the more </a:t>
            </a:r>
            <a:r>
              <a:rPr lang="it-IT" sz="1000" dirty="0" err="1">
                <a:latin typeface="Raleway"/>
                <a:ea typeface="Raleway"/>
                <a:cs typeface="Raleway"/>
                <a:sym typeface="Raleway"/>
              </a:rPr>
              <a:t>PostPone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will reward you! Get medals and use them to unlock incredible discount codes that can be used on different online stores. Studying always leads to something good, you see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?!</a:t>
            </a:r>
          </a:p>
          <a:p>
            <a:pPr marL="457200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-US" sz="1200" b="1" dirty="0">
                <a:solidFill>
                  <a:schemeClr val="dk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Greater efficiency for your study sessions</a:t>
            </a:r>
            <a:r>
              <a:rPr lang="it-IT" sz="1200" dirty="0"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  </a:t>
            </a:r>
            <a:r>
              <a:rPr lang="it-IT" sz="1000" dirty="0">
                <a:latin typeface="Raleway"/>
                <a:ea typeface="Raleway"/>
                <a:cs typeface="Raleway"/>
                <a:sym typeface="Raleway"/>
              </a:rPr>
              <a:t>Use 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the tomato technique integrated in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PostPone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, "seasoned" with additional features, all to be discovered!</a:t>
            </a:r>
            <a:endParaRPr lang="it-IT" sz="1000" dirty="0"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endParaRPr lang="it-IT" sz="900" dirty="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18C3688-B476-52E4-4F97-7B007F4C2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66135" y="0"/>
            <a:ext cx="519545" cy="519545"/>
          </a:xfrm>
          <a:prstGeom prst="rect">
            <a:avLst/>
          </a:prstGeom>
        </p:spPr>
      </p:pic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CE556025-514B-004C-BF8A-C234FD5CA4F2}"/>
              </a:ext>
            </a:extLst>
          </p:cNvPr>
          <p:cNvSpPr/>
          <p:nvPr/>
        </p:nvSpPr>
        <p:spPr>
          <a:xfrm>
            <a:off x="6556942" y="3211908"/>
            <a:ext cx="345228" cy="363683"/>
          </a:xfrm>
          <a:custGeom>
            <a:avLst/>
            <a:gdLst>
              <a:gd name="connsiteX0" fmla="*/ 344936 w 345228"/>
              <a:gd name="connsiteY0" fmla="*/ 183309 h 363683"/>
              <a:gd name="connsiteX1" fmla="*/ 172353 w 345228"/>
              <a:gd name="connsiteY1" fmla="*/ 363470 h 363683"/>
              <a:gd name="connsiteX2" fmla="*/ -231 w 345228"/>
              <a:gd name="connsiteY2" fmla="*/ 183309 h 363683"/>
              <a:gd name="connsiteX3" fmla="*/ -102 w 345228"/>
              <a:gd name="connsiteY3" fmla="*/ 176579 h 363683"/>
              <a:gd name="connsiteX4" fmla="*/ 175645 w 345228"/>
              <a:gd name="connsiteY4" fmla="*/ -181 h 363683"/>
              <a:gd name="connsiteX5" fmla="*/ 344967 w 345228"/>
              <a:gd name="connsiteY5" fmla="*/ 183309 h 36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228" h="363683">
                <a:moveTo>
                  <a:pt x="344936" y="183309"/>
                </a:moveTo>
                <a:cubicBezTo>
                  <a:pt x="344936" y="282808"/>
                  <a:pt x="267670" y="363470"/>
                  <a:pt x="172353" y="363470"/>
                </a:cubicBezTo>
                <a:cubicBezTo>
                  <a:pt x="77036" y="363470"/>
                  <a:pt x="-231" y="282808"/>
                  <a:pt x="-231" y="183309"/>
                </a:cubicBezTo>
                <a:cubicBezTo>
                  <a:pt x="-231" y="181056"/>
                  <a:pt x="-195" y="178812"/>
                  <a:pt x="-102" y="176579"/>
                </a:cubicBezTo>
                <a:cubicBezTo>
                  <a:pt x="1645" y="77096"/>
                  <a:pt x="80344" y="-2042"/>
                  <a:pt x="175645" y="-181"/>
                </a:cubicBezTo>
                <a:cubicBezTo>
                  <a:pt x="270942" y="1675"/>
                  <a:pt x="346745" y="83831"/>
                  <a:pt x="344967" y="183309"/>
                </a:cubicBezTo>
                <a:close/>
              </a:path>
            </a:pathLst>
          </a:custGeom>
          <a:solidFill>
            <a:srgbClr val="6C63FF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283D1A57-06F8-8103-B746-22D2FAE0B94F}"/>
              </a:ext>
            </a:extLst>
          </p:cNvPr>
          <p:cNvSpPr/>
          <p:nvPr/>
        </p:nvSpPr>
        <p:spPr>
          <a:xfrm>
            <a:off x="6619043" y="3323896"/>
            <a:ext cx="221027" cy="151545"/>
          </a:xfrm>
          <a:custGeom>
            <a:avLst/>
            <a:gdLst>
              <a:gd name="connsiteX0" fmla="*/ 49480 w 221027"/>
              <a:gd name="connsiteY0" fmla="*/ 151332 h 151545"/>
              <a:gd name="connsiteX1" fmla="*/ -231 w 221027"/>
              <a:gd name="connsiteY1" fmla="*/ 85055 h 151545"/>
              <a:gd name="connsiteX2" fmla="*/ 11544 w 221027"/>
              <a:gd name="connsiteY2" fmla="*/ 76221 h 151545"/>
              <a:gd name="connsiteX3" fmla="*/ 52038 w 221027"/>
              <a:gd name="connsiteY3" fmla="*/ 130217 h 151545"/>
              <a:gd name="connsiteX4" fmla="*/ 211472 w 221027"/>
              <a:gd name="connsiteY4" fmla="*/ -213 h 151545"/>
              <a:gd name="connsiteX5" fmla="*/ 220797 w 221027"/>
              <a:gd name="connsiteY5" fmla="*/ 11179 h 15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027" h="151545">
                <a:moveTo>
                  <a:pt x="49480" y="151332"/>
                </a:moveTo>
                <a:lnTo>
                  <a:pt x="-231" y="85055"/>
                </a:lnTo>
                <a:lnTo>
                  <a:pt x="11544" y="76221"/>
                </a:lnTo>
                <a:lnTo>
                  <a:pt x="52038" y="130217"/>
                </a:lnTo>
                <a:lnTo>
                  <a:pt x="211472" y="-213"/>
                </a:lnTo>
                <a:lnTo>
                  <a:pt x="220797" y="11179"/>
                </a:lnTo>
                <a:close/>
              </a:path>
            </a:pathLst>
          </a:custGeom>
          <a:solidFill>
            <a:srgbClr val="FFFFFF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pSp>
        <p:nvGrpSpPr>
          <p:cNvPr id="14" name="Elemento grafico 12">
            <a:extLst>
              <a:ext uri="{FF2B5EF4-FFF2-40B4-BE49-F238E27FC236}">
                <a16:creationId xmlns:a16="http://schemas.microsoft.com/office/drawing/2014/main" id="{316E1679-FECE-31E1-58F0-942AE936335E}"/>
              </a:ext>
            </a:extLst>
          </p:cNvPr>
          <p:cNvGrpSpPr/>
          <p:nvPr/>
        </p:nvGrpSpPr>
        <p:grpSpPr>
          <a:xfrm>
            <a:off x="7736705" y="1397912"/>
            <a:ext cx="1005330" cy="2883008"/>
            <a:chOff x="7736705" y="1397912"/>
            <a:chExt cx="1005330" cy="2883008"/>
          </a:xfrm>
        </p:grpSpPr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C1E78EFF-77EC-69AC-DD8F-33B6F951611F}"/>
                </a:ext>
              </a:extLst>
            </p:cNvPr>
            <p:cNvSpPr/>
            <p:nvPr/>
          </p:nvSpPr>
          <p:spPr>
            <a:xfrm>
              <a:off x="7736705" y="2190426"/>
              <a:ext cx="583801" cy="362880"/>
            </a:xfrm>
            <a:custGeom>
              <a:avLst/>
              <a:gdLst>
                <a:gd name="connsiteX0" fmla="*/ 104768 w 583801"/>
                <a:gd name="connsiteY0" fmla="*/ 220179 h 362880"/>
                <a:gd name="connsiteX1" fmla="*/ 115039 w 583801"/>
                <a:gd name="connsiteY1" fmla="*/ 225906 h 362880"/>
                <a:gd name="connsiteX2" fmla="*/ 441484 w 583801"/>
                <a:gd name="connsiteY2" fmla="*/ 86580 h 362880"/>
                <a:gd name="connsiteX3" fmla="*/ 453130 w 583801"/>
                <a:gd name="connsiteY3" fmla="*/ 588 h 362880"/>
                <a:gd name="connsiteX4" fmla="*/ 583570 w 583801"/>
                <a:gd name="connsiteY4" fmla="*/ -213 h 362880"/>
                <a:gd name="connsiteX5" fmla="*/ 575863 w 583801"/>
                <a:gd name="connsiteY5" fmla="*/ 197027 h 362880"/>
                <a:gd name="connsiteX6" fmla="*/ 144989 w 583801"/>
                <a:gd name="connsiteY6" fmla="*/ 310988 h 362880"/>
                <a:gd name="connsiteX7" fmla="*/ 141727 w 583801"/>
                <a:gd name="connsiteY7" fmla="*/ 319776 h 362880"/>
                <a:gd name="connsiteX8" fmla="*/ 42662 w 583801"/>
                <a:gd name="connsiteY8" fmla="*/ 355607 h 362880"/>
                <a:gd name="connsiteX9" fmla="*/ 6826 w 583801"/>
                <a:gd name="connsiteY9" fmla="*/ 256543 h 362880"/>
                <a:gd name="connsiteX10" fmla="*/ 104763 w 583801"/>
                <a:gd name="connsiteY10" fmla="*/ 220194 h 36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3801" h="362880">
                  <a:moveTo>
                    <a:pt x="104768" y="220179"/>
                  </a:moveTo>
                  <a:cubicBezTo>
                    <a:pt x="108340" y="221807"/>
                    <a:pt x="111772" y="223725"/>
                    <a:pt x="115039" y="225906"/>
                  </a:cubicBezTo>
                  <a:lnTo>
                    <a:pt x="441484" y="86580"/>
                  </a:lnTo>
                  <a:lnTo>
                    <a:pt x="453130" y="588"/>
                  </a:lnTo>
                  <a:lnTo>
                    <a:pt x="583570" y="-213"/>
                  </a:lnTo>
                  <a:lnTo>
                    <a:pt x="575863" y="197027"/>
                  </a:lnTo>
                  <a:lnTo>
                    <a:pt x="144989" y="310988"/>
                  </a:lnTo>
                  <a:cubicBezTo>
                    <a:pt x="144079" y="313976"/>
                    <a:pt x="142993" y="316912"/>
                    <a:pt x="141727" y="319776"/>
                  </a:cubicBezTo>
                  <a:cubicBezTo>
                    <a:pt x="124266" y="357024"/>
                    <a:pt x="79916" y="373068"/>
                    <a:pt x="42662" y="355607"/>
                  </a:cubicBezTo>
                  <a:cubicBezTo>
                    <a:pt x="5414" y="338146"/>
                    <a:pt x="-10630" y="293796"/>
                    <a:pt x="6826" y="256543"/>
                  </a:cubicBezTo>
                  <a:cubicBezTo>
                    <a:pt x="24085" y="219734"/>
                    <a:pt x="67670" y="203555"/>
                    <a:pt x="104763" y="220194"/>
                  </a:cubicBezTo>
                  <a:close/>
                </a:path>
              </a:pathLst>
            </a:custGeom>
            <a:solidFill>
              <a:srgbClr val="A0616A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294F21EF-3E28-8C74-B51A-27750F1B9648}"/>
                </a:ext>
              </a:extLst>
            </p:cNvPr>
            <p:cNvSpPr/>
            <p:nvPr/>
          </p:nvSpPr>
          <p:spPr>
            <a:xfrm>
              <a:off x="8236261" y="3853892"/>
              <a:ext cx="131691" cy="344174"/>
            </a:xfrm>
            <a:custGeom>
              <a:avLst/>
              <a:gdLst>
                <a:gd name="connsiteX0" fmla="*/ 131450 w 131691"/>
                <a:gd name="connsiteY0" fmla="*/ 343961 h 344174"/>
                <a:gd name="connsiteX1" fmla="*/ 42217 w 131691"/>
                <a:gd name="connsiteY1" fmla="*/ 343961 h 344174"/>
                <a:gd name="connsiteX2" fmla="*/ -231 w 131691"/>
                <a:gd name="connsiteY2" fmla="*/ -213 h 344174"/>
                <a:gd name="connsiteX3" fmla="*/ 131460 w 131691"/>
                <a:gd name="connsiteY3" fmla="*/ -213 h 34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691" h="344174">
                  <a:moveTo>
                    <a:pt x="131450" y="343961"/>
                  </a:moveTo>
                  <a:lnTo>
                    <a:pt x="42217" y="343961"/>
                  </a:lnTo>
                  <a:lnTo>
                    <a:pt x="-231" y="-213"/>
                  </a:lnTo>
                  <a:lnTo>
                    <a:pt x="131460" y="-213"/>
                  </a:lnTo>
                  <a:close/>
                </a:path>
              </a:pathLst>
            </a:custGeom>
            <a:solidFill>
              <a:srgbClr val="A0616A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460C2A6F-CF1E-654B-9C7D-4D219FDA9FAA}"/>
                </a:ext>
              </a:extLst>
            </p:cNvPr>
            <p:cNvSpPr/>
            <p:nvPr/>
          </p:nvSpPr>
          <p:spPr>
            <a:xfrm>
              <a:off x="8106622" y="4172536"/>
              <a:ext cx="280440" cy="108353"/>
            </a:xfrm>
            <a:custGeom>
              <a:avLst/>
              <a:gdLst>
                <a:gd name="connsiteX0" fmla="*/ 108122 w 280440"/>
                <a:gd name="connsiteY0" fmla="*/ -177 h 108353"/>
                <a:gd name="connsiteX1" fmla="*/ 280210 w 280440"/>
                <a:gd name="connsiteY1" fmla="*/ -177 h 108353"/>
                <a:gd name="connsiteX2" fmla="*/ 280210 w 280440"/>
                <a:gd name="connsiteY2" fmla="*/ 108140 h 108353"/>
                <a:gd name="connsiteX3" fmla="*/ -231 w 280440"/>
                <a:gd name="connsiteY3" fmla="*/ 108140 h 108353"/>
                <a:gd name="connsiteX4" fmla="*/ 108122 w 280440"/>
                <a:gd name="connsiteY4" fmla="*/ -213 h 108353"/>
                <a:gd name="connsiteX5" fmla="*/ 108122 w 280440"/>
                <a:gd name="connsiteY5" fmla="*/ -213 h 10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440" h="108353">
                  <a:moveTo>
                    <a:pt x="108122" y="-177"/>
                  </a:moveTo>
                  <a:lnTo>
                    <a:pt x="280210" y="-177"/>
                  </a:lnTo>
                  <a:lnTo>
                    <a:pt x="280210" y="108140"/>
                  </a:lnTo>
                  <a:lnTo>
                    <a:pt x="-231" y="108140"/>
                  </a:lnTo>
                  <a:cubicBezTo>
                    <a:pt x="-231" y="48298"/>
                    <a:pt x="48280" y="-213"/>
                    <a:pt x="108122" y="-213"/>
                  </a:cubicBezTo>
                  <a:lnTo>
                    <a:pt x="108122" y="-213"/>
                  </a:lnTo>
                  <a:close/>
                </a:path>
              </a:pathLst>
            </a:custGeom>
            <a:solidFill>
              <a:srgbClr val="2F2E41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53B56740-3DB6-EA44-EF77-8FC07F581EA2}"/>
                </a:ext>
              </a:extLst>
            </p:cNvPr>
            <p:cNvSpPr/>
            <p:nvPr/>
          </p:nvSpPr>
          <p:spPr>
            <a:xfrm>
              <a:off x="8550192" y="3830357"/>
              <a:ext cx="164778" cy="351230"/>
            </a:xfrm>
            <a:custGeom>
              <a:avLst/>
              <a:gdLst>
                <a:gd name="connsiteX0" fmla="*/ 164547 w 164778"/>
                <a:gd name="connsiteY0" fmla="*/ 342282 h 351230"/>
                <a:gd name="connsiteX1" fmla="*/ 75754 w 164778"/>
                <a:gd name="connsiteY1" fmla="*/ 351017 h 351230"/>
                <a:gd name="connsiteX2" fmla="*/ -231 w 164778"/>
                <a:gd name="connsiteY2" fmla="*/ 12663 h 351230"/>
                <a:gd name="connsiteX3" fmla="*/ 130830 w 164778"/>
                <a:gd name="connsiteY3" fmla="*/ -213 h 3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778" h="351230">
                  <a:moveTo>
                    <a:pt x="164547" y="342282"/>
                  </a:moveTo>
                  <a:lnTo>
                    <a:pt x="75754" y="351017"/>
                  </a:lnTo>
                  <a:lnTo>
                    <a:pt x="-231" y="12663"/>
                  </a:lnTo>
                  <a:lnTo>
                    <a:pt x="130830" y="-213"/>
                  </a:lnTo>
                  <a:close/>
                </a:path>
              </a:pathLst>
            </a:custGeom>
            <a:solidFill>
              <a:srgbClr val="A0616A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900441A0-E034-7C13-9446-EDCCF0FFAA06}"/>
                </a:ext>
              </a:extLst>
            </p:cNvPr>
            <p:cNvSpPr/>
            <p:nvPr/>
          </p:nvSpPr>
          <p:spPr>
            <a:xfrm>
              <a:off x="8462477" y="4145626"/>
              <a:ext cx="279558" cy="135294"/>
            </a:xfrm>
            <a:custGeom>
              <a:avLst/>
              <a:gdLst>
                <a:gd name="connsiteX0" fmla="*/ 97481 w 279558"/>
                <a:gd name="connsiteY0" fmla="*/ 16653 h 135294"/>
                <a:gd name="connsiteX1" fmla="*/ 268711 w 279558"/>
                <a:gd name="connsiteY1" fmla="*/ -213 h 135294"/>
                <a:gd name="connsiteX2" fmla="*/ 279327 w 279558"/>
                <a:gd name="connsiteY2" fmla="*/ 107597 h 135294"/>
                <a:gd name="connsiteX3" fmla="*/ 298 w 279558"/>
                <a:gd name="connsiteY3" fmla="*/ 135081 h 135294"/>
                <a:gd name="connsiteX4" fmla="*/ 97476 w 279558"/>
                <a:gd name="connsiteY4" fmla="*/ 16653 h 13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558" h="135294">
                  <a:moveTo>
                    <a:pt x="97481" y="16653"/>
                  </a:moveTo>
                  <a:lnTo>
                    <a:pt x="268711" y="-213"/>
                  </a:lnTo>
                  <a:lnTo>
                    <a:pt x="279327" y="107597"/>
                  </a:lnTo>
                  <a:lnTo>
                    <a:pt x="298" y="135081"/>
                  </a:lnTo>
                  <a:cubicBezTo>
                    <a:pt x="-5563" y="75544"/>
                    <a:pt x="37939" y="22526"/>
                    <a:pt x="97476" y="16653"/>
                  </a:cubicBezTo>
                  <a:close/>
                </a:path>
              </a:pathLst>
            </a:custGeom>
            <a:solidFill>
              <a:srgbClr val="2F2E41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6749ADEB-238E-79D6-3142-13B1DD3360BD}"/>
                </a:ext>
              </a:extLst>
            </p:cNvPr>
            <p:cNvSpPr/>
            <p:nvPr/>
          </p:nvSpPr>
          <p:spPr>
            <a:xfrm>
              <a:off x="8214019" y="1468647"/>
              <a:ext cx="357521" cy="357521"/>
            </a:xfrm>
            <a:custGeom>
              <a:avLst/>
              <a:gdLst>
                <a:gd name="connsiteX0" fmla="*/ 357521 w 357521"/>
                <a:gd name="connsiteY0" fmla="*/ 178761 h 357521"/>
                <a:gd name="connsiteX1" fmla="*/ 178761 w 357521"/>
                <a:gd name="connsiteY1" fmla="*/ 357521 h 357521"/>
                <a:gd name="connsiteX2" fmla="*/ 0 w 357521"/>
                <a:gd name="connsiteY2" fmla="*/ 178761 h 357521"/>
                <a:gd name="connsiteX3" fmla="*/ 178761 w 357521"/>
                <a:gd name="connsiteY3" fmla="*/ 0 h 357521"/>
                <a:gd name="connsiteX4" fmla="*/ 357521 w 357521"/>
                <a:gd name="connsiteY4" fmla="*/ 178761 h 35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521" h="357521">
                  <a:moveTo>
                    <a:pt x="357521" y="178761"/>
                  </a:moveTo>
                  <a:cubicBezTo>
                    <a:pt x="357521" y="277487"/>
                    <a:pt x="277487" y="357521"/>
                    <a:pt x="178761" y="357521"/>
                  </a:cubicBezTo>
                  <a:cubicBezTo>
                    <a:pt x="80034" y="357521"/>
                    <a:pt x="0" y="277487"/>
                    <a:pt x="0" y="178761"/>
                  </a:cubicBezTo>
                  <a:cubicBezTo>
                    <a:pt x="0" y="80034"/>
                    <a:pt x="80034" y="0"/>
                    <a:pt x="178761" y="0"/>
                  </a:cubicBezTo>
                  <a:cubicBezTo>
                    <a:pt x="277487" y="0"/>
                    <a:pt x="357521" y="80034"/>
                    <a:pt x="357521" y="178761"/>
                  </a:cubicBezTo>
                  <a:close/>
                </a:path>
              </a:pathLst>
            </a:custGeom>
            <a:solidFill>
              <a:srgbClr val="A0616A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45F3195C-20A1-EDBD-EB8D-D374CBB10EDC}"/>
                </a:ext>
              </a:extLst>
            </p:cNvPr>
            <p:cNvSpPr/>
            <p:nvPr/>
          </p:nvSpPr>
          <p:spPr>
            <a:xfrm>
              <a:off x="8025747" y="2870436"/>
              <a:ext cx="712309" cy="1258025"/>
            </a:xfrm>
            <a:custGeom>
              <a:avLst/>
              <a:gdLst>
                <a:gd name="connsiteX0" fmla="*/ 232789 w 712309"/>
                <a:gd name="connsiteY0" fmla="*/ 1257811 h 1258025"/>
                <a:gd name="connsiteX1" fmla="*/ 200654 w 712309"/>
                <a:gd name="connsiteY1" fmla="*/ 1230880 h 1258025"/>
                <a:gd name="connsiteX2" fmla="*/ -112 w 712309"/>
                <a:gd name="connsiteY2" fmla="*/ 112985 h 1258025"/>
                <a:gd name="connsiteX3" fmla="*/ -230 w 712309"/>
                <a:gd name="connsiteY3" fmla="*/ 111372 h 1258025"/>
                <a:gd name="connsiteX4" fmla="*/ -230 w 712309"/>
                <a:gd name="connsiteY4" fmla="*/ 48858 h 1258025"/>
                <a:gd name="connsiteX5" fmla="*/ 1801 w 712309"/>
                <a:gd name="connsiteY5" fmla="*/ 42510 h 1258025"/>
                <a:gd name="connsiteX6" fmla="*/ 21743 w 712309"/>
                <a:gd name="connsiteY6" fmla="*/ 14598 h 1258025"/>
                <a:gd name="connsiteX7" fmla="*/ 30070 w 712309"/>
                <a:gd name="connsiteY7" fmla="*/ 10049 h 1258025"/>
                <a:gd name="connsiteX8" fmla="*/ 534134 w 712309"/>
                <a:gd name="connsiteY8" fmla="*/ 11569 h 1258025"/>
                <a:gd name="connsiteX9" fmla="*/ 534134 w 712309"/>
                <a:gd name="connsiteY9" fmla="*/ 11569 h 1258025"/>
                <a:gd name="connsiteX10" fmla="*/ 544322 w 712309"/>
                <a:gd name="connsiteY10" fmla="*/ 116086 h 1258025"/>
                <a:gd name="connsiteX11" fmla="*/ 544394 w 712309"/>
                <a:gd name="connsiteY11" fmla="*/ 117492 h 1258025"/>
                <a:gd name="connsiteX12" fmla="*/ 711695 w 712309"/>
                <a:gd name="connsiteY12" fmla="*/ 1187388 h 1258025"/>
                <a:gd name="connsiteX13" fmla="*/ 684645 w 712309"/>
                <a:gd name="connsiteY13" fmla="*/ 1224760 h 1258025"/>
                <a:gd name="connsiteX14" fmla="*/ 580159 w 712309"/>
                <a:gd name="connsiteY14" fmla="*/ 1241973 h 1258025"/>
                <a:gd name="connsiteX15" fmla="*/ 543582 w 712309"/>
                <a:gd name="connsiteY15" fmla="*/ 1219462 h 1258025"/>
                <a:gd name="connsiteX16" fmla="*/ 365344 w 712309"/>
                <a:gd name="connsiteY16" fmla="*/ 634380 h 1258025"/>
                <a:gd name="connsiteX17" fmla="*/ 361013 w 712309"/>
                <a:gd name="connsiteY17" fmla="*/ 631656 h 1258025"/>
                <a:gd name="connsiteX18" fmla="*/ 358206 w 712309"/>
                <a:gd name="connsiteY18" fmla="*/ 635413 h 1258025"/>
                <a:gd name="connsiteX19" fmla="*/ 366212 w 712309"/>
                <a:gd name="connsiteY19" fmla="*/ 1203391 h 1258025"/>
                <a:gd name="connsiteX20" fmla="*/ 366378 w 712309"/>
                <a:gd name="connsiteY20" fmla="*/ 1215554 h 1258025"/>
                <a:gd name="connsiteX21" fmla="*/ 336589 w 712309"/>
                <a:gd name="connsiteY21" fmla="*/ 1248569 h 1258025"/>
                <a:gd name="connsiteX22" fmla="*/ 235834 w 712309"/>
                <a:gd name="connsiteY22" fmla="*/ 1257697 h 1258025"/>
                <a:gd name="connsiteX23" fmla="*/ 232789 w 712309"/>
                <a:gd name="connsiteY23" fmla="*/ 1257811 h 125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2309" h="1258025">
                  <a:moveTo>
                    <a:pt x="232789" y="1257811"/>
                  </a:moveTo>
                  <a:cubicBezTo>
                    <a:pt x="216957" y="1257837"/>
                    <a:pt x="203393" y="1246475"/>
                    <a:pt x="200654" y="1230880"/>
                  </a:cubicBezTo>
                  <a:cubicBezTo>
                    <a:pt x="154499" y="974548"/>
                    <a:pt x="3502" y="136225"/>
                    <a:pt x="-112" y="112985"/>
                  </a:cubicBezTo>
                  <a:cubicBezTo>
                    <a:pt x="-194" y="112447"/>
                    <a:pt x="-236" y="111910"/>
                    <a:pt x="-230" y="111372"/>
                  </a:cubicBezTo>
                  <a:lnTo>
                    <a:pt x="-230" y="48858"/>
                  </a:lnTo>
                  <a:cubicBezTo>
                    <a:pt x="-236" y="46578"/>
                    <a:pt x="473" y="44361"/>
                    <a:pt x="1801" y="42510"/>
                  </a:cubicBezTo>
                  <a:lnTo>
                    <a:pt x="21743" y="14598"/>
                  </a:lnTo>
                  <a:cubicBezTo>
                    <a:pt x="23666" y="11873"/>
                    <a:pt x="26742" y="10194"/>
                    <a:pt x="30070" y="10049"/>
                  </a:cubicBezTo>
                  <a:cubicBezTo>
                    <a:pt x="143789" y="4719"/>
                    <a:pt x="516145" y="-10906"/>
                    <a:pt x="534134" y="11569"/>
                  </a:cubicBezTo>
                  <a:lnTo>
                    <a:pt x="534134" y="11569"/>
                  </a:lnTo>
                  <a:cubicBezTo>
                    <a:pt x="552199" y="34131"/>
                    <a:pt x="545779" y="102600"/>
                    <a:pt x="544322" y="116086"/>
                  </a:cubicBezTo>
                  <a:lnTo>
                    <a:pt x="544394" y="117492"/>
                  </a:lnTo>
                  <a:lnTo>
                    <a:pt x="711695" y="1187388"/>
                  </a:lnTo>
                  <a:cubicBezTo>
                    <a:pt x="714419" y="1205144"/>
                    <a:pt x="702365" y="1221798"/>
                    <a:pt x="684645" y="1224760"/>
                  </a:cubicBezTo>
                  <a:lnTo>
                    <a:pt x="580159" y="1241973"/>
                  </a:lnTo>
                  <a:cubicBezTo>
                    <a:pt x="564078" y="1244557"/>
                    <a:pt x="548524" y="1234984"/>
                    <a:pt x="543582" y="1219462"/>
                  </a:cubicBezTo>
                  <a:cubicBezTo>
                    <a:pt x="511266" y="1116195"/>
                    <a:pt x="402902" y="768806"/>
                    <a:pt x="365344" y="634380"/>
                  </a:cubicBezTo>
                  <a:cubicBezTo>
                    <a:pt x="364899" y="632431"/>
                    <a:pt x="362956" y="631211"/>
                    <a:pt x="361013" y="631656"/>
                  </a:cubicBezTo>
                  <a:cubicBezTo>
                    <a:pt x="359281" y="632053"/>
                    <a:pt x="358092" y="633640"/>
                    <a:pt x="358206" y="635413"/>
                  </a:cubicBezTo>
                  <a:cubicBezTo>
                    <a:pt x="360082" y="763554"/>
                    <a:pt x="364615" y="1090474"/>
                    <a:pt x="366212" y="1203391"/>
                  </a:cubicBezTo>
                  <a:lnTo>
                    <a:pt x="366378" y="1215554"/>
                  </a:lnTo>
                  <a:cubicBezTo>
                    <a:pt x="366523" y="1232622"/>
                    <a:pt x="353579" y="1246961"/>
                    <a:pt x="336589" y="1248569"/>
                  </a:cubicBezTo>
                  <a:lnTo>
                    <a:pt x="235834" y="1257697"/>
                  </a:lnTo>
                  <a:cubicBezTo>
                    <a:pt x="234821" y="1257785"/>
                    <a:pt x="233808" y="1257821"/>
                    <a:pt x="232789" y="1257811"/>
                  </a:cubicBezTo>
                  <a:close/>
                </a:path>
              </a:pathLst>
            </a:custGeom>
            <a:solidFill>
              <a:srgbClr val="2F2E41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E08855FF-1746-3EE6-4494-419C99D10CFF}"/>
                </a:ext>
              </a:extLst>
            </p:cNvPr>
            <p:cNvSpPr/>
            <p:nvPr/>
          </p:nvSpPr>
          <p:spPr>
            <a:xfrm>
              <a:off x="8031733" y="1879838"/>
              <a:ext cx="616634" cy="1103203"/>
            </a:xfrm>
            <a:custGeom>
              <a:avLst/>
              <a:gdLst>
                <a:gd name="connsiteX0" fmla="*/ 247366 w 616634"/>
                <a:gd name="connsiteY0" fmla="*/ 16412 h 1103203"/>
                <a:gd name="connsiteX1" fmla="*/ 186790 w 616634"/>
                <a:gd name="connsiteY1" fmla="*/ 103769 h 1103203"/>
                <a:gd name="connsiteX2" fmla="*/ 151242 w 616634"/>
                <a:gd name="connsiteY2" fmla="*/ 301437 h 1103203"/>
                <a:gd name="connsiteX3" fmla="*/ 139917 w 616634"/>
                <a:gd name="connsiteY3" fmla="*/ 502306 h 1103203"/>
                <a:gd name="connsiteX4" fmla="*/ -231 w 616634"/>
                <a:gd name="connsiteY4" fmla="*/ 1034861 h 1103203"/>
                <a:gd name="connsiteX5" fmla="*/ 354809 w 616634"/>
                <a:gd name="connsiteY5" fmla="*/ 1030208 h 1103203"/>
                <a:gd name="connsiteX6" fmla="*/ 536997 w 616634"/>
                <a:gd name="connsiteY6" fmla="*/ 1058235 h 1103203"/>
                <a:gd name="connsiteX7" fmla="*/ 569691 w 616634"/>
                <a:gd name="connsiteY7" fmla="*/ 605102 h 1103203"/>
                <a:gd name="connsiteX8" fmla="*/ 616403 w 616634"/>
                <a:gd name="connsiteY8" fmla="*/ 109946 h 1103203"/>
                <a:gd name="connsiteX9" fmla="*/ 581016 w 616634"/>
                <a:gd name="connsiteY9" fmla="*/ 75928 h 1103203"/>
                <a:gd name="connsiteX10" fmla="*/ 272110 w 616634"/>
                <a:gd name="connsiteY10" fmla="*/ 10421 h 110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634" h="1103203">
                  <a:moveTo>
                    <a:pt x="247366" y="16412"/>
                  </a:moveTo>
                  <a:cubicBezTo>
                    <a:pt x="216170" y="34959"/>
                    <a:pt x="197500" y="69033"/>
                    <a:pt x="186790" y="103769"/>
                  </a:cubicBezTo>
                  <a:cubicBezTo>
                    <a:pt x="166956" y="167968"/>
                    <a:pt x="155021" y="234349"/>
                    <a:pt x="151242" y="301437"/>
                  </a:cubicBezTo>
                  <a:lnTo>
                    <a:pt x="139917" y="502306"/>
                  </a:lnTo>
                  <a:lnTo>
                    <a:pt x="-231" y="1034861"/>
                  </a:lnTo>
                  <a:cubicBezTo>
                    <a:pt x="121241" y="1137636"/>
                    <a:pt x="191297" y="1114273"/>
                    <a:pt x="354809" y="1030208"/>
                  </a:cubicBezTo>
                  <a:cubicBezTo>
                    <a:pt x="518321" y="946145"/>
                    <a:pt x="536997" y="1058235"/>
                    <a:pt x="536997" y="1058235"/>
                  </a:cubicBezTo>
                  <a:lnTo>
                    <a:pt x="569691" y="605102"/>
                  </a:lnTo>
                  <a:lnTo>
                    <a:pt x="616403" y="109946"/>
                  </a:lnTo>
                  <a:cubicBezTo>
                    <a:pt x="605915" y="97318"/>
                    <a:pt x="594047" y="85910"/>
                    <a:pt x="581016" y="75928"/>
                  </a:cubicBezTo>
                  <a:cubicBezTo>
                    <a:pt x="493535" y="7883"/>
                    <a:pt x="379677" y="-16261"/>
                    <a:pt x="272110" y="10421"/>
                  </a:cubicBezTo>
                  <a:close/>
                </a:path>
              </a:pathLst>
            </a:custGeom>
            <a:solidFill>
              <a:srgbClr val="6C63FF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3" name="Figura a mano libera: forma 22">
              <a:extLst>
                <a:ext uri="{FF2B5EF4-FFF2-40B4-BE49-F238E27FC236}">
                  <a16:creationId xmlns:a16="http://schemas.microsoft.com/office/drawing/2014/main" id="{9C0C1C25-395F-7AAE-CFF4-A1DAEF934322}"/>
                </a:ext>
              </a:extLst>
            </p:cNvPr>
            <p:cNvSpPr/>
            <p:nvPr/>
          </p:nvSpPr>
          <p:spPr>
            <a:xfrm>
              <a:off x="8130936" y="2265180"/>
              <a:ext cx="582220" cy="401295"/>
            </a:xfrm>
            <a:custGeom>
              <a:avLst/>
              <a:gdLst>
                <a:gd name="connsiteX0" fmla="*/ 102644 w 582220"/>
                <a:gd name="connsiteY0" fmla="*/ 252976 h 401295"/>
                <a:gd name="connsiteX1" fmla="*/ 113561 w 582220"/>
                <a:gd name="connsiteY1" fmla="*/ 258073 h 401295"/>
                <a:gd name="connsiteX2" fmla="*/ 436352 w 582220"/>
                <a:gd name="connsiteY2" fmla="*/ 96494 h 401295"/>
                <a:gd name="connsiteX3" fmla="*/ 441707 w 582220"/>
                <a:gd name="connsiteY3" fmla="*/ 8967 h 401295"/>
                <a:gd name="connsiteX4" fmla="*/ 574856 w 582220"/>
                <a:gd name="connsiteY4" fmla="*/ -213 h 401295"/>
                <a:gd name="connsiteX5" fmla="*/ 581989 w 582220"/>
                <a:gd name="connsiteY5" fmla="*/ 199311 h 401295"/>
                <a:gd name="connsiteX6" fmla="*/ 150634 w 582220"/>
                <a:gd name="connsiteY6" fmla="*/ 341977 h 401295"/>
                <a:gd name="connsiteX7" fmla="*/ 58878 w 582220"/>
                <a:gd name="connsiteY7" fmla="*/ 399074 h 401295"/>
                <a:gd name="connsiteX8" fmla="*/ 1776 w 582220"/>
                <a:gd name="connsiteY8" fmla="*/ 307318 h 401295"/>
                <a:gd name="connsiteX9" fmla="*/ 93531 w 582220"/>
                <a:gd name="connsiteY9" fmla="*/ 250216 h 401295"/>
                <a:gd name="connsiteX10" fmla="*/ 102650 w 582220"/>
                <a:gd name="connsiteY10" fmla="*/ 252950 h 40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2220" h="401295">
                  <a:moveTo>
                    <a:pt x="102644" y="252976"/>
                  </a:moveTo>
                  <a:cubicBezTo>
                    <a:pt x="106413" y="254382"/>
                    <a:pt x="110062" y="256088"/>
                    <a:pt x="113561" y="258073"/>
                  </a:cubicBezTo>
                  <a:lnTo>
                    <a:pt x="436352" y="96494"/>
                  </a:lnTo>
                  <a:lnTo>
                    <a:pt x="441707" y="8967"/>
                  </a:lnTo>
                  <a:lnTo>
                    <a:pt x="574856" y="-213"/>
                  </a:lnTo>
                  <a:lnTo>
                    <a:pt x="581989" y="199311"/>
                  </a:lnTo>
                  <a:lnTo>
                    <a:pt x="150634" y="341977"/>
                  </a:lnTo>
                  <a:cubicBezTo>
                    <a:pt x="141066" y="383081"/>
                    <a:pt x="99982" y="408647"/>
                    <a:pt x="58878" y="399074"/>
                  </a:cubicBezTo>
                  <a:cubicBezTo>
                    <a:pt x="17769" y="389506"/>
                    <a:pt x="-7792" y="348422"/>
                    <a:pt x="1776" y="307318"/>
                  </a:cubicBezTo>
                  <a:cubicBezTo>
                    <a:pt x="11349" y="266209"/>
                    <a:pt x="52427" y="240648"/>
                    <a:pt x="93531" y="250216"/>
                  </a:cubicBezTo>
                  <a:cubicBezTo>
                    <a:pt x="96628" y="250940"/>
                    <a:pt x="99672" y="251849"/>
                    <a:pt x="102650" y="252950"/>
                  </a:cubicBezTo>
                  <a:close/>
                </a:path>
              </a:pathLst>
            </a:custGeom>
            <a:solidFill>
              <a:srgbClr val="A0616A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4" name="Figura a mano libera: forma 23">
              <a:extLst>
                <a:ext uri="{FF2B5EF4-FFF2-40B4-BE49-F238E27FC236}">
                  <a16:creationId xmlns:a16="http://schemas.microsoft.com/office/drawing/2014/main" id="{BC2310D2-8A60-8EE8-E0DA-7135A169E488}"/>
                </a:ext>
              </a:extLst>
            </p:cNvPr>
            <p:cNvSpPr/>
            <p:nvPr/>
          </p:nvSpPr>
          <p:spPr>
            <a:xfrm>
              <a:off x="8475323" y="1982588"/>
              <a:ext cx="264127" cy="374037"/>
            </a:xfrm>
            <a:custGeom>
              <a:avLst/>
              <a:gdLst>
                <a:gd name="connsiteX0" fmla="*/ 170487 w 264127"/>
                <a:gd name="connsiteY0" fmla="*/ 9423 h 374037"/>
                <a:gd name="connsiteX1" fmla="*/ 263897 w 264127"/>
                <a:gd name="connsiteY1" fmla="*/ 341125 h 374037"/>
                <a:gd name="connsiteX2" fmla="*/ 58351 w 264127"/>
                <a:gd name="connsiteY2" fmla="*/ 373824 h 374037"/>
                <a:gd name="connsiteX3" fmla="*/ 6965 w 264127"/>
                <a:gd name="connsiteY3" fmla="*/ 191637 h 374037"/>
                <a:gd name="connsiteX4" fmla="*/ 44332 w 264127"/>
                <a:gd name="connsiteY4" fmla="*/ 23463 h 374037"/>
                <a:gd name="connsiteX5" fmla="*/ 170487 w 264127"/>
                <a:gd name="connsiteY5" fmla="*/ 9423 h 37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127" h="374037">
                  <a:moveTo>
                    <a:pt x="170487" y="9423"/>
                  </a:moveTo>
                  <a:cubicBezTo>
                    <a:pt x="249899" y="37450"/>
                    <a:pt x="263897" y="341125"/>
                    <a:pt x="263897" y="341125"/>
                  </a:cubicBezTo>
                  <a:cubicBezTo>
                    <a:pt x="170467" y="289740"/>
                    <a:pt x="58351" y="373824"/>
                    <a:pt x="58351" y="373824"/>
                  </a:cubicBezTo>
                  <a:cubicBezTo>
                    <a:pt x="58351" y="373824"/>
                    <a:pt x="34997" y="294402"/>
                    <a:pt x="6965" y="191637"/>
                  </a:cubicBezTo>
                  <a:cubicBezTo>
                    <a:pt x="-10237" y="132875"/>
                    <a:pt x="3864" y="69405"/>
                    <a:pt x="44332" y="23463"/>
                  </a:cubicBezTo>
                  <a:cubicBezTo>
                    <a:pt x="44332" y="23463"/>
                    <a:pt x="91065" y="-18618"/>
                    <a:pt x="170487" y="9423"/>
                  </a:cubicBezTo>
                  <a:close/>
                </a:path>
              </a:pathLst>
            </a:custGeom>
            <a:solidFill>
              <a:srgbClr val="6C63FF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233A1B96-6276-5E70-8778-A02E0C8DB37D}"/>
                </a:ext>
              </a:extLst>
            </p:cNvPr>
            <p:cNvSpPr/>
            <p:nvPr/>
          </p:nvSpPr>
          <p:spPr>
            <a:xfrm>
              <a:off x="8214053" y="1397912"/>
              <a:ext cx="365787" cy="311313"/>
            </a:xfrm>
            <a:custGeom>
              <a:avLst/>
              <a:gdLst>
                <a:gd name="connsiteX0" fmla="*/ 338751 w 365787"/>
                <a:gd name="connsiteY0" fmla="*/ 296545 h 311313"/>
                <a:gd name="connsiteX1" fmla="*/ 286094 w 365787"/>
                <a:gd name="connsiteY1" fmla="*/ 311101 h 311313"/>
                <a:gd name="connsiteX2" fmla="*/ 268276 w 365787"/>
                <a:gd name="connsiteY2" fmla="*/ 150778 h 311313"/>
                <a:gd name="connsiteX3" fmla="*/ 85634 w 365787"/>
                <a:gd name="connsiteY3" fmla="*/ 146322 h 311313"/>
                <a:gd name="connsiteX4" fmla="*/ 3224 w 365787"/>
                <a:gd name="connsiteY4" fmla="*/ 210935 h 311313"/>
                <a:gd name="connsiteX5" fmla="*/ 996 w 365787"/>
                <a:gd name="connsiteY5" fmla="*/ 110703 h 311313"/>
                <a:gd name="connsiteX6" fmla="*/ 165811 w 365787"/>
                <a:gd name="connsiteY6" fmla="*/ 3792 h 311313"/>
                <a:gd name="connsiteX7" fmla="*/ 321719 w 365787"/>
                <a:gd name="connsiteY7" fmla="*/ 92885 h 311313"/>
                <a:gd name="connsiteX8" fmla="*/ 338751 w 365787"/>
                <a:gd name="connsiteY8" fmla="*/ 296545 h 31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87" h="311313">
                  <a:moveTo>
                    <a:pt x="338751" y="296545"/>
                  </a:moveTo>
                  <a:cubicBezTo>
                    <a:pt x="316478" y="278727"/>
                    <a:pt x="286094" y="311101"/>
                    <a:pt x="286094" y="311101"/>
                  </a:cubicBezTo>
                  <a:lnTo>
                    <a:pt x="268276" y="150778"/>
                  </a:lnTo>
                  <a:cubicBezTo>
                    <a:pt x="268276" y="150778"/>
                    <a:pt x="156920" y="164119"/>
                    <a:pt x="85634" y="146322"/>
                  </a:cubicBezTo>
                  <a:cubicBezTo>
                    <a:pt x="14348" y="128525"/>
                    <a:pt x="3224" y="210935"/>
                    <a:pt x="3224" y="210935"/>
                  </a:cubicBezTo>
                  <a:cubicBezTo>
                    <a:pt x="-451" y="177652"/>
                    <a:pt x="-1195" y="144110"/>
                    <a:pt x="996" y="110703"/>
                  </a:cubicBezTo>
                  <a:cubicBezTo>
                    <a:pt x="5452" y="70612"/>
                    <a:pt x="63356" y="30521"/>
                    <a:pt x="165811" y="3792"/>
                  </a:cubicBezTo>
                  <a:cubicBezTo>
                    <a:pt x="268266" y="-22938"/>
                    <a:pt x="321719" y="92885"/>
                    <a:pt x="321719" y="92885"/>
                  </a:cubicBezTo>
                  <a:cubicBezTo>
                    <a:pt x="393031" y="128494"/>
                    <a:pt x="361050" y="314383"/>
                    <a:pt x="338751" y="296545"/>
                  </a:cubicBezTo>
                  <a:close/>
                </a:path>
              </a:pathLst>
            </a:custGeom>
            <a:solidFill>
              <a:srgbClr val="2F2E41"/>
            </a:solidFill>
            <a:ln w="51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EE9E2115-9902-F46B-9CBA-3E9B2B740ED7}"/>
              </a:ext>
            </a:extLst>
          </p:cNvPr>
          <p:cNvSpPr/>
          <p:nvPr/>
        </p:nvSpPr>
        <p:spPr>
          <a:xfrm>
            <a:off x="6146108" y="1633370"/>
            <a:ext cx="1204704" cy="32120"/>
          </a:xfrm>
          <a:custGeom>
            <a:avLst/>
            <a:gdLst>
              <a:gd name="connsiteX0" fmla="*/ 15803 w 1204704"/>
              <a:gd name="connsiteY0" fmla="*/ -213 h 32120"/>
              <a:gd name="connsiteX1" fmla="*/ -231 w 1204704"/>
              <a:gd name="connsiteY1" fmla="*/ 15873 h 32120"/>
              <a:gd name="connsiteX2" fmla="*/ 15803 w 1204704"/>
              <a:gd name="connsiteY2" fmla="*/ 31907 h 32120"/>
              <a:gd name="connsiteX3" fmla="*/ 1188439 w 1204704"/>
              <a:gd name="connsiteY3" fmla="*/ 31907 h 32120"/>
              <a:gd name="connsiteX4" fmla="*/ 1204473 w 1204704"/>
              <a:gd name="connsiteY4" fmla="*/ 15816 h 32120"/>
              <a:gd name="connsiteX5" fmla="*/ 1188439 w 1204704"/>
              <a:gd name="connsiteY5" fmla="*/ -213 h 3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704" h="32120">
                <a:moveTo>
                  <a:pt x="15803" y="-213"/>
                </a:moveTo>
                <a:cubicBezTo>
                  <a:pt x="6933" y="-198"/>
                  <a:pt x="-246" y="7003"/>
                  <a:pt x="-231" y="15873"/>
                </a:cubicBezTo>
                <a:cubicBezTo>
                  <a:pt x="-215" y="24722"/>
                  <a:pt x="6954" y="31892"/>
                  <a:pt x="15803" y="31907"/>
                </a:cubicBezTo>
                <a:lnTo>
                  <a:pt x="1188439" y="31907"/>
                </a:lnTo>
                <a:cubicBezTo>
                  <a:pt x="1197309" y="31892"/>
                  <a:pt x="1204489" y="24686"/>
                  <a:pt x="1204473" y="15816"/>
                </a:cubicBezTo>
                <a:cubicBezTo>
                  <a:pt x="1204458" y="6967"/>
                  <a:pt x="1197289" y="-198"/>
                  <a:pt x="1188439" y="-213"/>
                </a:cubicBezTo>
                <a:close/>
              </a:path>
            </a:pathLst>
          </a:custGeom>
          <a:solidFill>
            <a:srgbClr val="CCCCCC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ABBC90B7-181E-BAA8-2B50-BA247CD04EFF}"/>
              </a:ext>
            </a:extLst>
          </p:cNvPr>
          <p:cNvSpPr/>
          <p:nvPr/>
        </p:nvSpPr>
        <p:spPr>
          <a:xfrm>
            <a:off x="6146066" y="1729731"/>
            <a:ext cx="773421" cy="32125"/>
          </a:xfrm>
          <a:custGeom>
            <a:avLst/>
            <a:gdLst>
              <a:gd name="connsiteX0" fmla="*/ 15845 w 773421"/>
              <a:gd name="connsiteY0" fmla="*/ -213 h 32125"/>
              <a:gd name="connsiteX1" fmla="*/ -231 w 773421"/>
              <a:gd name="connsiteY1" fmla="*/ 15837 h 32125"/>
              <a:gd name="connsiteX2" fmla="*/ 15772 w 773421"/>
              <a:gd name="connsiteY2" fmla="*/ 31912 h 32125"/>
              <a:gd name="connsiteX3" fmla="*/ 757130 w 773421"/>
              <a:gd name="connsiteY3" fmla="*/ 31912 h 32125"/>
              <a:gd name="connsiteX4" fmla="*/ 773190 w 773421"/>
              <a:gd name="connsiteY4" fmla="*/ 15852 h 32125"/>
              <a:gd name="connsiteX5" fmla="*/ 757130 w 773421"/>
              <a:gd name="connsiteY5" fmla="*/ -213 h 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421" h="32125">
                <a:moveTo>
                  <a:pt x="15845" y="-213"/>
                </a:moveTo>
                <a:cubicBezTo>
                  <a:pt x="6975" y="-218"/>
                  <a:pt x="-226" y="6967"/>
                  <a:pt x="-231" y="15837"/>
                </a:cubicBezTo>
                <a:cubicBezTo>
                  <a:pt x="-236" y="24691"/>
                  <a:pt x="6923" y="31881"/>
                  <a:pt x="15772" y="31912"/>
                </a:cubicBezTo>
                <a:lnTo>
                  <a:pt x="757130" y="31912"/>
                </a:lnTo>
                <a:cubicBezTo>
                  <a:pt x="766000" y="31912"/>
                  <a:pt x="773190" y="24722"/>
                  <a:pt x="773190" y="15852"/>
                </a:cubicBezTo>
                <a:cubicBezTo>
                  <a:pt x="773190" y="6982"/>
                  <a:pt x="766000" y="-213"/>
                  <a:pt x="757130" y="-213"/>
                </a:cubicBezTo>
                <a:close/>
              </a:path>
            </a:pathLst>
          </a:custGeom>
          <a:solidFill>
            <a:srgbClr val="CCCCCC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FCB55C49-9A45-729C-5BB1-09D795D986FA}"/>
              </a:ext>
            </a:extLst>
          </p:cNvPr>
          <p:cNvSpPr/>
          <p:nvPr/>
        </p:nvSpPr>
        <p:spPr>
          <a:xfrm>
            <a:off x="7184979" y="1438759"/>
            <a:ext cx="135125" cy="142347"/>
          </a:xfrm>
          <a:custGeom>
            <a:avLst/>
            <a:gdLst>
              <a:gd name="connsiteX0" fmla="*/ 134872 w 135125"/>
              <a:gd name="connsiteY0" fmla="*/ 71618 h 142347"/>
              <a:gd name="connsiteX1" fmla="*/ 67323 w 135125"/>
              <a:gd name="connsiteY1" fmla="*/ 142134 h 142347"/>
              <a:gd name="connsiteX2" fmla="*/ -231 w 135125"/>
              <a:gd name="connsiteY2" fmla="*/ 71618 h 142347"/>
              <a:gd name="connsiteX3" fmla="*/ -179 w 135125"/>
              <a:gd name="connsiteY3" fmla="*/ 68982 h 142347"/>
              <a:gd name="connsiteX4" fmla="*/ 68610 w 135125"/>
              <a:gd name="connsiteY4" fmla="*/ -201 h 142347"/>
              <a:gd name="connsiteX5" fmla="*/ 134882 w 135125"/>
              <a:gd name="connsiteY5" fmla="*/ 71618 h 14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5" h="142347">
                <a:moveTo>
                  <a:pt x="134872" y="71618"/>
                </a:moveTo>
                <a:cubicBezTo>
                  <a:pt x="134872" y="110561"/>
                  <a:pt x="104628" y="142134"/>
                  <a:pt x="67323" y="142134"/>
                </a:cubicBezTo>
                <a:cubicBezTo>
                  <a:pt x="30013" y="142134"/>
                  <a:pt x="-231" y="110561"/>
                  <a:pt x="-231" y="71618"/>
                </a:cubicBezTo>
                <a:cubicBezTo>
                  <a:pt x="-231" y="70734"/>
                  <a:pt x="-215" y="69860"/>
                  <a:pt x="-179" y="68982"/>
                </a:cubicBezTo>
                <a:cubicBezTo>
                  <a:pt x="508" y="30049"/>
                  <a:pt x="31310" y="-929"/>
                  <a:pt x="68610" y="-201"/>
                </a:cubicBezTo>
                <a:cubicBezTo>
                  <a:pt x="105910" y="528"/>
                  <a:pt x="135580" y="32680"/>
                  <a:pt x="134882" y="71618"/>
                </a:cubicBezTo>
                <a:close/>
              </a:path>
            </a:pathLst>
          </a:custGeom>
          <a:solidFill>
            <a:srgbClr val="6C63FF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39CB9D89-5BA6-EB19-54E8-6C4CA4CC3A2C}"/>
              </a:ext>
            </a:extLst>
          </p:cNvPr>
          <p:cNvSpPr/>
          <p:nvPr/>
        </p:nvSpPr>
        <p:spPr>
          <a:xfrm>
            <a:off x="7209289" y="1482590"/>
            <a:ext cx="86508" cy="59319"/>
          </a:xfrm>
          <a:custGeom>
            <a:avLst/>
            <a:gdLst>
              <a:gd name="connsiteX0" fmla="*/ 19225 w 86508"/>
              <a:gd name="connsiteY0" fmla="*/ 59107 h 59319"/>
              <a:gd name="connsiteX1" fmla="*/ -231 w 86508"/>
              <a:gd name="connsiteY1" fmla="*/ 33163 h 59319"/>
              <a:gd name="connsiteX2" fmla="*/ 4375 w 86508"/>
              <a:gd name="connsiteY2" fmla="*/ 29705 h 59319"/>
              <a:gd name="connsiteX3" fmla="*/ 20228 w 86508"/>
              <a:gd name="connsiteY3" fmla="*/ 50841 h 59319"/>
              <a:gd name="connsiteX4" fmla="*/ 82628 w 86508"/>
              <a:gd name="connsiteY4" fmla="*/ -213 h 59319"/>
              <a:gd name="connsiteX5" fmla="*/ 86278 w 86508"/>
              <a:gd name="connsiteY5" fmla="*/ 4248 h 5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08" h="59319">
                <a:moveTo>
                  <a:pt x="19225" y="59107"/>
                </a:moveTo>
                <a:lnTo>
                  <a:pt x="-231" y="33163"/>
                </a:lnTo>
                <a:lnTo>
                  <a:pt x="4375" y="29705"/>
                </a:lnTo>
                <a:lnTo>
                  <a:pt x="20228" y="50841"/>
                </a:lnTo>
                <a:lnTo>
                  <a:pt x="82628" y="-213"/>
                </a:lnTo>
                <a:lnTo>
                  <a:pt x="86278" y="4248"/>
                </a:lnTo>
                <a:close/>
              </a:path>
            </a:pathLst>
          </a:custGeom>
          <a:solidFill>
            <a:srgbClr val="FFFFFF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90EBA475-E35F-233B-414C-D3AFF787A98F}"/>
              </a:ext>
            </a:extLst>
          </p:cNvPr>
          <p:cNvSpPr/>
          <p:nvPr/>
        </p:nvSpPr>
        <p:spPr>
          <a:xfrm>
            <a:off x="6146108" y="2222639"/>
            <a:ext cx="1204704" cy="32120"/>
          </a:xfrm>
          <a:custGeom>
            <a:avLst/>
            <a:gdLst>
              <a:gd name="connsiteX0" fmla="*/ 15803 w 1204704"/>
              <a:gd name="connsiteY0" fmla="*/ -213 h 32120"/>
              <a:gd name="connsiteX1" fmla="*/ -231 w 1204704"/>
              <a:gd name="connsiteY1" fmla="*/ 15873 h 32120"/>
              <a:gd name="connsiteX2" fmla="*/ 15803 w 1204704"/>
              <a:gd name="connsiteY2" fmla="*/ 31907 h 32120"/>
              <a:gd name="connsiteX3" fmla="*/ 1188439 w 1204704"/>
              <a:gd name="connsiteY3" fmla="*/ 31907 h 32120"/>
              <a:gd name="connsiteX4" fmla="*/ 1204473 w 1204704"/>
              <a:gd name="connsiteY4" fmla="*/ 15816 h 32120"/>
              <a:gd name="connsiteX5" fmla="*/ 1188439 w 1204704"/>
              <a:gd name="connsiteY5" fmla="*/ -213 h 3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704" h="32120">
                <a:moveTo>
                  <a:pt x="15803" y="-213"/>
                </a:moveTo>
                <a:cubicBezTo>
                  <a:pt x="6933" y="-198"/>
                  <a:pt x="-246" y="7003"/>
                  <a:pt x="-231" y="15873"/>
                </a:cubicBezTo>
                <a:cubicBezTo>
                  <a:pt x="-215" y="24722"/>
                  <a:pt x="6954" y="31892"/>
                  <a:pt x="15803" y="31907"/>
                </a:cubicBezTo>
                <a:lnTo>
                  <a:pt x="1188439" y="31907"/>
                </a:lnTo>
                <a:cubicBezTo>
                  <a:pt x="1197309" y="31892"/>
                  <a:pt x="1204489" y="24686"/>
                  <a:pt x="1204473" y="15816"/>
                </a:cubicBezTo>
                <a:cubicBezTo>
                  <a:pt x="1204458" y="6967"/>
                  <a:pt x="1197289" y="-198"/>
                  <a:pt x="1188439" y="-213"/>
                </a:cubicBezTo>
                <a:close/>
              </a:path>
            </a:pathLst>
          </a:custGeom>
          <a:solidFill>
            <a:srgbClr val="CCCCCC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2D27CCBA-1D7F-769C-26EE-0EA5E6FE62BA}"/>
              </a:ext>
            </a:extLst>
          </p:cNvPr>
          <p:cNvSpPr/>
          <p:nvPr/>
        </p:nvSpPr>
        <p:spPr>
          <a:xfrm>
            <a:off x="6146066" y="2319000"/>
            <a:ext cx="773421" cy="32125"/>
          </a:xfrm>
          <a:custGeom>
            <a:avLst/>
            <a:gdLst>
              <a:gd name="connsiteX0" fmla="*/ 15845 w 773421"/>
              <a:gd name="connsiteY0" fmla="*/ -213 h 32125"/>
              <a:gd name="connsiteX1" fmla="*/ -231 w 773421"/>
              <a:gd name="connsiteY1" fmla="*/ 15837 h 32125"/>
              <a:gd name="connsiteX2" fmla="*/ 15772 w 773421"/>
              <a:gd name="connsiteY2" fmla="*/ 31912 h 32125"/>
              <a:gd name="connsiteX3" fmla="*/ 757130 w 773421"/>
              <a:gd name="connsiteY3" fmla="*/ 31912 h 32125"/>
              <a:gd name="connsiteX4" fmla="*/ 773190 w 773421"/>
              <a:gd name="connsiteY4" fmla="*/ 15852 h 32125"/>
              <a:gd name="connsiteX5" fmla="*/ 757130 w 773421"/>
              <a:gd name="connsiteY5" fmla="*/ -213 h 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421" h="32125">
                <a:moveTo>
                  <a:pt x="15845" y="-213"/>
                </a:moveTo>
                <a:cubicBezTo>
                  <a:pt x="6975" y="-218"/>
                  <a:pt x="-226" y="6967"/>
                  <a:pt x="-231" y="15837"/>
                </a:cubicBezTo>
                <a:cubicBezTo>
                  <a:pt x="-236" y="24691"/>
                  <a:pt x="6923" y="31881"/>
                  <a:pt x="15772" y="31912"/>
                </a:cubicBezTo>
                <a:lnTo>
                  <a:pt x="757130" y="31912"/>
                </a:lnTo>
                <a:cubicBezTo>
                  <a:pt x="766000" y="31912"/>
                  <a:pt x="773190" y="24722"/>
                  <a:pt x="773190" y="15852"/>
                </a:cubicBezTo>
                <a:cubicBezTo>
                  <a:pt x="773190" y="6982"/>
                  <a:pt x="766000" y="-213"/>
                  <a:pt x="757130" y="-213"/>
                </a:cubicBezTo>
                <a:close/>
              </a:path>
            </a:pathLst>
          </a:custGeom>
          <a:solidFill>
            <a:srgbClr val="CCCCCC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1F9DF430-7DB5-AC79-7682-F78A5446A6F3}"/>
              </a:ext>
            </a:extLst>
          </p:cNvPr>
          <p:cNvSpPr/>
          <p:nvPr/>
        </p:nvSpPr>
        <p:spPr>
          <a:xfrm>
            <a:off x="7179810" y="2028028"/>
            <a:ext cx="135125" cy="142346"/>
          </a:xfrm>
          <a:custGeom>
            <a:avLst/>
            <a:gdLst>
              <a:gd name="connsiteX0" fmla="*/ 134872 w 135125"/>
              <a:gd name="connsiteY0" fmla="*/ 71618 h 142346"/>
              <a:gd name="connsiteX1" fmla="*/ 67323 w 135125"/>
              <a:gd name="connsiteY1" fmla="*/ 142134 h 142346"/>
              <a:gd name="connsiteX2" fmla="*/ -231 w 135125"/>
              <a:gd name="connsiteY2" fmla="*/ 71618 h 142346"/>
              <a:gd name="connsiteX3" fmla="*/ -179 w 135125"/>
              <a:gd name="connsiteY3" fmla="*/ 68982 h 142346"/>
              <a:gd name="connsiteX4" fmla="*/ 68610 w 135125"/>
              <a:gd name="connsiteY4" fmla="*/ -201 h 142346"/>
              <a:gd name="connsiteX5" fmla="*/ 134882 w 135125"/>
              <a:gd name="connsiteY5" fmla="*/ 71618 h 14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5" h="142346">
                <a:moveTo>
                  <a:pt x="134872" y="71618"/>
                </a:moveTo>
                <a:cubicBezTo>
                  <a:pt x="134872" y="110561"/>
                  <a:pt x="104628" y="142134"/>
                  <a:pt x="67323" y="142134"/>
                </a:cubicBezTo>
                <a:cubicBezTo>
                  <a:pt x="30013" y="142134"/>
                  <a:pt x="-231" y="110561"/>
                  <a:pt x="-231" y="71618"/>
                </a:cubicBezTo>
                <a:cubicBezTo>
                  <a:pt x="-231" y="70734"/>
                  <a:pt x="-215" y="69860"/>
                  <a:pt x="-179" y="68982"/>
                </a:cubicBezTo>
                <a:cubicBezTo>
                  <a:pt x="508" y="30049"/>
                  <a:pt x="31310" y="-929"/>
                  <a:pt x="68610" y="-201"/>
                </a:cubicBezTo>
                <a:cubicBezTo>
                  <a:pt x="105910" y="528"/>
                  <a:pt x="135580" y="32680"/>
                  <a:pt x="134882" y="71618"/>
                </a:cubicBezTo>
                <a:close/>
              </a:path>
            </a:pathLst>
          </a:custGeom>
          <a:solidFill>
            <a:srgbClr val="6C63FF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C562BBD0-5929-0679-2B1E-2F4E970BBD84}"/>
              </a:ext>
            </a:extLst>
          </p:cNvPr>
          <p:cNvSpPr/>
          <p:nvPr/>
        </p:nvSpPr>
        <p:spPr>
          <a:xfrm>
            <a:off x="7204120" y="2071859"/>
            <a:ext cx="86508" cy="59319"/>
          </a:xfrm>
          <a:custGeom>
            <a:avLst/>
            <a:gdLst>
              <a:gd name="connsiteX0" fmla="*/ 19225 w 86508"/>
              <a:gd name="connsiteY0" fmla="*/ 59107 h 59319"/>
              <a:gd name="connsiteX1" fmla="*/ -231 w 86508"/>
              <a:gd name="connsiteY1" fmla="*/ 33163 h 59319"/>
              <a:gd name="connsiteX2" fmla="*/ 4375 w 86508"/>
              <a:gd name="connsiteY2" fmla="*/ 29705 h 59319"/>
              <a:gd name="connsiteX3" fmla="*/ 20228 w 86508"/>
              <a:gd name="connsiteY3" fmla="*/ 50841 h 59319"/>
              <a:gd name="connsiteX4" fmla="*/ 82628 w 86508"/>
              <a:gd name="connsiteY4" fmla="*/ -213 h 59319"/>
              <a:gd name="connsiteX5" fmla="*/ 86278 w 86508"/>
              <a:gd name="connsiteY5" fmla="*/ 4248 h 5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08" h="59319">
                <a:moveTo>
                  <a:pt x="19225" y="59107"/>
                </a:moveTo>
                <a:lnTo>
                  <a:pt x="-231" y="33163"/>
                </a:lnTo>
                <a:lnTo>
                  <a:pt x="4375" y="29705"/>
                </a:lnTo>
                <a:lnTo>
                  <a:pt x="20228" y="50841"/>
                </a:lnTo>
                <a:lnTo>
                  <a:pt x="82628" y="-213"/>
                </a:lnTo>
                <a:lnTo>
                  <a:pt x="86278" y="4248"/>
                </a:lnTo>
                <a:close/>
              </a:path>
            </a:pathLst>
          </a:custGeom>
          <a:solidFill>
            <a:srgbClr val="FFFFFF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3536B370-72EC-8DD6-4DD3-385888105340}"/>
              </a:ext>
            </a:extLst>
          </p:cNvPr>
          <p:cNvSpPr/>
          <p:nvPr/>
        </p:nvSpPr>
        <p:spPr>
          <a:xfrm>
            <a:off x="6146108" y="2811909"/>
            <a:ext cx="1204704" cy="32120"/>
          </a:xfrm>
          <a:custGeom>
            <a:avLst/>
            <a:gdLst>
              <a:gd name="connsiteX0" fmla="*/ 15803 w 1204704"/>
              <a:gd name="connsiteY0" fmla="*/ -213 h 32120"/>
              <a:gd name="connsiteX1" fmla="*/ -231 w 1204704"/>
              <a:gd name="connsiteY1" fmla="*/ 15873 h 32120"/>
              <a:gd name="connsiteX2" fmla="*/ 15803 w 1204704"/>
              <a:gd name="connsiteY2" fmla="*/ 31907 h 32120"/>
              <a:gd name="connsiteX3" fmla="*/ 1188439 w 1204704"/>
              <a:gd name="connsiteY3" fmla="*/ 31907 h 32120"/>
              <a:gd name="connsiteX4" fmla="*/ 1204473 w 1204704"/>
              <a:gd name="connsiteY4" fmla="*/ 15816 h 32120"/>
              <a:gd name="connsiteX5" fmla="*/ 1188439 w 1204704"/>
              <a:gd name="connsiteY5" fmla="*/ -213 h 3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704" h="32120">
                <a:moveTo>
                  <a:pt x="15803" y="-213"/>
                </a:moveTo>
                <a:cubicBezTo>
                  <a:pt x="6933" y="-198"/>
                  <a:pt x="-246" y="7003"/>
                  <a:pt x="-231" y="15873"/>
                </a:cubicBezTo>
                <a:cubicBezTo>
                  <a:pt x="-215" y="24722"/>
                  <a:pt x="6954" y="31892"/>
                  <a:pt x="15803" y="31907"/>
                </a:cubicBezTo>
                <a:lnTo>
                  <a:pt x="1188439" y="31907"/>
                </a:lnTo>
                <a:cubicBezTo>
                  <a:pt x="1197309" y="31892"/>
                  <a:pt x="1204489" y="24686"/>
                  <a:pt x="1204473" y="15816"/>
                </a:cubicBezTo>
                <a:cubicBezTo>
                  <a:pt x="1204458" y="6967"/>
                  <a:pt x="1197289" y="-198"/>
                  <a:pt x="1188439" y="-213"/>
                </a:cubicBezTo>
                <a:close/>
              </a:path>
            </a:pathLst>
          </a:custGeom>
          <a:solidFill>
            <a:srgbClr val="CCCCCC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C9854220-BA1E-B891-257F-7F6F036EFF06}"/>
              </a:ext>
            </a:extLst>
          </p:cNvPr>
          <p:cNvSpPr/>
          <p:nvPr/>
        </p:nvSpPr>
        <p:spPr>
          <a:xfrm>
            <a:off x="6146066" y="2908270"/>
            <a:ext cx="773421" cy="32125"/>
          </a:xfrm>
          <a:custGeom>
            <a:avLst/>
            <a:gdLst>
              <a:gd name="connsiteX0" fmla="*/ 15845 w 773421"/>
              <a:gd name="connsiteY0" fmla="*/ -213 h 32125"/>
              <a:gd name="connsiteX1" fmla="*/ -231 w 773421"/>
              <a:gd name="connsiteY1" fmla="*/ 15837 h 32125"/>
              <a:gd name="connsiteX2" fmla="*/ 15772 w 773421"/>
              <a:gd name="connsiteY2" fmla="*/ 31912 h 32125"/>
              <a:gd name="connsiteX3" fmla="*/ 757130 w 773421"/>
              <a:gd name="connsiteY3" fmla="*/ 31912 h 32125"/>
              <a:gd name="connsiteX4" fmla="*/ 773190 w 773421"/>
              <a:gd name="connsiteY4" fmla="*/ 15852 h 32125"/>
              <a:gd name="connsiteX5" fmla="*/ 757130 w 773421"/>
              <a:gd name="connsiteY5" fmla="*/ -213 h 3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421" h="32125">
                <a:moveTo>
                  <a:pt x="15845" y="-213"/>
                </a:moveTo>
                <a:cubicBezTo>
                  <a:pt x="6975" y="-218"/>
                  <a:pt x="-226" y="6967"/>
                  <a:pt x="-231" y="15837"/>
                </a:cubicBezTo>
                <a:cubicBezTo>
                  <a:pt x="-236" y="24691"/>
                  <a:pt x="6923" y="31881"/>
                  <a:pt x="15772" y="31912"/>
                </a:cubicBezTo>
                <a:lnTo>
                  <a:pt x="757130" y="31912"/>
                </a:lnTo>
                <a:cubicBezTo>
                  <a:pt x="766000" y="31912"/>
                  <a:pt x="773190" y="24722"/>
                  <a:pt x="773190" y="15852"/>
                </a:cubicBezTo>
                <a:cubicBezTo>
                  <a:pt x="773190" y="6982"/>
                  <a:pt x="766000" y="-213"/>
                  <a:pt x="757130" y="-213"/>
                </a:cubicBezTo>
                <a:close/>
              </a:path>
            </a:pathLst>
          </a:custGeom>
          <a:solidFill>
            <a:srgbClr val="CCCCCC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18931891-C5BC-3343-9B66-1043C23E7557}"/>
              </a:ext>
            </a:extLst>
          </p:cNvPr>
          <p:cNvSpPr/>
          <p:nvPr/>
        </p:nvSpPr>
        <p:spPr>
          <a:xfrm>
            <a:off x="7179810" y="2617298"/>
            <a:ext cx="135125" cy="142346"/>
          </a:xfrm>
          <a:custGeom>
            <a:avLst/>
            <a:gdLst>
              <a:gd name="connsiteX0" fmla="*/ 134872 w 135125"/>
              <a:gd name="connsiteY0" fmla="*/ 71618 h 142346"/>
              <a:gd name="connsiteX1" fmla="*/ 67323 w 135125"/>
              <a:gd name="connsiteY1" fmla="*/ 142134 h 142346"/>
              <a:gd name="connsiteX2" fmla="*/ -231 w 135125"/>
              <a:gd name="connsiteY2" fmla="*/ 71618 h 142346"/>
              <a:gd name="connsiteX3" fmla="*/ -179 w 135125"/>
              <a:gd name="connsiteY3" fmla="*/ 68982 h 142346"/>
              <a:gd name="connsiteX4" fmla="*/ 68610 w 135125"/>
              <a:gd name="connsiteY4" fmla="*/ -201 h 142346"/>
              <a:gd name="connsiteX5" fmla="*/ 134882 w 135125"/>
              <a:gd name="connsiteY5" fmla="*/ 71618 h 14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125" h="142346">
                <a:moveTo>
                  <a:pt x="134872" y="71618"/>
                </a:moveTo>
                <a:cubicBezTo>
                  <a:pt x="134872" y="110561"/>
                  <a:pt x="104628" y="142134"/>
                  <a:pt x="67323" y="142134"/>
                </a:cubicBezTo>
                <a:cubicBezTo>
                  <a:pt x="30013" y="142134"/>
                  <a:pt x="-231" y="110561"/>
                  <a:pt x="-231" y="71618"/>
                </a:cubicBezTo>
                <a:cubicBezTo>
                  <a:pt x="-231" y="70734"/>
                  <a:pt x="-215" y="69860"/>
                  <a:pt x="-179" y="68982"/>
                </a:cubicBezTo>
                <a:cubicBezTo>
                  <a:pt x="508" y="30049"/>
                  <a:pt x="31310" y="-929"/>
                  <a:pt x="68610" y="-201"/>
                </a:cubicBezTo>
                <a:cubicBezTo>
                  <a:pt x="105910" y="528"/>
                  <a:pt x="135580" y="32680"/>
                  <a:pt x="134882" y="71618"/>
                </a:cubicBezTo>
                <a:close/>
              </a:path>
            </a:pathLst>
          </a:custGeom>
          <a:solidFill>
            <a:srgbClr val="6C63FF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8D6B5984-6D6C-FF33-3BFA-DD8F8963D606}"/>
              </a:ext>
            </a:extLst>
          </p:cNvPr>
          <p:cNvSpPr/>
          <p:nvPr/>
        </p:nvSpPr>
        <p:spPr>
          <a:xfrm>
            <a:off x="7204120" y="2661128"/>
            <a:ext cx="86508" cy="59319"/>
          </a:xfrm>
          <a:custGeom>
            <a:avLst/>
            <a:gdLst>
              <a:gd name="connsiteX0" fmla="*/ 19225 w 86508"/>
              <a:gd name="connsiteY0" fmla="*/ 59107 h 59319"/>
              <a:gd name="connsiteX1" fmla="*/ -231 w 86508"/>
              <a:gd name="connsiteY1" fmla="*/ 33163 h 59319"/>
              <a:gd name="connsiteX2" fmla="*/ 4375 w 86508"/>
              <a:gd name="connsiteY2" fmla="*/ 29705 h 59319"/>
              <a:gd name="connsiteX3" fmla="*/ 20228 w 86508"/>
              <a:gd name="connsiteY3" fmla="*/ 50841 h 59319"/>
              <a:gd name="connsiteX4" fmla="*/ 82628 w 86508"/>
              <a:gd name="connsiteY4" fmla="*/ -213 h 59319"/>
              <a:gd name="connsiteX5" fmla="*/ 86278 w 86508"/>
              <a:gd name="connsiteY5" fmla="*/ 4248 h 5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508" h="59319">
                <a:moveTo>
                  <a:pt x="19225" y="59107"/>
                </a:moveTo>
                <a:lnTo>
                  <a:pt x="-231" y="33163"/>
                </a:lnTo>
                <a:lnTo>
                  <a:pt x="4375" y="29705"/>
                </a:lnTo>
                <a:lnTo>
                  <a:pt x="20228" y="50841"/>
                </a:lnTo>
                <a:lnTo>
                  <a:pt x="82628" y="-213"/>
                </a:lnTo>
                <a:lnTo>
                  <a:pt x="86278" y="4248"/>
                </a:lnTo>
                <a:close/>
              </a:path>
            </a:pathLst>
          </a:custGeom>
          <a:solidFill>
            <a:srgbClr val="FFFFFF"/>
          </a:solidFill>
          <a:ln w="5163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79944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030A0"/>
            </a:gs>
            <a:gs pos="82000">
              <a:srgbClr val="7030A0"/>
            </a:gs>
            <a:gs pos="0">
              <a:srgbClr val="843486"/>
            </a:gs>
          </a:gsLst>
          <a:lin ang="54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;p13">
            <a:extLst>
              <a:ext uri="{FF2B5EF4-FFF2-40B4-BE49-F238E27FC236}">
                <a16:creationId xmlns:a16="http://schemas.microsoft.com/office/drawing/2014/main" id="{24005A0E-7820-EC5D-742B-91EAC44B2FB3}"/>
              </a:ext>
            </a:extLst>
          </p:cNvPr>
          <p:cNvSpPr txBox="1">
            <a:spLocks/>
          </p:cNvSpPr>
          <p:nvPr/>
        </p:nvSpPr>
        <p:spPr>
          <a:xfrm>
            <a:off x="380476" y="1506627"/>
            <a:ext cx="4302892" cy="65837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  <a:latin typeface="DokChampa" panose="020B0604020202020204" pitchFamily="34" charset="-34"/>
                <a:ea typeface="+mn-ea"/>
                <a:cs typeface="DokChampa" panose="020B0604020202020204" pitchFamily="34" charset="-34"/>
              </a:rPr>
              <a:t>What technologies does </a:t>
            </a:r>
            <a:r>
              <a:rPr lang="en-US" sz="2400" b="1" dirty="0" err="1">
                <a:solidFill>
                  <a:schemeClr val="tx1"/>
                </a:solidFill>
                <a:latin typeface="DokChampa" panose="020B0604020202020204" pitchFamily="34" charset="-34"/>
                <a:ea typeface="+mn-ea"/>
                <a:cs typeface="DokChampa" panose="020B0604020202020204" pitchFamily="34" charset="-34"/>
              </a:rPr>
              <a:t>PostPone</a:t>
            </a:r>
            <a:r>
              <a:rPr lang="en-US" sz="2400" b="1" dirty="0">
                <a:solidFill>
                  <a:schemeClr val="tx1"/>
                </a:solidFill>
                <a:latin typeface="DokChampa" panose="020B0604020202020204" pitchFamily="34" charset="-34"/>
                <a:ea typeface="+mn-ea"/>
                <a:cs typeface="DokChampa" panose="020B0604020202020204" pitchFamily="34" charset="-34"/>
              </a:rPr>
              <a:t> require to work?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655" y="271276"/>
            <a:ext cx="1268730" cy="126873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2211" y="147832"/>
            <a:ext cx="1515618" cy="151561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F0C4AE18-B0A9-FE47-AB90-FC5B91A88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00"/>
          <a:stretch/>
        </p:blipFill>
        <p:spPr>
          <a:xfrm>
            <a:off x="4525879" y="539812"/>
            <a:ext cx="786512" cy="727333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8968" y="1"/>
            <a:ext cx="2935032" cy="2461177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199" y="0"/>
            <a:ext cx="3057801" cy="2583946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C9696FE-A688-55FF-64A8-30FF66480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132" y="253283"/>
            <a:ext cx="1659775" cy="1659775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3960" y="3577152"/>
            <a:ext cx="2962656" cy="1566346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9871" y="3453063"/>
            <a:ext cx="3210834" cy="1690435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515" y="2036502"/>
            <a:ext cx="2057400" cy="20574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1071" y="1913058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554ABB2-3C30-7F35-4E20-5F5027F8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490" y="2446369"/>
            <a:ext cx="1129370" cy="123766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4D9BFC3-3D84-090A-A598-BD4394406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630" y="4038722"/>
            <a:ext cx="1658203" cy="932739"/>
          </a:xfrm>
          <a:prstGeom prst="rect">
            <a:avLst/>
          </a:prstGeom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062" y="3098659"/>
            <a:ext cx="2384184" cy="204484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277" y="2975121"/>
            <a:ext cx="2504969" cy="2168379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2548D9-042F-0626-539E-F219CFE3A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74" y="3580383"/>
            <a:ext cx="1309833" cy="13098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DA72CAD-F26A-0B6F-2F0E-C000D179FB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12" y="0"/>
            <a:ext cx="956281" cy="12145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41E9A83-FF4A-499C-5930-FB195DA9C2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66135" y="0"/>
            <a:ext cx="519545" cy="519545"/>
          </a:xfrm>
          <a:prstGeom prst="rect">
            <a:avLst/>
          </a:prstGeom>
        </p:spPr>
      </p:pic>
      <p:sp>
        <p:nvSpPr>
          <p:cNvPr id="13" name="Google Shape;72;p13">
            <a:extLst>
              <a:ext uri="{FF2B5EF4-FFF2-40B4-BE49-F238E27FC236}">
                <a16:creationId xmlns:a16="http://schemas.microsoft.com/office/drawing/2014/main" id="{3B536F63-24A8-B480-B432-C237594D86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38085" y="302566"/>
            <a:ext cx="5312391" cy="793177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flat">
            <a:bevelT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 err="1">
                <a:solidFill>
                  <a:srgbClr val="FCF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ost</a:t>
            </a:r>
            <a:r>
              <a:rPr lang="it-IT" sz="4400" dirty="0" err="1">
                <a:solidFill>
                  <a:srgbClr val="FCF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it-IT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one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2108161-C7C6-66AA-D257-2A9562E542A5}"/>
              </a:ext>
            </a:extLst>
          </p:cNvPr>
          <p:cNvSpPr txBox="1"/>
          <p:nvPr/>
        </p:nvSpPr>
        <p:spPr>
          <a:xfrm>
            <a:off x="374642" y="2081676"/>
            <a:ext cx="17304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it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Front-End: </a:t>
            </a:r>
          </a:p>
          <a:p>
            <a:pPr>
              <a:spcBef>
                <a:spcPts val="0"/>
              </a:spcBef>
            </a:pPr>
            <a:r>
              <a:rPr lang="it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- HTML5</a:t>
            </a:r>
          </a:p>
          <a:p>
            <a:pPr>
              <a:spcBef>
                <a:spcPts val="0"/>
              </a:spcBef>
            </a:pPr>
            <a:r>
              <a:rPr lang="it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- CSS3 </a:t>
            </a:r>
          </a:p>
          <a:p>
            <a:pPr>
              <a:spcBef>
                <a:spcPts val="0"/>
              </a:spcBef>
            </a:pPr>
            <a:r>
              <a:rPr lang="it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- JavaScript</a:t>
            </a:r>
            <a:endParaRPr lang="it" sz="2400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031AF00-DBD5-F7AA-7DE4-D0633D6535BC}"/>
              </a:ext>
            </a:extLst>
          </p:cNvPr>
          <p:cNvSpPr txBox="1"/>
          <p:nvPr/>
        </p:nvSpPr>
        <p:spPr>
          <a:xfrm>
            <a:off x="2498117" y="2081676"/>
            <a:ext cx="13681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it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Back-End:</a:t>
            </a:r>
          </a:p>
          <a:p>
            <a:pPr>
              <a:spcBef>
                <a:spcPts val="0"/>
              </a:spcBef>
            </a:pPr>
            <a:r>
              <a:rPr lang="it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- Python 3</a:t>
            </a:r>
          </a:p>
          <a:p>
            <a:pPr>
              <a:spcBef>
                <a:spcPts val="0"/>
              </a:spcBef>
            </a:pPr>
            <a:r>
              <a:rPr lang="it" sz="2000" dirty="0">
                <a:latin typeface="DokChampa" panose="020B0604020202020204" pitchFamily="34" charset="-34"/>
                <a:cs typeface="DokChampa" panose="020B0604020202020204" pitchFamily="34" charset="-34"/>
              </a:rPr>
              <a:t>- Flask</a:t>
            </a:r>
            <a:endParaRPr lang="it-IT" sz="1600" dirty="0"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0639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7030A0"/>
            </a:gs>
            <a:gs pos="82000">
              <a:srgbClr val="7030A0"/>
            </a:gs>
            <a:gs pos="0">
              <a:srgbClr val="843486"/>
            </a:gs>
          </a:gsLst>
          <a:lin ang="5400000" scaled="1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0" y="103537"/>
            <a:ext cx="9143999" cy="793177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flat">
            <a:bevelT/>
          </a:sp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5400">
                <a:solidFill>
                  <a:srgbClr val="FCF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it-IT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ost</a:t>
            </a:r>
            <a:r>
              <a:rPr lang="it-IT" sz="5400">
                <a:solidFill>
                  <a:srgbClr val="FCFC2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</a:t>
            </a:r>
            <a:r>
              <a:rPr lang="it-IT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one</a:t>
            </a:r>
            <a:endParaRPr lang="it-IT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F1CE5F-172C-FDBF-7B88-610CF4B0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12" y="0"/>
            <a:ext cx="956281" cy="1214547"/>
          </a:xfrm>
          <a:prstGeom prst="rect">
            <a:avLst/>
          </a:prstGeom>
        </p:spPr>
      </p:pic>
      <p:sp>
        <p:nvSpPr>
          <p:cNvPr id="2" name="Google Shape;72;p13">
            <a:extLst>
              <a:ext uri="{FF2B5EF4-FFF2-40B4-BE49-F238E27FC236}">
                <a16:creationId xmlns:a16="http://schemas.microsoft.com/office/drawing/2014/main" id="{24005A0E-7820-EC5D-742B-91EAC44B2FB3}"/>
              </a:ext>
            </a:extLst>
          </p:cNvPr>
          <p:cNvSpPr txBox="1">
            <a:spLocks/>
          </p:cNvSpPr>
          <p:nvPr/>
        </p:nvSpPr>
        <p:spPr>
          <a:xfrm>
            <a:off x="1576257" y="1214547"/>
            <a:ext cx="5991484" cy="79317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it-IT" sz="4000" dirty="0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Thanks for </a:t>
            </a:r>
            <a:r>
              <a:rPr lang="it-IT" sz="4000" dirty="0" err="1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your</a:t>
            </a:r>
            <a:r>
              <a:rPr lang="it-IT" sz="4000" dirty="0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</a:t>
            </a:r>
            <a:r>
              <a:rPr lang="it-IT" sz="4000" dirty="0" err="1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attention</a:t>
            </a:r>
            <a:r>
              <a:rPr lang="it-IT" sz="4000" dirty="0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!</a:t>
            </a:r>
            <a:endParaRPr lang="it" sz="4000" dirty="0">
              <a:solidFill>
                <a:schemeClr val="bg1"/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algn="ctr">
              <a:spcBef>
                <a:spcPts val="0"/>
              </a:spcBef>
            </a:pPr>
            <a:endParaRPr lang="it" sz="4000" dirty="0">
              <a:solidFill>
                <a:schemeClr val="bg1"/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  <a:p>
            <a:pPr algn="ctr">
              <a:spcBef>
                <a:spcPts val="0"/>
              </a:spcBef>
            </a:pPr>
            <a:endParaRPr lang="it" sz="4000" dirty="0">
              <a:solidFill>
                <a:schemeClr val="bg1"/>
              </a:solidFill>
              <a:latin typeface="DokChampa" panose="020B0604020202020204" pitchFamily="34" charset="-34"/>
              <a:cs typeface="DokChampa" panose="020B0604020202020204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71D867-3925-707E-F786-CE20292BC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1" y="86237"/>
            <a:ext cx="491741" cy="49174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DD1B549-1B56-E547-DA22-8554BEFE6E18}"/>
              </a:ext>
            </a:extLst>
          </p:cNvPr>
          <p:cNvSpPr txBox="1"/>
          <p:nvPr/>
        </p:nvSpPr>
        <p:spPr>
          <a:xfrm>
            <a:off x="3022689" y="2165221"/>
            <a:ext cx="2713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it-IT" sz="2000" dirty="0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See </a:t>
            </a:r>
            <a:r>
              <a:rPr lang="it-IT" sz="2000" dirty="0" err="1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you</a:t>
            </a:r>
            <a:r>
              <a:rPr lang="it-IT" sz="2000" dirty="0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 on </a:t>
            </a:r>
            <a:r>
              <a:rPr lang="it-IT" sz="2000" dirty="0" err="1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PostPone</a:t>
            </a:r>
            <a:r>
              <a:rPr lang="it-IT" sz="2000" dirty="0">
                <a:solidFill>
                  <a:schemeClr val="bg1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!</a:t>
            </a:r>
          </a:p>
        </p:txBody>
      </p:sp>
      <p:pic>
        <p:nvPicPr>
          <p:cNvPr id="9" name="Google Shape;99;p17">
            <a:extLst>
              <a:ext uri="{FF2B5EF4-FFF2-40B4-BE49-F238E27FC236}">
                <a16:creationId xmlns:a16="http://schemas.microsoft.com/office/drawing/2014/main" id="{367B72B4-9A75-999D-C431-C5F13DDDC68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5166" r="8784"/>
          <a:stretch/>
        </p:blipFill>
        <p:spPr>
          <a:xfrm>
            <a:off x="3340015" y="2778224"/>
            <a:ext cx="2079251" cy="2389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363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34" presetClass="emph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72222E-6 2.09877E-6 L 4.72222E-6 -0.07222 " pathEditMode="relative" rAng="0" ptsTypes="AA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297</Words>
  <Application>Microsoft Office PowerPoint</Application>
  <PresentationFormat>Presentazione su schermo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Aharoni</vt:lpstr>
      <vt:lpstr>Calibri Light</vt:lpstr>
      <vt:lpstr>Calibri</vt:lpstr>
      <vt:lpstr>Arial Rounded MT Bold</vt:lpstr>
      <vt:lpstr>DokChampa</vt:lpstr>
      <vt:lpstr>Raleway</vt:lpstr>
      <vt:lpstr>Tema di Office</vt:lpstr>
      <vt:lpstr>PostPone</vt:lpstr>
      <vt:lpstr>PostPone</vt:lpstr>
      <vt:lpstr>Presentazione standard di PowerPoint</vt:lpstr>
      <vt:lpstr>PostPone</vt:lpstr>
      <vt:lpstr>PostPone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TECNOLOGIE WEB     A.A. 2022/2023 PROF. RAFFAELE MONTELLA</dc:title>
  <cp:lastModifiedBy>Enrico Madonna</cp:lastModifiedBy>
  <cp:revision>6</cp:revision>
  <dcterms:modified xsi:type="dcterms:W3CDTF">2022-11-07T15:20:11Z</dcterms:modified>
</cp:coreProperties>
</file>