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  <p:sldMasterId id="2147483750" r:id="rId3"/>
  </p:sldMasterIdLst>
  <p:notesMasterIdLst>
    <p:notesMasterId r:id="rId21"/>
  </p:notesMasterIdLst>
  <p:sldIdLst>
    <p:sldId id="257" r:id="rId4"/>
    <p:sldId id="273" r:id="rId5"/>
    <p:sldId id="274" r:id="rId6"/>
    <p:sldId id="275" r:id="rId7"/>
    <p:sldId id="258" r:id="rId8"/>
    <p:sldId id="276" r:id="rId9"/>
    <p:sldId id="277" r:id="rId10"/>
    <p:sldId id="278" r:id="rId11"/>
    <p:sldId id="279" r:id="rId12"/>
    <p:sldId id="260" r:id="rId13"/>
    <p:sldId id="280" r:id="rId14"/>
    <p:sldId id="261" r:id="rId15"/>
    <p:sldId id="263" r:id="rId16"/>
    <p:sldId id="271" r:id="rId17"/>
    <p:sldId id="282" r:id="rId18"/>
    <p:sldId id="281" r:id="rId19"/>
    <p:sldId id="26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BABAB"/>
    <a:srgbClr val="A5A5A5"/>
    <a:srgbClr val="FFAA01"/>
    <a:srgbClr val="FFFFFF"/>
    <a:srgbClr val="FFFF01"/>
    <a:srgbClr val="FD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84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14540-6AAD-4234-8DE5-554FA9969206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B846-D2ED-4784-A364-E46D197DB5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77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1B846-D2ED-4784-A364-E46D197DB59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1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1B846-D2ED-4784-A364-E46D197DB59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25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1B846-D2ED-4784-A364-E46D197DB59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62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1B846-D2ED-4784-A364-E46D197DB59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67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1B846-D2ED-4784-A364-E46D197DB59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59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1B846-D2ED-4784-A364-E46D197DB59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47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D1A25E9B-27C5-49F1-A547-885E02C56CB5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ttangolo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ttangolo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tangolo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ttangolo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e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e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e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e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e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781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776-B27D-497B-AF2C-B1ADB6512C56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1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E95E-13B3-4596-AC62-F1868FE83D38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9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29-NOV-2098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4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29-NOV-2019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14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0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01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2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556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29-NOV-2019</a:t>
            </a:r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dirty="0" err="1"/>
              <a:t>EnRICO</a:t>
            </a:r>
            <a:r>
              <a:rPr lang="it-IT" dirty="0"/>
              <a:t> COSENTINO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489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16-MAR-2018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>
                <a:solidFill>
                  <a:srgbClr val="344068"/>
                </a:solidFill>
              </a:rPr>
              <a:t>Filippo L.M. Milotta - PhD Candidate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83E917-F134-4E40-9234-5528A3F3EA20}" type="slidenum">
              <a:rPr lang="it-IT" smtClean="0">
                <a:solidFill>
                  <a:srgbClr val="344068"/>
                </a:solidFill>
              </a:rPr>
              <a:pPr/>
              <a:t>‹N›</a:t>
            </a:fld>
            <a:endParaRPr lang="it-IT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26C324-466D-4971-930A-DBDFBAC4930F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it-IT"/>
              <a:t>Simone Guarnuccio</a:t>
            </a:r>
          </a:p>
        </p:txBody>
      </p:sp>
    </p:spTree>
    <p:extLst>
      <p:ext uri="{BB962C8B-B14F-4D97-AF65-F5344CB8AC3E}">
        <p14:creationId xmlns:p14="http://schemas.microsoft.com/office/powerpoint/2010/main" val="179821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669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519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279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779911" y="1169931"/>
            <a:ext cx="6419780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1" y="533401"/>
            <a:ext cx="8206284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3843868"/>
            <a:ext cx="6605667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0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548680"/>
            <a:ext cx="10753195" cy="79208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484784"/>
            <a:ext cx="8739823" cy="4487750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600" b="1">
                <a:solidFill>
                  <a:schemeClr val="tx1"/>
                </a:solidFill>
              </a:defRPr>
            </a:lvl4pPr>
            <a:lvl5pPr>
              <a:defRPr sz="16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9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548680"/>
            <a:ext cx="10753195" cy="79208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26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981200"/>
            <a:ext cx="8536624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4487334"/>
            <a:ext cx="8536623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27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11201" y="533401"/>
            <a:ext cx="5266623" cy="3767667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216483" y="533400"/>
            <a:ext cx="5264317" cy="37592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77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533400"/>
            <a:ext cx="4955821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199" y="1143001"/>
            <a:ext cx="5260623" cy="3158067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3355" y="566738"/>
            <a:ext cx="50187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483" y="1143000"/>
            <a:ext cx="5275607" cy="31496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58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987EA6C-42C4-46D9-BCA2-8897591912EE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tangolo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tangolo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ttangolo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ttangolo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e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e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e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e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e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071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197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89" y="533400"/>
            <a:ext cx="42672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533400"/>
            <a:ext cx="5918340" cy="54864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89" y="2209803"/>
            <a:ext cx="4267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84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0" y="1447800"/>
            <a:ext cx="4751011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16000" y="914400"/>
            <a:ext cx="4374632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704" y="2743200"/>
            <a:ext cx="4752297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1200" y="6172201"/>
            <a:ext cx="7748965" cy="365125"/>
          </a:xfrm>
        </p:spPr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61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11200" y="533400"/>
            <a:ext cx="107696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16003" y="3843867"/>
            <a:ext cx="9708443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01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33400"/>
            <a:ext cx="107696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114800"/>
            <a:ext cx="8511403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8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1" y="533400"/>
            <a:ext cx="9146383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2401" y="3429000"/>
            <a:ext cx="8536623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4301070"/>
            <a:ext cx="8509815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1" y="71062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60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60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3429000"/>
            <a:ext cx="8509815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5132981"/>
            <a:ext cx="8511403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298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2" y="533400"/>
            <a:ext cx="9146381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201" y="3886200"/>
            <a:ext cx="8509815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953000"/>
            <a:ext cx="8509813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1" y="71062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60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972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33400"/>
            <a:ext cx="10034211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201" y="3928534"/>
            <a:ext cx="850981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766736"/>
            <a:ext cx="8509813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299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1" y="533401"/>
            <a:ext cx="8739823" cy="3767670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6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0A01-B573-45D2-BA49-987135EADEE3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0165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5208" y="533400"/>
            <a:ext cx="2725592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0"/>
            <a:ext cx="7800016" cy="5486400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8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B95-95E8-4E1A-AFEE-A9B657343BC3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753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EC2100-2332-4861-B727-2F672FC3404E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it-IT"/>
              <a:t>Simone Guarnuccio</a:t>
            </a:r>
          </a:p>
        </p:txBody>
      </p:sp>
    </p:spTree>
    <p:extLst>
      <p:ext uri="{BB962C8B-B14F-4D97-AF65-F5344CB8AC3E}">
        <p14:creationId xmlns:p14="http://schemas.microsoft.com/office/powerpoint/2010/main" val="22811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A0E-A4DE-45B3-9244-A22EBCDA2459}" type="datetime1">
              <a:rPr lang="it-IT" smtClean="0"/>
              <a:pPr/>
              <a:t>19/07/2022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Simone Guarnuccio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ttangolo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e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F5DCFA-C56C-4164-99B7-DCA5D17BB58B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it-IT"/>
              <a:t>Simone Guarnuccio</a:t>
            </a:r>
          </a:p>
        </p:txBody>
      </p:sp>
    </p:spTree>
    <p:extLst>
      <p:ext uri="{BB962C8B-B14F-4D97-AF65-F5344CB8AC3E}">
        <p14:creationId xmlns:p14="http://schemas.microsoft.com/office/powerpoint/2010/main" val="330041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e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ttangolo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AA49AE-559B-4B0A-990B-BFE1A2FC637C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it-IT"/>
              <a:t>Simone Guarnuccio</a:t>
            </a:r>
          </a:p>
        </p:txBody>
      </p:sp>
    </p:spTree>
    <p:extLst>
      <p:ext uri="{BB962C8B-B14F-4D97-AF65-F5344CB8AC3E}">
        <p14:creationId xmlns:p14="http://schemas.microsoft.com/office/powerpoint/2010/main" val="19796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71130F-8970-4637-B44F-C384898837FE}" type="datetime1">
              <a:rPr lang="it-IT" smtClean="0"/>
              <a:pPr/>
              <a:t>19/07/2022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Simone Guarnuccio</a:t>
            </a:r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ttangolo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e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688EE8-092D-494A-AC11-D2266B19E68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8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124744"/>
            <a:ext cx="100584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it-IT"/>
              <a:t>29-NOV-2019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83E917-F134-4E40-9234-5528A3F3EA20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5273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94234" y="3894668"/>
            <a:ext cx="3293941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403" y="548680"/>
            <a:ext cx="10964596" cy="15121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03" y="2154765"/>
            <a:ext cx="8739823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994" y="6172204"/>
            <a:ext cx="1600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16-MAR-2018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172201"/>
            <a:ext cx="774896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it-IT">
                <a:solidFill>
                  <a:srgbClr val="146194">
                    <a:lumMod val="50000"/>
                  </a:srgbClr>
                </a:solidFill>
              </a:rPr>
              <a:t>Filippo L.M. Milotta - PhD Candidate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902" y="5578479"/>
            <a:ext cx="1142543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83E917-F134-4E40-9234-5528A3F3EA20}" type="slidenum">
              <a:rPr lang="it-IT" smtClean="0">
                <a:solidFill>
                  <a:srgbClr val="146194">
                    <a:lumMod val="50000"/>
                  </a:srgbClr>
                </a:solidFill>
              </a:rPr>
              <a:pPr/>
              <a:t>‹N›</a:t>
            </a:fld>
            <a:endParaRPr lang="it-IT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0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3" y="188387"/>
            <a:ext cx="4000527" cy="172877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85078" y="1827582"/>
            <a:ext cx="4714876" cy="4684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it-IT" sz="2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Dipartimento di Matematica e Informatica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641770" y="4294770"/>
            <a:ext cx="4714876" cy="46844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r">
              <a:spcBef>
                <a:spcPct val="0"/>
              </a:spcBef>
            </a:pPr>
            <a:r>
              <a:rPr lang="it-IT" sz="2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Enrico Cosentino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342516" y="5952532"/>
            <a:ext cx="5010152" cy="46844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r">
              <a:spcBef>
                <a:spcPct val="0"/>
              </a:spcBef>
            </a:pPr>
            <a:r>
              <a:rPr lang="it-IT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LAUREA MAGISTRALE IN INFORMATICA</a:t>
            </a:r>
            <a:br>
              <a:rPr lang="it-IT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it-IT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28 LUGLIO 2022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637792" y="5123651"/>
            <a:ext cx="4714876" cy="46844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r">
              <a:spcBef>
                <a:spcPct val="0"/>
              </a:spcBef>
            </a:pPr>
            <a:r>
              <a:rPr lang="it-IT" sz="2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Relatore: Dario Allegra</a:t>
            </a:r>
          </a:p>
          <a:p>
            <a:pPr algn="r">
              <a:spcBef>
                <a:spcPct val="0"/>
              </a:spcBef>
            </a:pPr>
            <a:r>
              <a:rPr lang="it-IT" sz="2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Correlatore: Diego Sinitò</a:t>
            </a:r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E11EC211-F08A-428F-AF88-1501169E9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606"/>
            <a:ext cx="9144000" cy="1037957"/>
          </a:xfrm>
        </p:spPr>
        <p:txBody>
          <a:bodyPr>
            <a:normAutofit/>
          </a:bodyPr>
          <a:lstStyle/>
          <a:p>
            <a:r>
              <a:rPr lang="it-IT" sz="3600" dirty="0"/>
              <a:t>Non-Rigid Registration per il pre-processing di modelli 3D in ambito senologico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E234F-4CAB-4B98-9821-F8B3C0B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Template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3562C9-C046-4B17-92B5-BA8417E6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1D6BD-365A-461F-9618-AD6604A2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B1830-0DD3-45F2-9160-BC19CC83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5E2F8DC-E05D-CD91-8211-57E93B791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79" y="1215235"/>
            <a:ext cx="3126175" cy="4743450"/>
          </a:xfr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31AF73C-ACA9-7D0D-7CC3-B0231D925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82" y="1215235"/>
            <a:ext cx="290942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71693-A737-1349-701E-21EDFCA6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4AABF0E-5E8C-9524-9473-EE04F285E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26" y="1773821"/>
            <a:ext cx="3334614" cy="348093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95DFD2-6490-03E7-110C-B12E920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A4DE3C-B09C-9C45-B28F-FD58354A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C046E9-F13B-BDE6-DF3A-6F6AC6A2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159A348-7862-3E85-4FC2-CCB564C4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0" y="1773822"/>
            <a:ext cx="3334613" cy="348093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66EACEE-77BF-DB7B-EAF2-03449F8F6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93" y="1773821"/>
            <a:ext cx="3334613" cy="34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9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4A0622-A82B-4607-915B-32627B11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250CBA-0C2A-44C4-BB11-D3274395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D1F91C-6060-49D3-95B3-43B550DD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A91B6A-5C8A-E3F4-22E6-F628035B1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686" y="3327981"/>
            <a:ext cx="2038970" cy="29729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F9DABB-97FF-EA5F-41F2-C7685728E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6" y="1571348"/>
            <a:ext cx="3059962" cy="33885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3263F7A-38C7-8B25-138C-B0736B0BC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99" y="250227"/>
            <a:ext cx="2037257" cy="2972920"/>
          </a:xfrm>
          <a:prstGeom prst="rect">
            <a:avLst/>
          </a:prstGeom>
        </p:spPr>
      </p:pic>
      <p:sp>
        <p:nvSpPr>
          <p:cNvPr id="18" name="Uguale a 17">
            <a:extLst>
              <a:ext uri="{FF2B5EF4-FFF2-40B4-BE49-F238E27FC236}">
                <a16:creationId xmlns:a16="http://schemas.microsoft.com/office/drawing/2014/main" id="{C6F2C4A2-0707-E3F0-6FCA-DB4BC2ECFE25}"/>
              </a:ext>
            </a:extLst>
          </p:cNvPr>
          <p:cNvSpPr/>
          <p:nvPr/>
        </p:nvSpPr>
        <p:spPr>
          <a:xfrm>
            <a:off x="7842947" y="1571348"/>
            <a:ext cx="749907" cy="5237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Uguale a 35">
            <a:extLst>
              <a:ext uri="{FF2B5EF4-FFF2-40B4-BE49-F238E27FC236}">
                <a16:creationId xmlns:a16="http://schemas.microsoft.com/office/drawing/2014/main" id="{14412306-8BA4-1893-5017-792AE04E8F6B}"/>
              </a:ext>
            </a:extLst>
          </p:cNvPr>
          <p:cNvSpPr/>
          <p:nvPr/>
        </p:nvSpPr>
        <p:spPr>
          <a:xfrm>
            <a:off x="7842947" y="4320737"/>
            <a:ext cx="749907" cy="5237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37" name="Segnaposto contenuto 11">
            <a:extLst>
              <a:ext uri="{FF2B5EF4-FFF2-40B4-BE49-F238E27FC236}">
                <a16:creationId xmlns:a16="http://schemas.microsoft.com/office/drawing/2014/main" id="{F8A1AA4A-6865-6C07-B446-D6FA3DAA8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9" y="250226"/>
            <a:ext cx="1959305" cy="297292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6197E025-6FE7-A6A1-84B2-CFB5B35E3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9" y="3327981"/>
            <a:ext cx="1959305" cy="2972920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916C38C4-23F4-9FEB-62B3-2705E79F53D2}"/>
              </a:ext>
            </a:extLst>
          </p:cNvPr>
          <p:cNvSpPr/>
          <p:nvPr/>
        </p:nvSpPr>
        <p:spPr>
          <a:xfrm>
            <a:off x="2972560" y="1650676"/>
            <a:ext cx="590108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8AB220CD-2C10-4A61-ADA6-799BE8E2E0C4}"/>
              </a:ext>
            </a:extLst>
          </p:cNvPr>
          <p:cNvSpPr/>
          <p:nvPr/>
        </p:nvSpPr>
        <p:spPr>
          <a:xfrm>
            <a:off x="2972560" y="4476341"/>
            <a:ext cx="590108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36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127493C7-75F4-443C-836D-D9CE966C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Dettagli test template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96D9A0-41B7-40BF-ADD3-915097B7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6C3165-86C1-4A60-9124-9322D18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ENRICO COSENTINO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A5B4B5-4CEB-47B5-85A5-8FC7D8A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A363145-F78E-89DF-B448-4789A7064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09863"/>
            <a:ext cx="4753638" cy="42868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F7320C-03CD-FB6E-F85C-74A855BC5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42" y="1409863"/>
            <a:ext cx="475363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2FFD1-5AB7-461D-8658-8D34D268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peggiori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BE7C80-78C6-46B5-9029-679AC00C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E63AD9-F454-4246-975D-77D8B277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4F276D-EF58-4A6F-830E-B330624C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E97AABE0-59C4-594A-024A-A502C025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918" y="1285447"/>
            <a:ext cx="1962147" cy="2221234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C8D1145-89D3-2BAD-8813-9FF19A21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68" y="1285446"/>
            <a:ext cx="1962147" cy="2221234"/>
          </a:xfrm>
          <a:prstGeom prst="rect">
            <a:avLst/>
          </a:prstGeom>
        </p:spPr>
      </p:pic>
      <p:pic>
        <p:nvPicPr>
          <p:cNvPr id="30" name="Segnaposto contenuto 11">
            <a:extLst>
              <a:ext uri="{FF2B5EF4-FFF2-40B4-BE49-F238E27FC236}">
                <a16:creationId xmlns:a16="http://schemas.microsoft.com/office/drawing/2014/main" id="{E0D2CF79-BE26-72DB-23F9-C4ED4F23A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78" y="1285446"/>
            <a:ext cx="1959305" cy="2143554"/>
          </a:xfrm>
          <a:prstGeom prst="rect">
            <a:avLst/>
          </a:prstGeom>
        </p:spPr>
      </p:pic>
      <p:sp>
        <p:nvSpPr>
          <p:cNvPr id="31" name="Uguale a 30">
            <a:extLst>
              <a:ext uri="{FF2B5EF4-FFF2-40B4-BE49-F238E27FC236}">
                <a16:creationId xmlns:a16="http://schemas.microsoft.com/office/drawing/2014/main" id="{30532B81-549D-82FF-F17C-C3BF967E37DC}"/>
              </a:ext>
            </a:extLst>
          </p:cNvPr>
          <p:cNvSpPr/>
          <p:nvPr/>
        </p:nvSpPr>
        <p:spPr>
          <a:xfrm>
            <a:off x="7592663" y="2077374"/>
            <a:ext cx="749907" cy="5237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45ADC663-9E24-BF20-394F-BEB2ACCD5E63}"/>
              </a:ext>
            </a:extLst>
          </p:cNvPr>
          <p:cNvSpPr/>
          <p:nvPr/>
        </p:nvSpPr>
        <p:spPr>
          <a:xfrm>
            <a:off x="3849431" y="2174660"/>
            <a:ext cx="590108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Segnaposto contenuto 11">
            <a:extLst>
              <a:ext uri="{FF2B5EF4-FFF2-40B4-BE49-F238E27FC236}">
                <a16:creationId xmlns:a16="http://schemas.microsoft.com/office/drawing/2014/main" id="{8B183529-6E2E-A8A4-66C1-97DF8A0CC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095" y="3758995"/>
            <a:ext cx="1962146" cy="2143554"/>
          </a:xfrm>
          <a:prstGeom prst="rect">
            <a:avLst/>
          </a:prstGeom>
        </p:spPr>
      </p:pic>
      <p:sp>
        <p:nvSpPr>
          <p:cNvPr id="39" name="Uguale a 38">
            <a:extLst>
              <a:ext uri="{FF2B5EF4-FFF2-40B4-BE49-F238E27FC236}">
                <a16:creationId xmlns:a16="http://schemas.microsoft.com/office/drawing/2014/main" id="{BC9CE30E-6C81-761B-CC56-567B43AE4861}"/>
              </a:ext>
            </a:extLst>
          </p:cNvPr>
          <p:cNvSpPr/>
          <p:nvPr/>
        </p:nvSpPr>
        <p:spPr>
          <a:xfrm>
            <a:off x="7592663" y="4550923"/>
            <a:ext cx="749907" cy="5237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E659E6CF-0142-717A-64D2-CC72357AC548}"/>
              </a:ext>
            </a:extLst>
          </p:cNvPr>
          <p:cNvSpPr/>
          <p:nvPr/>
        </p:nvSpPr>
        <p:spPr>
          <a:xfrm>
            <a:off x="3849431" y="4648209"/>
            <a:ext cx="590108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Segnaposto contenuto 19">
            <a:extLst>
              <a:ext uri="{FF2B5EF4-FFF2-40B4-BE49-F238E27FC236}">
                <a16:creationId xmlns:a16="http://schemas.microsoft.com/office/drawing/2014/main" id="{224408DE-DA44-8C81-2E08-315ECBC18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2451" y="3758996"/>
            <a:ext cx="1839395" cy="2221234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6278AA1E-08F7-2CCC-916C-35CDFFF03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325" y="3802694"/>
            <a:ext cx="1962147" cy="21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2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2FFD1-5AB7-461D-8658-8D34D268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migliori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BE7C80-78C6-46B5-9029-679AC00C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E63AD9-F454-4246-975D-77D8B277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4F276D-EF58-4A6F-830E-B330624C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15</a:t>
            </a:fld>
            <a:endParaRPr lang="it-IT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E97AABE0-59C4-594A-024A-A502C025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2452" y="1285447"/>
            <a:ext cx="1839394" cy="2221234"/>
          </a:xfr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C8D1145-89D3-2BAD-8813-9FF19A21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325" y="1285446"/>
            <a:ext cx="1962146" cy="2221234"/>
          </a:xfrm>
          <a:prstGeom prst="rect">
            <a:avLst/>
          </a:prstGeom>
        </p:spPr>
      </p:pic>
      <p:pic>
        <p:nvPicPr>
          <p:cNvPr id="30" name="Segnaposto contenuto 11">
            <a:extLst>
              <a:ext uri="{FF2B5EF4-FFF2-40B4-BE49-F238E27FC236}">
                <a16:creationId xmlns:a16="http://schemas.microsoft.com/office/drawing/2014/main" id="{E0D2CF79-BE26-72DB-23F9-C4ED4F23A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095" y="1285446"/>
            <a:ext cx="1962146" cy="2143554"/>
          </a:xfrm>
          <a:prstGeom prst="rect">
            <a:avLst/>
          </a:prstGeom>
        </p:spPr>
      </p:pic>
      <p:sp>
        <p:nvSpPr>
          <p:cNvPr id="31" name="Uguale a 30">
            <a:extLst>
              <a:ext uri="{FF2B5EF4-FFF2-40B4-BE49-F238E27FC236}">
                <a16:creationId xmlns:a16="http://schemas.microsoft.com/office/drawing/2014/main" id="{30532B81-549D-82FF-F17C-C3BF967E37DC}"/>
              </a:ext>
            </a:extLst>
          </p:cNvPr>
          <p:cNvSpPr/>
          <p:nvPr/>
        </p:nvSpPr>
        <p:spPr>
          <a:xfrm>
            <a:off x="7592663" y="2077374"/>
            <a:ext cx="749907" cy="5237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45ADC663-9E24-BF20-394F-BEB2ACCD5E63}"/>
              </a:ext>
            </a:extLst>
          </p:cNvPr>
          <p:cNvSpPr/>
          <p:nvPr/>
        </p:nvSpPr>
        <p:spPr>
          <a:xfrm>
            <a:off x="3849431" y="2174660"/>
            <a:ext cx="590108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Segnaposto contenuto 11">
            <a:extLst>
              <a:ext uri="{FF2B5EF4-FFF2-40B4-BE49-F238E27FC236}">
                <a16:creationId xmlns:a16="http://schemas.microsoft.com/office/drawing/2014/main" id="{8B183529-6E2E-A8A4-66C1-97DF8A0CC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093" y="3758995"/>
            <a:ext cx="1962147" cy="2143554"/>
          </a:xfrm>
          <a:prstGeom prst="rect">
            <a:avLst/>
          </a:prstGeom>
        </p:spPr>
      </p:pic>
      <p:sp>
        <p:nvSpPr>
          <p:cNvPr id="39" name="Uguale a 38">
            <a:extLst>
              <a:ext uri="{FF2B5EF4-FFF2-40B4-BE49-F238E27FC236}">
                <a16:creationId xmlns:a16="http://schemas.microsoft.com/office/drawing/2014/main" id="{BC9CE30E-6C81-761B-CC56-567B43AE4861}"/>
              </a:ext>
            </a:extLst>
          </p:cNvPr>
          <p:cNvSpPr/>
          <p:nvPr/>
        </p:nvSpPr>
        <p:spPr>
          <a:xfrm>
            <a:off x="7592663" y="4550923"/>
            <a:ext cx="749907" cy="5237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E659E6CF-0142-717A-64D2-CC72357AC548}"/>
              </a:ext>
            </a:extLst>
          </p:cNvPr>
          <p:cNvSpPr/>
          <p:nvPr/>
        </p:nvSpPr>
        <p:spPr>
          <a:xfrm>
            <a:off x="3849431" y="4648209"/>
            <a:ext cx="590108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Segnaposto contenuto 19">
            <a:extLst>
              <a:ext uri="{FF2B5EF4-FFF2-40B4-BE49-F238E27FC236}">
                <a16:creationId xmlns:a16="http://schemas.microsoft.com/office/drawing/2014/main" id="{224408DE-DA44-8C81-2E08-315ECBC18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2452" y="3758996"/>
            <a:ext cx="1839393" cy="2143553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6278AA1E-08F7-2CCC-916C-35CDFFF035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325" y="3758995"/>
            <a:ext cx="1962147" cy="21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90634-82B2-D0EA-3E27-BE89C6E6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miglioramenti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03B28-1999-2D83-124C-54D2F582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254"/>
            <a:ext cx="10058401" cy="352114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4000" dirty="0"/>
              <a:t>Utilizzo di più template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4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4000" dirty="0"/>
              <a:t>Scaling del template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40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4000" dirty="0"/>
              <a:t>Altre tecniche di allineamento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5B8E7A-7625-A8B8-FAE8-B270417B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29-NOV-2019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BA5025-6AF4-7F34-70EE-9059B923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72BF3-E4DB-3F1B-EE52-90DD6D63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48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5323F1-B69B-4DB7-BCA0-59743FA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BC7909-4B01-47F6-B115-D78A106F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6B5238-D68F-4919-9582-F52E4FB0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48E34-4D15-420D-95E0-DF6D661701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2209" y="2662237"/>
            <a:ext cx="10058400" cy="766763"/>
          </a:xfrm>
        </p:spPr>
        <p:txBody>
          <a:bodyPr>
            <a:noAutofit/>
          </a:bodyPr>
          <a:lstStyle/>
          <a:p>
            <a:pPr algn="ctr"/>
            <a:r>
              <a:rPr lang="it-IT" sz="6600" dirty="0"/>
              <a:t>Grazie a tutti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1283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8709E0-78F7-2B1F-28ED-88B37FF0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488A76-E95C-04D9-19CE-270136D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B969C-D730-1854-1679-53CAFC24E2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6543" y="657040"/>
            <a:ext cx="10058400" cy="4743450"/>
          </a:xfrm>
        </p:spPr>
        <p:txBody>
          <a:bodyPr>
            <a:normAutofit/>
          </a:bodyPr>
          <a:lstStyle/>
          <a:p>
            <a:pPr algn="ctr"/>
            <a:endParaRPr lang="it-IT" sz="4000" dirty="0"/>
          </a:p>
          <a:p>
            <a:pPr algn="ctr"/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PROBLEMA: </a:t>
            </a:r>
          </a:p>
          <a:p>
            <a:pPr marL="0" indent="0" algn="ctr">
              <a:buNone/>
            </a:pPr>
            <a:r>
              <a:rPr lang="it-IT" sz="4000" dirty="0"/>
              <a:t>Valutazione oggettiva del risultato di un’operazione di ricostruzione del seno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DC30D-A3FB-7A4D-CB83-F1F6AA2C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</p:spTree>
    <p:extLst>
      <p:ext uri="{BB962C8B-B14F-4D97-AF65-F5344CB8AC3E}">
        <p14:creationId xmlns:p14="http://schemas.microsoft.com/office/powerpoint/2010/main" val="293222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9677837-C28D-7821-D3AD-71C549D5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fare?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2909E4-40E8-5533-8125-36A3C7D6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6EFDF2-E583-AC8B-E906-09C5B9BA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E751B4-7ACF-1FE6-59AA-45157277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64D336-8ADB-0D41-3845-1D5082F6F66F}"/>
              </a:ext>
            </a:extLst>
          </p:cNvPr>
          <p:cNvSpPr txBox="1"/>
          <p:nvPr/>
        </p:nvSpPr>
        <p:spPr>
          <a:xfrm>
            <a:off x="4483224" y="1722268"/>
            <a:ext cx="237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Valutazione simmetria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6AB94D-8CC8-F43B-8436-4DAB1C85081F}"/>
              </a:ext>
            </a:extLst>
          </p:cNvPr>
          <p:cNvSpPr txBox="1"/>
          <p:nvPr/>
        </p:nvSpPr>
        <p:spPr>
          <a:xfrm>
            <a:off x="4483224" y="4165107"/>
            <a:ext cx="237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Valutazione forma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ED41CBD-08C7-6982-949A-9F8DF3511F41}"/>
              </a:ext>
            </a:extLst>
          </p:cNvPr>
          <p:cNvSpPr/>
          <p:nvPr/>
        </p:nvSpPr>
        <p:spPr>
          <a:xfrm>
            <a:off x="5385787" y="3196948"/>
            <a:ext cx="574089" cy="674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0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386ED39-4533-46AB-2336-6E848738B350}"/>
              </a:ext>
            </a:extLst>
          </p:cNvPr>
          <p:cNvSpPr/>
          <p:nvPr/>
        </p:nvSpPr>
        <p:spPr>
          <a:xfrm>
            <a:off x="7721600" y="2847968"/>
            <a:ext cx="3786909" cy="11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9D242FC-19AA-6909-5162-1B5CA8D580C4}"/>
              </a:ext>
            </a:extLst>
          </p:cNvPr>
          <p:cNvSpPr/>
          <p:nvPr/>
        </p:nvSpPr>
        <p:spPr>
          <a:xfrm>
            <a:off x="905164" y="2005296"/>
            <a:ext cx="3888509" cy="262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270448-1676-DEEF-A6A4-674AC6C7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 correnti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DA7020-39E9-2B63-0E86-C2A4B4A2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80B8C1-1A01-88CE-C72E-5CCBDA3B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145BE9-F3AB-E8C3-5772-E56B11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2A314C-70DD-2E96-0173-14DE35F59B3F}"/>
              </a:ext>
            </a:extLst>
          </p:cNvPr>
          <p:cNvSpPr txBox="1"/>
          <p:nvPr/>
        </p:nvSpPr>
        <p:spPr>
          <a:xfrm>
            <a:off x="905164" y="2144286"/>
            <a:ext cx="3888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Visita medica e valutazione fotografica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800" dirty="0"/>
              <a:t>Invasività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800" dirty="0"/>
              <a:t>Errori di prospettiva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800" dirty="0"/>
              <a:t>Assenza di oggettività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ACC71FE3-3C16-B7D4-E927-5BE5C76893F8}"/>
              </a:ext>
            </a:extLst>
          </p:cNvPr>
          <p:cNvSpPr/>
          <p:nvPr/>
        </p:nvSpPr>
        <p:spPr>
          <a:xfrm>
            <a:off x="5467927" y="3120402"/>
            <a:ext cx="1930400" cy="5449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F71F1C-30C1-EA04-7208-6CEB3A7EA2E2}"/>
              </a:ext>
            </a:extLst>
          </p:cNvPr>
          <p:cNvSpPr txBox="1"/>
          <p:nvPr/>
        </p:nvSpPr>
        <p:spPr>
          <a:xfrm>
            <a:off x="7573818" y="2847968"/>
            <a:ext cx="4054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Servono modelli matematici descrittivi!</a:t>
            </a:r>
          </a:p>
        </p:txBody>
      </p:sp>
    </p:spTree>
    <p:extLst>
      <p:ext uri="{BB962C8B-B14F-4D97-AF65-F5344CB8AC3E}">
        <p14:creationId xmlns:p14="http://schemas.microsoft.com/office/powerpoint/2010/main" val="307913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720A5D1-C65B-446B-D68B-59246180C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6" y="1709348"/>
            <a:ext cx="5301014" cy="3645821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A2AE69-795A-4F1F-9B7F-77B4A25E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descrittivi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DD144C-3B14-42DC-A3F4-520E62F4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54E03B-260C-488C-BE67-FCE810B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ENRICO COSENTINO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C58DD-7643-4271-B843-86D30041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6413D02-397F-AFE8-ABE7-95443BD31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52" y="1709348"/>
            <a:ext cx="5498826" cy="36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A6AC5-F0F4-468F-BBC9-7127DA6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4723"/>
            <a:ext cx="10058400" cy="748457"/>
          </a:xfrm>
        </p:spPr>
        <p:txBody>
          <a:bodyPr/>
          <a:lstStyle/>
          <a:p>
            <a:r>
              <a:rPr lang="it-IT" dirty="0"/>
              <a:t>Modelli ottenuti tramite scansione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8DAAD4A-1C9D-0D92-AC60-0733CFC97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64" y="1846263"/>
            <a:ext cx="4008510" cy="4022725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3A4CC1B-38CC-C64A-A065-C32E1AFB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76771"/>
            <a:ext cx="4937760" cy="24584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600" dirty="0"/>
              <a:t>Compenetrazione di facce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3600" dirty="0"/>
              <a:t>Geometria irregolare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3600" dirty="0"/>
              <a:t>Buchi dovuti a occlusione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7A1F5-464F-980A-93BB-CC44289E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E86967-7450-F62B-D496-6AD01038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26AFF-2FE4-19B5-3A80-7FA1E84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11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222289A6-C902-1855-4D32-43254108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Registration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ADF1314-EDF4-F634-4994-B7B794A8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93" y="1395741"/>
            <a:ext cx="10326716" cy="766132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it-IT" sz="4000" dirty="0">
                <a:solidFill>
                  <a:schemeClr val="tx1"/>
                </a:solidFill>
              </a:rPr>
              <a:t>Algoritmi di allineamento e deformazione spaziale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A84AB3-6B05-BCB5-F6A7-E1EDF4E4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530565-B0EE-4341-E905-FC638A65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Enrico Cosentino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90FBF4-3859-CFD9-2B43-A9125D6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6868DD-06FB-5F22-1A8E-8F15A3E80FD0}"/>
              </a:ext>
            </a:extLst>
          </p:cNvPr>
          <p:cNvSpPr txBox="1"/>
          <p:nvPr/>
        </p:nvSpPr>
        <p:spPr>
          <a:xfrm>
            <a:off x="1097280" y="2511992"/>
            <a:ext cx="535709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200" dirty="0"/>
              <a:t>Rigid o non-rigid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32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200" dirty="0"/>
              <a:t>Con o senza landmark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32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200" dirty="0"/>
              <a:t>ICP, grafi di deformazione, ecc.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95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06EA4-0585-B2BC-0CC7-41A30A51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Non-rigid ICP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368C9-F56D-8D92-5BA0-AC735F35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600" dirty="0"/>
              <a:t>Trasformazioni separate per ogni vertice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36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600" dirty="0"/>
              <a:t>2 cicli annidati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36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600" dirty="0"/>
              <a:t>Termini per distanze, rigidità e landmark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36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600" dirty="0"/>
              <a:t>Posizionare i landmark è lento e laborioso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8ED79A-6C64-959D-6CF4-98C903E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17F750-2E24-638B-5B5E-7C54FDEA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2C6BE8-30F6-7324-EC03-B64D4EDB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6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42904C0-ED57-7D60-ED34-E320A6DC0DDE}"/>
              </a:ext>
            </a:extLst>
          </p:cNvPr>
          <p:cNvSpPr/>
          <p:nvPr/>
        </p:nvSpPr>
        <p:spPr>
          <a:xfrm>
            <a:off x="6799704" y="1808825"/>
            <a:ext cx="4034013" cy="315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47DBE6C-3C27-FFDF-A915-EF568CF74BBD}"/>
              </a:ext>
            </a:extLst>
          </p:cNvPr>
          <p:cNvSpPr/>
          <p:nvPr/>
        </p:nvSpPr>
        <p:spPr>
          <a:xfrm>
            <a:off x="1097280" y="1808826"/>
            <a:ext cx="4034013" cy="315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48C6A6-0FB0-DF0A-4C3E-3296CA38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apportate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52164C-A6E0-B0C8-475E-652C73C0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28-LUGLIO-2022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04C490-107B-F319-F3F1-779AB242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ENRICO COSENTINO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5814FF-4FD6-216B-5EF1-AAC2D56A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917-F134-4E40-9234-5528A3F3EA20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EA138B-5E3E-D577-37E0-83A955A41F05}"/>
              </a:ext>
            </a:extLst>
          </p:cNvPr>
          <p:cNvSpPr txBox="1"/>
          <p:nvPr/>
        </p:nvSpPr>
        <p:spPr>
          <a:xfrm>
            <a:off x="1358283" y="1808826"/>
            <a:ext cx="37019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Pulizia e orientamento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Rotazione di 180 gradi attorno all’asse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Centramento sull’origine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Rimozione rumore e informazioni aggiuntive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0B0F8B-6EAA-A7BF-9781-A1B8FDF7E443}"/>
              </a:ext>
            </a:extLst>
          </p:cNvPr>
          <p:cNvSpPr txBox="1"/>
          <p:nvPr/>
        </p:nvSpPr>
        <p:spPr>
          <a:xfrm>
            <a:off x="6965716" y="2046892"/>
            <a:ext cx="3701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Rimozione landmark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Minimo globale quando i vertici collassano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Convergenza a un minimo locale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1198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1_Sezione Custom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264</Words>
  <Application>Microsoft Office PowerPoint</Application>
  <PresentationFormat>Widescreen</PresentationFormat>
  <Paragraphs>117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Century Schoolbook</vt:lpstr>
      <vt:lpstr>Wingdings</vt:lpstr>
      <vt:lpstr>Wingdings 2</vt:lpstr>
      <vt:lpstr>Wingdings 3</vt:lpstr>
      <vt:lpstr>Loggia</vt:lpstr>
      <vt:lpstr>1_Retrospettivo</vt:lpstr>
      <vt:lpstr>1_Sezione Custom</vt:lpstr>
      <vt:lpstr>Non-Rigid Registration per il pre-processing di modelli 3D in ambito senologico</vt:lpstr>
      <vt:lpstr>Presentazione standard di PowerPoint</vt:lpstr>
      <vt:lpstr>Come fare?</vt:lpstr>
      <vt:lpstr>Approcci correnti</vt:lpstr>
      <vt:lpstr>Modelli descrittivi</vt:lpstr>
      <vt:lpstr>Modelli ottenuti tramite scansione</vt:lpstr>
      <vt:lpstr>Registration</vt:lpstr>
      <vt:lpstr>Non-rigid ICP</vt:lpstr>
      <vt:lpstr>Modifiche apportate</vt:lpstr>
      <vt:lpstr>Template</vt:lpstr>
      <vt:lpstr>Dataset</vt:lpstr>
      <vt:lpstr>Presentazione standard di PowerPoint</vt:lpstr>
      <vt:lpstr>Dettagli test template</vt:lpstr>
      <vt:lpstr>Casi peggiori</vt:lpstr>
      <vt:lpstr>Casi migliori</vt:lpstr>
      <vt:lpstr>Possibili miglioramenti</vt:lpstr>
      <vt:lpstr>Grazie a tutti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tempo nella musica: tecniche per la stima automatica e una loro implementazione da MATLAB a Python</dc:title>
  <dc:creator>Enrico Cosentino</dc:creator>
  <cp:lastModifiedBy>Enrico Cosentino</cp:lastModifiedBy>
  <cp:revision>83</cp:revision>
  <dcterms:created xsi:type="dcterms:W3CDTF">2019-11-16T08:30:43Z</dcterms:created>
  <dcterms:modified xsi:type="dcterms:W3CDTF">2022-07-19T11:58:33Z</dcterms:modified>
</cp:coreProperties>
</file>