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senza titolo" id="{F878389D-4264-46D5-BE23-41D3D3975EAA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BE748C-639F-AA31-0E9A-0FDD87EC7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16575C2-2CEA-629B-28DE-B8DD7CCCB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91097A-6B15-9189-2F9D-B60D50F04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21ED8-4D26-48AE-945A-504685310D03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C2A6A7-6CCB-32E6-CB0A-50F4ABC0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F9A55FF-F21F-44CD-0BBC-E46BD7805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44FF9-DD30-44B1-BB65-6783DBE811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157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303FE5-7646-E33C-2EBF-5383C9B02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34E5286-0ECF-C3BE-8E10-F74011417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4BF99C-B747-C572-F51A-19520BD84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21ED8-4D26-48AE-945A-504685310D03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7DEFB2-BEF3-D89F-BD4B-D7C17B6DA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0E53DA-DB96-D794-3F61-99CCE8CE8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44FF9-DD30-44B1-BB65-6783DBE811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970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B155CA5-B819-DE9E-5093-CCF245C127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3E172A0-0DBF-39EF-DBDB-0B38CB83D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E95FE5-6409-3947-BC13-E4516C48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21ED8-4D26-48AE-945A-504685310D03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8DBB39-C914-8DB2-54E6-D55EE4CDE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B19A62-825A-5A0E-EA93-D358863D0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44FF9-DD30-44B1-BB65-6783DBE811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729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138485-831C-D65D-59E7-F37327153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5F2EDB-E33C-ACC7-DB33-3A69103B5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B3FAC9-A4E0-8D07-5FE2-778996657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21ED8-4D26-48AE-945A-504685310D03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B91C04-74E4-B2C7-EEEC-AA3038106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F5AD5C-EB09-4076-B9B3-BBF877E0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44FF9-DD30-44B1-BB65-6783DBE811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77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DC9826-8382-65DF-B580-9DD10243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6880E70-2186-D8B7-91C6-C94CD7B7A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6EF943-859F-F1B7-C1F5-61FE3732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21ED8-4D26-48AE-945A-504685310D03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842D16-7AA3-3073-84DE-29E77E6F1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5C0D30-F934-D5A8-C0F1-725E920A0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44FF9-DD30-44B1-BB65-6783DBE811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698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E4E582-2E6D-3EB3-8E8D-ED2D0AC56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6E3F3B-39EF-8482-063D-5A481D7B4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41AD511-BD3B-0ED6-8A80-A5789CB4B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4DE540C-AE40-C54E-8075-39D0ABDF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21ED8-4D26-48AE-945A-504685310D03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7230F3F-8CE1-D381-7E32-B5A08516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CF99DB9-51CF-0D4F-0BEA-EDC91453D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44FF9-DD30-44B1-BB65-6783DBE811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24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DBCD3E-9E10-55B5-EC65-D3114BD06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3334C99-1A44-1E6F-0D49-EA78FB841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DDAE0A6-6454-C73B-4D3F-FD3B3C951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7F8886D-26EA-F330-AC42-79B216EF5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62324EE-99B0-7BA5-1C84-B2D822CE79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26A1993-0801-1102-F94F-ED9BC88BA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21ED8-4D26-48AE-945A-504685310D03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F5F5ECD-9764-14CA-5816-D0C2B4D5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7E6E9A1-BFA3-9C4F-278E-06F19E7C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44FF9-DD30-44B1-BB65-6783DBE811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6158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9FAC8E-46BB-640C-E74B-D776BF124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2272F85-CEFD-6694-B4B8-E39D8502A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21ED8-4D26-48AE-945A-504685310D03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E845E6-660C-F74D-11BB-4A6975C3A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796EFBD-B178-EA80-6DFB-2269A7E6E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44FF9-DD30-44B1-BB65-6783DBE811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643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C39FFE8-FEF9-1288-DED7-476AF726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21ED8-4D26-48AE-945A-504685310D03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24782BC-EB5B-25D0-8F71-4F845150C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AEB63F2-DB2B-A655-3610-1BA7AEAA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44FF9-DD30-44B1-BB65-6783DBE811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142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01DF65-1DBD-1DE7-1DB6-9AF981F34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E467CF-ED09-8BB8-FF81-A399773A9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345F4BD-AA79-CA19-B32F-A55ADE4E1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0198B08-2F45-067B-6B7B-2D8C301EF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21ED8-4D26-48AE-945A-504685310D03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C581337-4475-666F-A3EB-6BD31D508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C151E8F-FAAE-9740-0ABB-2F19BF857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44FF9-DD30-44B1-BB65-6783DBE811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761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61ABE3-338B-B87C-AF99-2F3D0DDAD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53117D1-69A4-E964-AAC2-5929B65FB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47A6EB2-E106-4EAD-97C8-D961708C8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599FDE7-6DE0-8E18-01C5-3E26EB273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21ED8-4D26-48AE-945A-504685310D03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AFE0C89-D26A-42F4-8F65-391BD32D5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D52942F-0A55-97EC-F7A0-2EDF4252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44FF9-DD30-44B1-BB65-6783DBE811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0465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3D27C12-C78A-F722-F775-3A624BCB8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E4DE21-8AFC-76E2-D00B-5255CE7AB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27D324-970A-3216-94DB-CB15C260B1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21ED8-4D26-48AE-945A-504685310D03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57A240-2C80-FA9B-D6B6-35D035002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0B9CB36-5DBA-ADED-4917-31C57B44E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44FF9-DD30-44B1-BB65-6783DBE811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412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F1839E-97AE-BE39-6A6C-501B978AE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1640" y="401538"/>
            <a:ext cx="8208264" cy="377253"/>
          </a:xfrm>
        </p:spPr>
        <p:txBody>
          <a:bodyPr>
            <a:noAutofit/>
          </a:bodyPr>
          <a:lstStyle/>
          <a:p>
            <a:r>
              <a:rPr lang="it-IT" sz="3600" dirty="0"/>
              <a:t>PRESENTAZIONE HOMEWORK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C378A00-9A84-36BC-D63D-6A3A3FBF5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1900" y="685097"/>
            <a:ext cx="4047744" cy="293306"/>
          </a:xfrm>
        </p:spPr>
        <p:txBody>
          <a:bodyPr>
            <a:normAutofit lnSpcReduction="10000"/>
          </a:bodyPr>
          <a:lstStyle/>
          <a:p>
            <a:r>
              <a:rPr lang="it-IT" sz="1600" dirty="0"/>
              <a:t>ENRICO COSTANZO 1000016135</a:t>
            </a:r>
          </a:p>
        </p:txBody>
      </p:sp>
      <p:pic>
        <p:nvPicPr>
          <p:cNvPr id="5" name="Immagine 4" descr="Immagine che contiene Sito Web&#10;&#10;Descrizione generata automaticamente">
            <a:extLst>
              <a:ext uri="{FF2B5EF4-FFF2-40B4-BE49-F238E27FC236}">
                <a16:creationId xmlns:a16="http://schemas.microsoft.com/office/drawing/2014/main" id="{1CD7B76C-D1E4-724A-4541-1AFAD5546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056" y="1481327"/>
            <a:ext cx="7171944" cy="3200401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0585C73-5D41-7DE3-72A7-05FEDA87D253}"/>
              </a:ext>
            </a:extLst>
          </p:cNvPr>
          <p:cNvSpPr txBox="1"/>
          <p:nvPr/>
        </p:nvSpPr>
        <p:spPr>
          <a:xfrm>
            <a:off x="209169" y="1254464"/>
            <a:ext cx="44988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0" i="0" dirty="0">
                <a:effectLst/>
              </a:rPr>
              <a:t>La struttura generale della pagina contiene i seguenti elementi:</a:t>
            </a:r>
          </a:p>
          <a:p>
            <a:pPr algn="just"/>
            <a:endParaRPr lang="it-IT" b="0" i="0" dirty="0"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U</a:t>
            </a:r>
            <a:r>
              <a:rPr lang="it-IT" b="0" i="0" dirty="0">
                <a:effectLst/>
              </a:rPr>
              <a:t>n </a:t>
            </a:r>
            <a:r>
              <a:rPr lang="it-IT" b="1" i="0" dirty="0">
                <a:effectLst/>
              </a:rPr>
              <a:t>menù di navigazione (</a:t>
            </a:r>
            <a:r>
              <a:rPr lang="it-IT" b="1" i="0" dirty="0" err="1">
                <a:effectLst/>
              </a:rPr>
              <a:t>navbar</a:t>
            </a:r>
            <a:r>
              <a:rPr lang="it-IT" b="1" i="0" dirty="0">
                <a:effectLst/>
              </a:rPr>
              <a:t>)</a:t>
            </a:r>
            <a:r>
              <a:rPr lang="it-IT" b="0" i="0" dirty="0">
                <a:effectLst/>
              </a:rPr>
              <a:t>, disposto orizzontalmente in alto, contenente dei link alle altre sezioni del sito;</a:t>
            </a:r>
          </a:p>
          <a:p>
            <a:pPr algn="just"/>
            <a:endParaRPr lang="it-IT" b="0" i="0" dirty="0"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</a:rPr>
              <a:t>Un </a:t>
            </a:r>
            <a:r>
              <a:rPr lang="it-IT" b="1" i="0" dirty="0" err="1">
                <a:effectLst/>
              </a:rPr>
              <a:t>header</a:t>
            </a:r>
            <a:r>
              <a:rPr lang="it-IT" b="1" dirty="0"/>
              <a:t> </a:t>
            </a:r>
            <a:r>
              <a:rPr lang="it-IT" b="0" i="0" dirty="0">
                <a:effectLst/>
              </a:rPr>
              <a:t>con il titolo della pagina e un’immagine di sfondo, al quale ho applicato un overlay semitrasparente di colore </a:t>
            </a:r>
            <a:r>
              <a:rPr lang="it-IT" b="0" i="0" dirty="0" err="1">
                <a:effectLst/>
              </a:rPr>
              <a:t>rgb</a:t>
            </a:r>
            <a:r>
              <a:rPr lang="it-IT" b="0" i="0" dirty="0">
                <a:effectLst/>
              </a:rPr>
              <a:t> (0, 0, 0, .3);</a:t>
            </a:r>
          </a:p>
          <a:p>
            <a:pPr algn="just"/>
            <a:endParaRPr lang="it-IT" b="0" i="0" dirty="0"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U</a:t>
            </a:r>
            <a:r>
              <a:rPr lang="it-IT" b="0" i="0" dirty="0">
                <a:effectLst/>
              </a:rPr>
              <a:t>na sezione di </a:t>
            </a:r>
            <a:r>
              <a:rPr lang="it-IT" b="1" i="0" dirty="0">
                <a:effectLst/>
              </a:rPr>
              <a:t>contenuti</a:t>
            </a:r>
            <a:r>
              <a:rPr lang="it-IT" b="0" i="0" dirty="0">
                <a:effectLst/>
              </a:rPr>
              <a:t>, che rappresenta il corpo principale della pagina divisa in “blocchi”;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it-IT" b="0" i="0" dirty="0"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U</a:t>
            </a:r>
            <a:r>
              <a:rPr lang="it-IT" b="0" i="0" dirty="0">
                <a:effectLst/>
              </a:rPr>
              <a:t>n </a:t>
            </a:r>
            <a:r>
              <a:rPr lang="it-IT" b="1" i="0" dirty="0" err="1">
                <a:effectLst/>
              </a:rPr>
              <a:t>footer</a:t>
            </a:r>
            <a:r>
              <a:rPr lang="it-IT" b="0" i="0" dirty="0">
                <a:effectLst/>
              </a:rPr>
              <a:t>.</a:t>
            </a:r>
            <a:endParaRPr lang="it-IT" dirty="0"/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C55780AC-F29F-0ABB-923E-B7E498EC1A7B}"/>
              </a:ext>
            </a:extLst>
          </p:cNvPr>
          <p:cNvCxnSpPr/>
          <p:nvPr/>
        </p:nvCxnSpPr>
        <p:spPr>
          <a:xfrm>
            <a:off x="4946904" y="1655064"/>
            <a:ext cx="0" cy="1874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A37651F1-977E-CC0A-AE62-5EC7278748EF}"/>
              </a:ext>
            </a:extLst>
          </p:cNvPr>
          <p:cNvCxnSpPr>
            <a:cxnSpLocks/>
          </p:cNvCxnSpPr>
          <p:nvPr/>
        </p:nvCxnSpPr>
        <p:spPr>
          <a:xfrm>
            <a:off x="8586216" y="3337560"/>
            <a:ext cx="0" cy="384048"/>
          </a:xfrm>
          <a:prstGeom prst="straightConnector1">
            <a:avLst/>
          </a:prstGeom>
          <a:ln>
            <a:solidFill>
              <a:schemeClr val="bg2"/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CE3D1E9D-2FB9-3846-52E8-CDE71EEC6A0E}"/>
              </a:ext>
            </a:extLst>
          </p:cNvPr>
          <p:cNvCxnSpPr/>
          <p:nvPr/>
        </p:nvCxnSpPr>
        <p:spPr>
          <a:xfrm flipV="1">
            <a:off x="8348472" y="3355847"/>
            <a:ext cx="0" cy="173737"/>
          </a:xfrm>
          <a:prstGeom prst="straightConnector1">
            <a:avLst/>
          </a:prstGeom>
          <a:ln>
            <a:solidFill>
              <a:schemeClr val="bg2"/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5D9596F0-71F4-CEE1-C0D6-5FE920B9DB52}"/>
              </a:ext>
            </a:extLst>
          </p:cNvPr>
          <p:cNvCxnSpPr/>
          <p:nvPr/>
        </p:nvCxnSpPr>
        <p:spPr>
          <a:xfrm>
            <a:off x="7415784" y="2459736"/>
            <a:ext cx="2350008" cy="0"/>
          </a:xfrm>
          <a:prstGeom prst="straightConnector1">
            <a:avLst/>
          </a:prstGeom>
          <a:ln>
            <a:solidFill>
              <a:schemeClr val="bg2"/>
            </a:solidFill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A8FF80F0-50D0-EFBE-6B8B-91DB728290F3}"/>
              </a:ext>
            </a:extLst>
          </p:cNvPr>
          <p:cNvCxnSpPr/>
          <p:nvPr/>
        </p:nvCxnSpPr>
        <p:spPr>
          <a:xfrm>
            <a:off x="6199632" y="4304475"/>
            <a:ext cx="2103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8FB7E03-BCBF-38C3-87AE-009EB5984615}"/>
              </a:ext>
            </a:extLst>
          </p:cNvPr>
          <p:cNvSpPr txBox="1"/>
          <p:nvPr/>
        </p:nvSpPr>
        <p:spPr>
          <a:xfrm>
            <a:off x="4939296" y="2459736"/>
            <a:ext cx="10332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chemeClr val="bg1"/>
                </a:solidFill>
              </a:rPr>
              <a:t>500px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4D9FBC6-EC3C-DC67-6D00-9AA2F1D81C37}"/>
              </a:ext>
            </a:extLst>
          </p:cNvPr>
          <p:cNvSpPr txBox="1"/>
          <p:nvPr/>
        </p:nvSpPr>
        <p:spPr>
          <a:xfrm>
            <a:off x="8348472" y="2246635"/>
            <a:ext cx="1243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chemeClr val="bg1"/>
                </a:solidFill>
              </a:rPr>
              <a:t>780px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A1E1201-3A25-945B-45AA-D92FDDF245AE}"/>
              </a:ext>
            </a:extLst>
          </p:cNvPr>
          <p:cNvSpPr txBox="1"/>
          <p:nvPr/>
        </p:nvSpPr>
        <p:spPr>
          <a:xfrm>
            <a:off x="8606028" y="3438146"/>
            <a:ext cx="10515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100px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89C59E3-A589-A210-E726-0423E2F3719C}"/>
              </a:ext>
            </a:extLst>
          </p:cNvPr>
          <p:cNvSpPr txBox="1"/>
          <p:nvPr/>
        </p:nvSpPr>
        <p:spPr>
          <a:xfrm>
            <a:off x="7939280" y="3318883"/>
            <a:ext cx="818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50px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E50F95C5-1D17-264C-6B99-F3573ABCAB44}"/>
              </a:ext>
            </a:extLst>
          </p:cNvPr>
          <p:cNvSpPr txBox="1"/>
          <p:nvPr/>
        </p:nvSpPr>
        <p:spPr>
          <a:xfrm>
            <a:off x="6096000" y="4092481"/>
            <a:ext cx="950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40px</a:t>
            </a: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104B1473-782C-441E-B071-CA588F677677}"/>
              </a:ext>
            </a:extLst>
          </p:cNvPr>
          <p:cNvCxnSpPr/>
          <p:nvPr/>
        </p:nvCxnSpPr>
        <p:spPr>
          <a:xfrm>
            <a:off x="8586216" y="3867912"/>
            <a:ext cx="0" cy="4707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B8E5B393-385D-45F2-77C6-A374930CFAE0}"/>
              </a:ext>
            </a:extLst>
          </p:cNvPr>
          <p:cNvSpPr txBox="1"/>
          <p:nvPr/>
        </p:nvSpPr>
        <p:spPr>
          <a:xfrm>
            <a:off x="8583927" y="3980196"/>
            <a:ext cx="1008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60px</a:t>
            </a:r>
          </a:p>
        </p:txBody>
      </p:sp>
    </p:spTree>
    <p:extLst>
      <p:ext uri="{BB962C8B-B14F-4D97-AF65-F5344CB8AC3E}">
        <p14:creationId xmlns:p14="http://schemas.microsoft.com/office/powerpoint/2010/main" val="75320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EB292A34-4490-287B-6096-F67AD2EB7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193" y="1623528"/>
            <a:ext cx="7134808" cy="338751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89A6BCC-E634-7B31-C0C7-BF2D9BDE2042}"/>
              </a:ext>
            </a:extLst>
          </p:cNvPr>
          <p:cNvSpPr txBox="1"/>
          <p:nvPr/>
        </p:nvSpPr>
        <p:spPr>
          <a:xfrm>
            <a:off x="233826" y="1305341"/>
            <a:ext cx="54677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Sulla destra di ogni slide ci sono porzioni del mio </a:t>
            </a:r>
            <a:r>
              <a:rPr lang="it-IT" dirty="0" err="1"/>
              <a:t>homework</a:t>
            </a:r>
            <a:r>
              <a:rPr lang="it-IT" dirty="0"/>
              <a:t> con le misure utilizzate per distanziare i vari elementi che lo compongono.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Intestazione, sotto-intestazione, paragrafo, sotto-paragrafo e immagine (alla quale ho applicato un bordo nero di 1px) sono allineate e occupano il 66.67% della larghezza totale della pagina, invece il numero-iniziale accanto all’intestazione si distanzia da essa verso sinistra di 40 px.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Ho utilizzato il carattere ‘</a:t>
            </a:r>
            <a:r>
              <a:rPr lang="it-IT" dirty="0" err="1"/>
              <a:t>Roboto</a:t>
            </a:r>
            <a:r>
              <a:rPr lang="it-IT" dirty="0"/>
              <a:t> </a:t>
            </a:r>
            <a:r>
              <a:rPr lang="it-IT" dirty="0" err="1"/>
              <a:t>Slab</a:t>
            </a:r>
            <a:r>
              <a:rPr lang="it-IT" dirty="0"/>
              <a:t>’ che ho importato da </a:t>
            </a:r>
            <a:r>
              <a:rPr lang="it-IT" dirty="0" err="1"/>
              <a:t>google</a:t>
            </a:r>
            <a:r>
              <a:rPr lang="it-IT" dirty="0"/>
              <a:t> fonts per il numero-iniziale e l’intestazione, invece per tutte le altre scritte ho utilizzato il carattere ‘Montserrat’ importato anche questo da </a:t>
            </a:r>
            <a:r>
              <a:rPr lang="it-IT" dirty="0" err="1"/>
              <a:t>google</a:t>
            </a:r>
            <a:r>
              <a:rPr lang="it-IT" dirty="0"/>
              <a:t> fonts.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4394EBA-68EA-B370-6067-DEA55FB34FF2}"/>
              </a:ext>
            </a:extLst>
          </p:cNvPr>
          <p:cNvCxnSpPr/>
          <p:nvPr/>
        </p:nvCxnSpPr>
        <p:spPr>
          <a:xfrm>
            <a:off x="6372808" y="1558212"/>
            <a:ext cx="47866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9E955546-0C23-B0B7-0FDB-8AEA39A7184C}"/>
              </a:ext>
            </a:extLst>
          </p:cNvPr>
          <p:cNvCxnSpPr/>
          <p:nvPr/>
        </p:nvCxnSpPr>
        <p:spPr>
          <a:xfrm>
            <a:off x="6372808" y="1892808"/>
            <a:ext cx="0" cy="13716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1FF8FBB5-7DE1-0FBE-F960-82D85FAA483F}"/>
              </a:ext>
            </a:extLst>
          </p:cNvPr>
          <p:cNvCxnSpPr/>
          <p:nvPr/>
        </p:nvCxnSpPr>
        <p:spPr>
          <a:xfrm>
            <a:off x="6372808" y="2752344"/>
            <a:ext cx="0" cy="12801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6A40D0E3-59F7-C3D5-70C1-A875B71A0B73}"/>
              </a:ext>
            </a:extLst>
          </p:cNvPr>
          <p:cNvCxnSpPr/>
          <p:nvPr/>
        </p:nvCxnSpPr>
        <p:spPr>
          <a:xfrm>
            <a:off x="6372808" y="2944368"/>
            <a:ext cx="0" cy="15544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CD496130-4B35-8F62-5033-7E32546A3A58}"/>
              </a:ext>
            </a:extLst>
          </p:cNvPr>
          <p:cNvCxnSpPr/>
          <p:nvPr/>
        </p:nvCxnSpPr>
        <p:spPr>
          <a:xfrm>
            <a:off x="11320272" y="3090672"/>
            <a:ext cx="0" cy="19203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5557EDB7-E7D3-D0D3-53ED-11B9E063A324}"/>
              </a:ext>
            </a:extLst>
          </p:cNvPr>
          <p:cNvSpPr txBox="1"/>
          <p:nvPr/>
        </p:nvSpPr>
        <p:spPr>
          <a:xfrm>
            <a:off x="8257032" y="1327380"/>
            <a:ext cx="2231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66.67% della pagina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0DE4831A-002C-1082-C2D8-746D855762CA}"/>
              </a:ext>
            </a:extLst>
          </p:cNvPr>
          <p:cNvSpPr txBox="1"/>
          <p:nvPr/>
        </p:nvSpPr>
        <p:spPr>
          <a:xfrm>
            <a:off x="6004559" y="1838277"/>
            <a:ext cx="8808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20px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EF4AC139-F0C1-D9F1-12DF-A80DD2F46B93}"/>
              </a:ext>
            </a:extLst>
          </p:cNvPr>
          <p:cNvSpPr txBox="1"/>
          <p:nvPr/>
        </p:nvSpPr>
        <p:spPr>
          <a:xfrm>
            <a:off x="6004559" y="2690901"/>
            <a:ext cx="8412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20px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9ED08B7C-AB34-95A2-3D9D-B6826B65D083}"/>
              </a:ext>
            </a:extLst>
          </p:cNvPr>
          <p:cNvSpPr txBox="1"/>
          <p:nvPr/>
        </p:nvSpPr>
        <p:spPr>
          <a:xfrm>
            <a:off x="6004559" y="2906676"/>
            <a:ext cx="7132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20px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B88AA2ED-9A71-DB8A-C25F-76709919C4DD}"/>
              </a:ext>
            </a:extLst>
          </p:cNvPr>
          <p:cNvSpPr txBox="1"/>
          <p:nvPr/>
        </p:nvSpPr>
        <p:spPr>
          <a:xfrm>
            <a:off x="11256264" y="3935441"/>
            <a:ext cx="7863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750px</a:t>
            </a:r>
          </a:p>
        </p:txBody>
      </p:sp>
    </p:spTree>
    <p:extLst>
      <p:ext uri="{BB962C8B-B14F-4D97-AF65-F5344CB8AC3E}">
        <p14:creationId xmlns:p14="http://schemas.microsoft.com/office/powerpoint/2010/main" val="1467467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19789CD5-5E41-B692-167C-62C01AEC8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356" y="1994911"/>
            <a:ext cx="6096000" cy="3197575"/>
          </a:xfrm>
          <a:prstGeom prst="rect">
            <a:avLst/>
          </a:prstGeom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37234A48-4801-1FE1-F5C5-9C9B1C65666A}"/>
              </a:ext>
            </a:extLst>
          </p:cNvPr>
          <p:cNvCxnSpPr/>
          <p:nvPr/>
        </p:nvCxnSpPr>
        <p:spPr>
          <a:xfrm>
            <a:off x="7119257" y="4217437"/>
            <a:ext cx="0" cy="783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CCA0594-B946-6B4E-1435-BDE56A25851D}"/>
              </a:ext>
            </a:extLst>
          </p:cNvPr>
          <p:cNvSpPr txBox="1"/>
          <p:nvPr/>
        </p:nvSpPr>
        <p:spPr>
          <a:xfrm>
            <a:off x="6665975" y="4493906"/>
            <a:ext cx="1065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120px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98C0720-CDEB-29CC-B164-220F91DABA72}"/>
              </a:ext>
            </a:extLst>
          </p:cNvPr>
          <p:cNvSpPr txBox="1"/>
          <p:nvPr/>
        </p:nvSpPr>
        <p:spPr>
          <a:xfrm>
            <a:off x="374904" y="2572803"/>
            <a:ext cx="526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L’immagine si distanzia dall’elemento successivo di 120px, in quest’immagine che fa riferimento all’ultima porzione del mio hmw1 si distanzia dal </a:t>
            </a:r>
            <a:r>
              <a:rPr lang="it-IT" dirty="0" err="1"/>
              <a:t>footer</a:t>
            </a:r>
            <a:r>
              <a:rPr lang="it-IT" dirty="0"/>
              <a:t> che contiene nome, cognome e numero di matricola.</a:t>
            </a:r>
          </a:p>
        </p:txBody>
      </p:sp>
    </p:spTree>
    <p:extLst>
      <p:ext uri="{BB962C8B-B14F-4D97-AF65-F5344CB8AC3E}">
        <p14:creationId xmlns:p14="http://schemas.microsoft.com/office/powerpoint/2010/main" val="34953277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247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PRESENTAZIONE HOMEWORK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enrycs001@gmail.com</dc:creator>
  <cp:lastModifiedBy>enrycs001@gmail.com</cp:lastModifiedBy>
  <cp:revision>10</cp:revision>
  <dcterms:created xsi:type="dcterms:W3CDTF">2023-03-24T14:19:56Z</dcterms:created>
  <dcterms:modified xsi:type="dcterms:W3CDTF">2023-03-25T11:57:01Z</dcterms:modified>
</cp:coreProperties>
</file>