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85" r:id="rId3"/>
    <p:sldId id="269" r:id="rId4"/>
    <p:sldId id="270" r:id="rId5"/>
    <p:sldId id="271" r:id="rId6"/>
    <p:sldId id="290" r:id="rId7"/>
    <p:sldId id="278" r:id="rId8"/>
    <p:sldId id="286" r:id="rId9"/>
    <p:sldId id="280" r:id="rId10"/>
    <p:sldId id="281" r:id="rId11"/>
    <p:sldId id="291" r:id="rId12"/>
    <p:sldId id="273" r:id="rId13"/>
    <p:sldId id="274" r:id="rId14"/>
    <p:sldId id="275" r:id="rId15"/>
    <p:sldId id="276" r:id="rId16"/>
    <p:sldId id="292" r:id="rId17"/>
    <p:sldId id="293" r:id="rId18"/>
    <p:sldId id="277" r:id="rId19"/>
    <p:sldId id="288" r:id="rId20"/>
    <p:sldId id="289" r:id="rId21"/>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CFE"/>
    <a:srgbClr val="B5C0FD"/>
    <a:srgbClr val="A8A5FF"/>
    <a:srgbClr val="9BA4D2"/>
    <a:srgbClr val="E2E2E2"/>
    <a:srgbClr val="626582"/>
    <a:srgbClr val="3A3B4B"/>
    <a:srgbClr val="7C7C7C"/>
    <a:srgbClr val="FFFFFF"/>
    <a:srgbClr val="C1C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1"/>
    <p:restoredTop sz="81413"/>
  </p:normalViewPr>
  <p:slideViewPr>
    <p:cSldViewPr snapToGrid="0">
      <p:cViewPr varScale="1">
        <p:scale>
          <a:sx n="90" d="100"/>
          <a:sy n="90" d="100"/>
        </p:scale>
        <p:origin x="1576" y="-20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2D6DC-EEF0-6847-90B7-2E28A0A16D0E}" type="datetimeFigureOut">
              <a:rPr lang="en-IT" smtClean="0"/>
              <a:t>10/06/24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BD500-52D4-AD45-9448-1315A92011F4}" type="slidenum">
              <a:rPr lang="en-IT" smtClean="0"/>
              <a:t>‹#›</a:t>
            </a:fld>
            <a:endParaRPr lang="en-IT"/>
          </a:p>
        </p:txBody>
      </p:sp>
    </p:spTree>
    <p:extLst>
      <p:ext uri="{BB962C8B-B14F-4D97-AF65-F5344CB8AC3E}">
        <p14:creationId xmlns:p14="http://schemas.microsoft.com/office/powerpoint/2010/main" val="77618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a:t>
            </a:fld>
            <a:endParaRPr lang="en-IT"/>
          </a:p>
        </p:txBody>
      </p:sp>
    </p:spTree>
    <p:extLst>
      <p:ext uri="{BB962C8B-B14F-4D97-AF65-F5344CB8AC3E}">
        <p14:creationId xmlns:p14="http://schemas.microsoft.com/office/powerpoint/2010/main" val="2723479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10</a:t>
            </a:fld>
            <a:endParaRPr lang="en-IT"/>
          </a:p>
        </p:txBody>
      </p:sp>
    </p:spTree>
    <p:extLst>
      <p:ext uri="{BB962C8B-B14F-4D97-AF65-F5344CB8AC3E}">
        <p14:creationId xmlns:p14="http://schemas.microsoft.com/office/powerpoint/2010/main" val="109522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11</a:t>
            </a:fld>
            <a:endParaRPr lang="en-IT"/>
          </a:p>
        </p:txBody>
      </p:sp>
    </p:spTree>
    <p:extLst>
      <p:ext uri="{BB962C8B-B14F-4D97-AF65-F5344CB8AC3E}">
        <p14:creationId xmlns:p14="http://schemas.microsoft.com/office/powerpoint/2010/main" val="2561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12</a:t>
            </a:fld>
            <a:endParaRPr lang="en-IT"/>
          </a:p>
        </p:txBody>
      </p:sp>
    </p:spTree>
    <p:extLst>
      <p:ext uri="{BB962C8B-B14F-4D97-AF65-F5344CB8AC3E}">
        <p14:creationId xmlns:p14="http://schemas.microsoft.com/office/powerpoint/2010/main" val="18870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youtu.be</a:t>
            </a:r>
            <a:r>
              <a:rPr lang="en-GB" dirty="0"/>
              <a:t>/q8xytoQ--</a:t>
            </a:r>
            <a:r>
              <a:rPr lang="en-GB" dirty="0" err="1"/>
              <a:t>RE?feature</a:t>
            </a:r>
            <a:r>
              <a:rPr lang="en-GB" dirty="0"/>
              <a:t>=shared</a:t>
            </a:r>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13</a:t>
            </a:fld>
            <a:endParaRPr lang="en-IT"/>
          </a:p>
        </p:txBody>
      </p:sp>
    </p:spTree>
    <p:extLst>
      <p:ext uri="{BB962C8B-B14F-4D97-AF65-F5344CB8AC3E}">
        <p14:creationId xmlns:p14="http://schemas.microsoft.com/office/powerpoint/2010/main" val="132798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14</a:t>
            </a:fld>
            <a:endParaRPr lang="en-IT"/>
          </a:p>
        </p:txBody>
      </p:sp>
    </p:spTree>
    <p:extLst>
      <p:ext uri="{BB962C8B-B14F-4D97-AF65-F5344CB8AC3E}">
        <p14:creationId xmlns:p14="http://schemas.microsoft.com/office/powerpoint/2010/main" val="138764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15</a:t>
            </a:fld>
            <a:endParaRPr lang="en-IT"/>
          </a:p>
        </p:txBody>
      </p:sp>
    </p:spTree>
    <p:extLst>
      <p:ext uri="{BB962C8B-B14F-4D97-AF65-F5344CB8AC3E}">
        <p14:creationId xmlns:p14="http://schemas.microsoft.com/office/powerpoint/2010/main" val="270190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16</a:t>
            </a:fld>
            <a:endParaRPr lang="en-IT"/>
          </a:p>
        </p:txBody>
      </p:sp>
    </p:spTree>
    <p:extLst>
      <p:ext uri="{BB962C8B-B14F-4D97-AF65-F5344CB8AC3E}">
        <p14:creationId xmlns:p14="http://schemas.microsoft.com/office/powerpoint/2010/main" val="174742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18</a:t>
            </a:fld>
            <a:endParaRPr lang="en-IT"/>
          </a:p>
        </p:txBody>
      </p:sp>
    </p:spTree>
    <p:extLst>
      <p:ext uri="{BB962C8B-B14F-4D97-AF65-F5344CB8AC3E}">
        <p14:creationId xmlns:p14="http://schemas.microsoft.com/office/powerpoint/2010/main" val="403562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The installation aims to enhance the </a:t>
            </a:r>
            <a:r>
              <a:rPr lang="en-GB" sz="1200" u="sng"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beauty of closeness</a:t>
            </a:r>
            <a:r>
              <a:rPr lang="en-GB" sz="12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 between human beings. The loss of social connection often leads to feeling lonely and pained.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Relationships are the expression of the choice to risk start losing something personal </a:t>
            </a:r>
            <a:r>
              <a:rPr lang="en-GB" sz="1200" kern="100" dirty="0">
                <a:solidFill>
                  <a:schemeClr val="bg1"/>
                </a:solidFill>
                <a:latin typeface="Copperplate" panose="02000504000000020004" pitchFamily="2" charset="77"/>
                <a:ea typeface="Linux Libertine" panose="02000503000000000000" pitchFamily="2" charset="0"/>
                <a:cs typeface="Linux Libertine" panose="02000503000000000000" pitchFamily="2" charset="0"/>
              </a:rPr>
              <a:t>and </a:t>
            </a:r>
            <a:r>
              <a:rPr lang="en-GB" sz="12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make space for something enriching. Distance is understood as solitude.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effectLst/>
                <a:latin typeface="Copperplate" panose="02000504000000020004" pitchFamily="2" charset="77"/>
                <a:ea typeface="Calibri" panose="020F0502020204030204" pitchFamily="34" charset="0"/>
              </a:rPr>
              <a:t>Two individuals far from each other are single entities, keeping their entire being within themselves. When the two choose to start getting closer one another, an exchange gradually happens, then translating into an opening of their respective boundaries, sharing parts of themselves and receiving something valuable in exchange. </a:t>
            </a:r>
            <a:endParaRPr lang="en-GB" sz="12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endParaRPr>
          </a:p>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19</a:t>
            </a:fld>
            <a:endParaRPr lang="en-IT"/>
          </a:p>
        </p:txBody>
      </p:sp>
    </p:spTree>
    <p:extLst>
      <p:ext uri="{BB962C8B-B14F-4D97-AF65-F5344CB8AC3E}">
        <p14:creationId xmlns:p14="http://schemas.microsoft.com/office/powerpoint/2010/main" val="3872659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20</a:t>
            </a:fld>
            <a:endParaRPr lang="en-IT"/>
          </a:p>
        </p:txBody>
      </p:sp>
    </p:spTree>
    <p:extLst>
      <p:ext uri="{BB962C8B-B14F-4D97-AF65-F5344CB8AC3E}">
        <p14:creationId xmlns:p14="http://schemas.microsoft.com/office/powerpoint/2010/main" val="200773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2</a:t>
            </a:fld>
            <a:endParaRPr lang="en-IT"/>
          </a:p>
        </p:txBody>
      </p:sp>
    </p:spTree>
    <p:extLst>
      <p:ext uri="{BB962C8B-B14F-4D97-AF65-F5344CB8AC3E}">
        <p14:creationId xmlns:p14="http://schemas.microsoft.com/office/powerpoint/2010/main" val="413441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3</a:t>
            </a:fld>
            <a:endParaRPr lang="en-IT"/>
          </a:p>
        </p:txBody>
      </p:sp>
    </p:spTree>
    <p:extLst>
      <p:ext uri="{BB962C8B-B14F-4D97-AF65-F5344CB8AC3E}">
        <p14:creationId xmlns:p14="http://schemas.microsoft.com/office/powerpoint/2010/main" val="411758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T" dirty="0">
                <a:solidFill>
                  <a:srgbClr val="E2E2E2"/>
                </a:solidFill>
              </a:rPr>
              <a:t>ABSTRACT REPRESENTATION OF THE ENRICHING EFFECT CLOSENESS IN RELATIONSHIP HAS ON THE INDIVIDUAL</a:t>
            </a:r>
          </a:p>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4</a:t>
            </a:fld>
            <a:endParaRPr lang="en-IT"/>
          </a:p>
        </p:txBody>
      </p:sp>
    </p:spTree>
    <p:extLst>
      <p:ext uri="{BB962C8B-B14F-4D97-AF65-F5344CB8AC3E}">
        <p14:creationId xmlns:p14="http://schemas.microsoft.com/office/powerpoint/2010/main" val="314083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5</a:t>
            </a:fld>
            <a:endParaRPr lang="en-IT"/>
          </a:p>
        </p:txBody>
      </p:sp>
    </p:spTree>
    <p:extLst>
      <p:ext uri="{BB962C8B-B14F-4D97-AF65-F5344CB8AC3E}">
        <p14:creationId xmlns:p14="http://schemas.microsoft.com/office/powerpoint/2010/main" val="407327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6</a:t>
            </a:fld>
            <a:endParaRPr lang="en-IT"/>
          </a:p>
        </p:txBody>
      </p:sp>
    </p:spTree>
    <p:extLst>
      <p:ext uri="{BB962C8B-B14F-4D97-AF65-F5344CB8AC3E}">
        <p14:creationId xmlns:p14="http://schemas.microsoft.com/office/powerpoint/2010/main" val="309469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The distance between users is mapped to control a 3-D noise applied to the boundaries of the each sphere, resulting in a progressively more shuttering effect of said boundaries</a:t>
            </a:r>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7</a:t>
            </a:fld>
            <a:endParaRPr lang="en-IT"/>
          </a:p>
        </p:txBody>
      </p:sp>
    </p:spTree>
    <p:extLst>
      <p:ext uri="{BB962C8B-B14F-4D97-AF65-F5344CB8AC3E}">
        <p14:creationId xmlns:p14="http://schemas.microsoft.com/office/powerpoint/2010/main" val="98316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8</a:t>
            </a:fld>
            <a:endParaRPr lang="en-IT"/>
          </a:p>
        </p:txBody>
      </p:sp>
    </p:spTree>
    <p:extLst>
      <p:ext uri="{BB962C8B-B14F-4D97-AF65-F5344CB8AC3E}">
        <p14:creationId xmlns:p14="http://schemas.microsoft.com/office/powerpoint/2010/main" val="1831797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8DFD7FA-357B-7B46-BD83-0EFD117827A4}" type="slidenum">
              <a:rPr lang="en-IT" smtClean="0"/>
              <a:t>9</a:t>
            </a:fld>
            <a:endParaRPr lang="en-IT"/>
          </a:p>
        </p:txBody>
      </p:sp>
    </p:spTree>
    <p:extLst>
      <p:ext uri="{BB962C8B-B14F-4D97-AF65-F5344CB8AC3E}">
        <p14:creationId xmlns:p14="http://schemas.microsoft.com/office/powerpoint/2010/main" val="270273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4631-AC4B-8864-EE3B-F000B59F3E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A1C5A6A6-8AAE-C64D-43B3-E5EDA3E4D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EC455FCB-6062-24CB-A7FC-9FF49A7E78D9}"/>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5" name="Footer Placeholder 4">
            <a:extLst>
              <a:ext uri="{FF2B5EF4-FFF2-40B4-BE49-F238E27FC236}">
                <a16:creationId xmlns:a16="http://schemas.microsoft.com/office/drawing/2014/main" id="{C1AD5ACE-51F2-123C-5358-E6338F369FC7}"/>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A56E0D17-B089-2E8D-1E0E-B66DB9B5E4FE}"/>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82259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D53F-83BE-35A9-87DF-81FE92D9EE43}"/>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F0FB79B-E615-0B02-2DBF-8949B547A1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48DA3F8-4624-6C76-CAF6-1162C6A96E97}"/>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5" name="Footer Placeholder 4">
            <a:extLst>
              <a:ext uri="{FF2B5EF4-FFF2-40B4-BE49-F238E27FC236}">
                <a16:creationId xmlns:a16="http://schemas.microsoft.com/office/drawing/2014/main" id="{F8A502D1-D742-4F3C-A2F6-987D2C776DE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86585F30-D6B4-0C57-2C91-124060081933}"/>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29535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A2558-5E79-DF99-15A7-C3650AA8E0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394552C1-B3E4-62EA-93B9-28F214B866B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AAFEB2F-5228-3D65-5613-311370A7C6A7}"/>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5" name="Footer Placeholder 4">
            <a:extLst>
              <a:ext uri="{FF2B5EF4-FFF2-40B4-BE49-F238E27FC236}">
                <a16:creationId xmlns:a16="http://schemas.microsoft.com/office/drawing/2014/main" id="{34FF1403-41EA-756A-18A5-76E9E12F7E6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5A2E422-A4AE-7285-7C49-EB4381F260B5}"/>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94344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7709-9DA8-1EF5-21B9-C8ED4A01F452}"/>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C5BF50EB-C2F5-95C3-317C-33935407F1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4675880-ACDA-37E6-C273-19F1D7CECBB5}"/>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5" name="Footer Placeholder 4">
            <a:extLst>
              <a:ext uri="{FF2B5EF4-FFF2-40B4-BE49-F238E27FC236}">
                <a16:creationId xmlns:a16="http://schemas.microsoft.com/office/drawing/2014/main" id="{C4FBA53D-876D-FAA1-BE61-7CEA343C2FB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272B0F8-535B-6F64-B0B2-53E522852BE7}"/>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32478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ECF4-7392-ABC7-AA7D-0C52EBBD9BF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E389F726-D49F-D6F9-B732-C671D617D2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AE58F8-C4CD-4A6D-02B1-482A08F87F3D}"/>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5" name="Footer Placeholder 4">
            <a:extLst>
              <a:ext uri="{FF2B5EF4-FFF2-40B4-BE49-F238E27FC236}">
                <a16:creationId xmlns:a16="http://schemas.microsoft.com/office/drawing/2014/main" id="{92ABB398-BCC5-EE11-E257-0BFFD7CE9DD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5E20C84-AB1E-3B9E-A427-9BE47C1CC1B5}"/>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18750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5543-110F-AD3E-B963-9E4F02DEAE43}"/>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467397A5-18BC-CDF5-025A-1D00586913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F61288C2-B0FD-9E8F-6A73-3C7E62A8E29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F139364C-D1DD-AE86-8669-914097A3B31D}"/>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6" name="Footer Placeholder 5">
            <a:extLst>
              <a:ext uri="{FF2B5EF4-FFF2-40B4-BE49-F238E27FC236}">
                <a16:creationId xmlns:a16="http://schemas.microsoft.com/office/drawing/2014/main" id="{C33CA862-11E0-ACF4-0031-74AD7B8ADA9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AF376CCC-CCE8-A656-1472-F96D02BE34AB}"/>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182038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CC59-19E3-8550-AEB0-D4DE4F0A6CFF}"/>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572DF7B-8BDA-5F28-EB26-89EF40CD7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465361-5725-396E-B7B3-1F3B510DB1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631885AA-5292-E438-C740-C70C72EA6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FECD170-6C07-6B7E-1D98-C247FD5BD6B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81CDC236-DA12-544B-F5B1-B060847D0AE1}"/>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8" name="Footer Placeholder 7">
            <a:extLst>
              <a:ext uri="{FF2B5EF4-FFF2-40B4-BE49-F238E27FC236}">
                <a16:creationId xmlns:a16="http://schemas.microsoft.com/office/drawing/2014/main" id="{B76DC2E5-631D-FBCE-31F3-3A25A87649D8}"/>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068D5282-F08E-8D3B-80A0-A6E045593866}"/>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14789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40AE-2402-EADF-9063-B3F8249E3827}"/>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43B056F2-B435-97B1-6350-13BBA3B173E4}"/>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4" name="Footer Placeholder 3">
            <a:extLst>
              <a:ext uri="{FF2B5EF4-FFF2-40B4-BE49-F238E27FC236}">
                <a16:creationId xmlns:a16="http://schemas.microsoft.com/office/drawing/2014/main" id="{311ACCDE-4E30-5F3F-FF64-DE14F91BEFBF}"/>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FCB98192-3C2B-F116-C18C-B2A39AAEEF52}"/>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89648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AA4BC-8C1A-D533-8601-F2ED5C70345B}"/>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3" name="Footer Placeholder 2">
            <a:extLst>
              <a:ext uri="{FF2B5EF4-FFF2-40B4-BE49-F238E27FC236}">
                <a16:creationId xmlns:a16="http://schemas.microsoft.com/office/drawing/2014/main" id="{DAB03462-65A1-DC34-06FD-C89E807D7249}"/>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8D657DBD-4D0B-2B87-DE73-C6AB11D0793B}"/>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232699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8386-411E-D924-CD59-2BC8E90FC0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187C0D20-B46A-D26D-49CA-3CE5532C5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48E0672C-B0F6-1F37-0D2C-AF43423EC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6BF161-F1F5-CB46-0AC1-B420ED73464C}"/>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6" name="Footer Placeholder 5">
            <a:extLst>
              <a:ext uri="{FF2B5EF4-FFF2-40B4-BE49-F238E27FC236}">
                <a16:creationId xmlns:a16="http://schemas.microsoft.com/office/drawing/2014/main" id="{F0E36F5A-62D5-6887-9475-1FA16A6CD994}"/>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F491DF91-080F-BB29-825C-9BFDC7DC36A3}"/>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30108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79CB-E9F3-116E-6CE5-A33E3BF441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C2F62DE5-BDCE-5CDE-915B-7FD9996A1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3EE415D6-6724-9FED-93D8-29709FA87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B7D020-509E-27F8-F00E-C09568047B9A}"/>
              </a:ext>
            </a:extLst>
          </p:cNvPr>
          <p:cNvSpPr>
            <a:spLocks noGrp="1"/>
          </p:cNvSpPr>
          <p:nvPr>
            <p:ph type="dt" sz="half" idx="10"/>
          </p:nvPr>
        </p:nvSpPr>
        <p:spPr/>
        <p:txBody>
          <a:bodyPr/>
          <a:lstStyle/>
          <a:p>
            <a:fld id="{058E607B-3FB6-1543-B276-DC43D006A50A}" type="datetimeFigureOut">
              <a:rPr lang="en-IT" smtClean="0"/>
              <a:t>10/06/24</a:t>
            </a:fld>
            <a:endParaRPr lang="en-IT"/>
          </a:p>
        </p:txBody>
      </p:sp>
      <p:sp>
        <p:nvSpPr>
          <p:cNvPr id="6" name="Footer Placeholder 5">
            <a:extLst>
              <a:ext uri="{FF2B5EF4-FFF2-40B4-BE49-F238E27FC236}">
                <a16:creationId xmlns:a16="http://schemas.microsoft.com/office/drawing/2014/main" id="{A08CB2B0-240B-DB19-F7B4-92588494ACC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9A000F5-E974-3D99-F226-3089096D2F68}"/>
              </a:ext>
            </a:extLst>
          </p:cNvPr>
          <p:cNvSpPr>
            <a:spLocks noGrp="1"/>
          </p:cNvSpPr>
          <p:nvPr>
            <p:ph type="sldNum" sz="quarter" idx="12"/>
          </p:nvPr>
        </p:nvSpPr>
        <p:spPr/>
        <p:txBody>
          <a:bodyPr/>
          <a:lstStyle/>
          <a:p>
            <a:fld id="{C24B23D9-45FB-EF48-BC92-28053650F761}" type="slidenum">
              <a:rPr lang="en-IT" smtClean="0"/>
              <a:t>‹#›</a:t>
            </a:fld>
            <a:endParaRPr lang="en-IT"/>
          </a:p>
        </p:txBody>
      </p:sp>
    </p:spTree>
    <p:extLst>
      <p:ext uri="{BB962C8B-B14F-4D97-AF65-F5344CB8AC3E}">
        <p14:creationId xmlns:p14="http://schemas.microsoft.com/office/powerpoint/2010/main" val="399075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A299A-1A4F-1E1F-05E6-712F4C5B7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3DAC8F96-52DB-25E6-BB43-86A5BD120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23375EFD-5B54-004E-DED6-96C9CC3A3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8E607B-3FB6-1543-B276-DC43D006A50A}" type="datetimeFigureOut">
              <a:rPr lang="en-IT" smtClean="0"/>
              <a:t>10/06/24</a:t>
            </a:fld>
            <a:endParaRPr lang="en-IT"/>
          </a:p>
        </p:txBody>
      </p:sp>
      <p:sp>
        <p:nvSpPr>
          <p:cNvPr id="5" name="Footer Placeholder 4">
            <a:extLst>
              <a:ext uri="{FF2B5EF4-FFF2-40B4-BE49-F238E27FC236}">
                <a16:creationId xmlns:a16="http://schemas.microsoft.com/office/drawing/2014/main" id="{4A0F4A80-2C6B-D4FA-57F2-0825B6BE0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T"/>
          </a:p>
        </p:txBody>
      </p:sp>
      <p:sp>
        <p:nvSpPr>
          <p:cNvPr id="6" name="Slide Number Placeholder 5">
            <a:extLst>
              <a:ext uri="{FF2B5EF4-FFF2-40B4-BE49-F238E27FC236}">
                <a16:creationId xmlns:a16="http://schemas.microsoft.com/office/drawing/2014/main" id="{79DA04F1-7109-7BCF-ED61-23007D898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4B23D9-45FB-EF48-BC92-28053650F761}" type="slidenum">
              <a:rPr lang="en-IT" smtClean="0"/>
              <a:t>‹#›</a:t>
            </a:fld>
            <a:endParaRPr lang="en-IT"/>
          </a:p>
        </p:txBody>
      </p:sp>
    </p:spTree>
    <p:extLst>
      <p:ext uri="{BB962C8B-B14F-4D97-AF65-F5344CB8AC3E}">
        <p14:creationId xmlns:p14="http://schemas.microsoft.com/office/powerpoint/2010/main" val="146599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ideo" Target="https://www.youtube.com/embed/q8xytoQ--RE?feature=oembed" TargetMode="External"/><Relationship Id="rId5" Type="http://schemas.openxmlformats.org/officeDocument/2006/relationships/image" Target="../media/image7.jpeg"/><Relationship Id="rId4" Type="http://schemas.openxmlformats.org/officeDocument/2006/relationships/hyperlink" Target="https://youtu.be/q8xytoQ--RE?feature=share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web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hyperlink" Target="https://magenta.tensorflow.org/datasets/maestro#v300"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13" name="TextBox 312">
            <a:extLst>
              <a:ext uri="{FF2B5EF4-FFF2-40B4-BE49-F238E27FC236}">
                <a16:creationId xmlns:a16="http://schemas.microsoft.com/office/drawing/2014/main" id="{D8110476-69AC-9741-D780-FF97F2791B86}"/>
              </a:ext>
            </a:extLst>
          </p:cNvPr>
          <p:cNvSpPr txBox="1"/>
          <p:nvPr/>
        </p:nvSpPr>
        <p:spPr>
          <a:xfrm>
            <a:off x="125576" y="75816"/>
            <a:ext cx="5083688" cy="307777"/>
          </a:xfrm>
          <a:prstGeom prst="rect">
            <a:avLst/>
          </a:prstGeom>
          <a:noFill/>
        </p:spPr>
        <p:txBody>
          <a:bodyPr wrap="square" rtlCol="0">
            <a:spAutoFit/>
          </a:bodyPr>
          <a:lstStyle/>
          <a:p>
            <a:r>
              <a:rPr lang="en-IT" sz="1400" dirty="0">
                <a:solidFill>
                  <a:srgbClr val="E2E2E2"/>
                </a:solidFill>
                <a:latin typeface="Copperplate" panose="02000504000000020004" pitchFamily="2" charset="77"/>
                <a:ea typeface="Palatino" pitchFamily="2" charset="77"/>
                <a:cs typeface="Courier New" panose="02070309020205020404" pitchFamily="49" charset="0"/>
              </a:rPr>
              <a:t>Creative Programming and Computing – a.y. 2023/2024</a:t>
            </a:r>
          </a:p>
        </p:txBody>
      </p:sp>
      <p:sp>
        <p:nvSpPr>
          <p:cNvPr id="314" name="TextBox 313">
            <a:extLst>
              <a:ext uri="{FF2B5EF4-FFF2-40B4-BE49-F238E27FC236}">
                <a16:creationId xmlns:a16="http://schemas.microsoft.com/office/drawing/2014/main" id="{9EF5A824-1618-7395-6244-F70159275730}"/>
              </a:ext>
            </a:extLst>
          </p:cNvPr>
          <p:cNvSpPr txBox="1"/>
          <p:nvPr/>
        </p:nvSpPr>
        <p:spPr>
          <a:xfrm>
            <a:off x="10214273" y="55772"/>
            <a:ext cx="1962845" cy="1015663"/>
          </a:xfrm>
          <a:prstGeom prst="rect">
            <a:avLst/>
          </a:prstGeom>
          <a:noFill/>
        </p:spPr>
        <p:txBody>
          <a:bodyPr wrap="square" rtlCol="0">
            <a:spAutoFit/>
          </a:bodyPr>
          <a:lstStyle/>
          <a:p>
            <a:pPr algn="r"/>
            <a:r>
              <a:rPr lang="en-IT" sz="1200" dirty="0">
                <a:solidFill>
                  <a:srgbClr val="E2E2E2"/>
                </a:solidFill>
                <a:latin typeface="Copperplate" panose="02000504000000020004" pitchFamily="2" charset="77"/>
              </a:rPr>
              <a:t>Emma Coletta</a:t>
            </a:r>
          </a:p>
          <a:p>
            <a:pPr algn="r"/>
            <a:r>
              <a:rPr lang="en-IT" sz="1200" dirty="0">
                <a:solidFill>
                  <a:srgbClr val="E2E2E2"/>
                </a:solidFill>
                <a:latin typeface="Copperplate" panose="02000504000000020004" pitchFamily="2" charset="77"/>
              </a:rPr>
              <a:t>Enrico Dalla Mora</a:t>
            </a:r>
          </a:p>
          <a:p>
            <a:pPr algn="r"/>
            <a:r>
              <a:rPr lang="en-IT" sz="1200" dirty="0">
                <a:solidFill>
                  <a:srgbClr val="E2E2E2"/>
                </a:solidFill>
                <a:latin typeface="Copperplate" panose="02000504000000020004" pitchFamily="2" charset="77"/>
              </a:rPr>
              <a:t>Federico Ferreri</a:t>
            </a:r>
          </a:p>
          <a:p>
            <a:pPr algn="r"/>
            <a:r>
              <a:rPr lang="en-IT" sz="1200" dirty="0">
                <a:solidFill>
                  <a:srgbClr val="E2E2E2"/>
                </a:solidFill>
                <a:latin typeface="Copperplate" panose="02000504000000020004" pitchFamily="2" charset="77"/>
              </a:rPr>
              <a:t>Lorenzo Previati</a:t>
            </a:r>
          </a:p>
          <a:p>
            <a:pPr algn="r"/>
            <a:endParaRPr lang="en-IT" sz="1200" dirty="0">
              <a:solidFill>
                <a:srgbClr val="E2E2E2"/>
              </a:solidFill>
              <a:latin typeface="Copperplate" panose="02000504000000020004" pitchFamily="2" charset="77"/>
            </a:endParaRPr>
          </a:p>
        </p:txBody>
      </p:sp>
      <p:sp>
        <p:nvSpPr>
          <p:cNvPr id="302" name="Oval 301">
            <a:extLst>
              <a:ext uri="{FF2B5EF4-FFF2-40B4-BE49-F238E27FC236}">
                <a16:creationId xmlns:a16="http://schemas.microsoft.com/office/drawing/2014/main" id="{B9C0B912-DEEA-1FFD-8FFD-0F6C63E84FF3}"/>
              </a:ext>
            </a:extLst>
          </p:cNvPr>
          <p:cNvSpPr>
            <a:spLocks noChangeAspect="1"/>
          </p:cNvSpPr>
          <p:nvPr/>
        </p:nvSpPr>
        <p:spPr>
          <a:xfrm>
            <a:off x="9020682" y="489999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5" name="Oval 294">
            <a:extLst>
              <a:ext uri="{FF2B5EF4-FFF2-40B4-BE49-F238E27FC236}">
                <a16:creationId xmlns:a16="http://schemas.microsoft.com/office/drawing/2014/main" id="{3BDFC4BD-407C-51E7-1E88-BCA21189CFE9}"/>
              </a:ext>
            </a:extLst>
          </p:cNvPr>
          <p:cNvSpPr>
            <a:spLocks noChangeAspect="1"/>
          </p:cNvSpPr>
          <p:nvPr/>
        </p:nvSpPr>
        <p:spPr>
          <a:xfrm>
            <a:off x="3357457" y="14692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6" name="Oval 195">
            <a:extLst>
              <a:ext uri="{FF2B5EF4-FFF2-40B4-BE49-F238E27FC236}">
                <a16:creationId xmlns:a16="http://schemas.microsoft.com/office/drawing/2014/main" id="{EBD3412C-0FA3-479E-ED84-51FB8F1B6FFC}"/>
              </a:ext>
            </a:extLst>
          </p:cNvPr>
          <p:cNvSpPr>
            <a:spLocks noChangeAspect="1"/>
          </p:cNvSpPr>
          <p:nvPr/>
        </p:nvSpPr>
        <p:spPr>
          <a:xfrm>
            <a:off x="3446205" y="2032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737127" y="23915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331887" y="-522228"/>
            <a:ext cx="12764334" cy="8047736"/>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270280" y="516520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pic>
        <p:nvPicPr>
          <p:cNvPr id="299" name="Picture 298" descr="A black background with white text&#10;&#10;Description automatically generated">
            <a:extLst>
              <a:ext uri="{FF2B5EF4-FFF2-40B4-BE49-F238E27FC236}">
                <a16:creationId xmlns:a16="http://schemas.microsoft.com/office/drawing/2014/main" id="{AC039635-5D57-34DD-C66B-48B9D2359D28}"/>
              </a:ext>
            </a:extLst>
          </p:cNvPr>
          <p:cNvPicPr>
            <a:picLocks noChangeAspect="1"/>
          </p:cNvPicPr>
          <p:nvPr/>
        </p:nvPicPr>
        <p:blipFill rotWithShape="1">
          <a:blip r:embed="rId3"/>
          <a:srcRect t="7108" r="2195" b="8691"/>
          <a:stretch/>
        </p:blipFill>
        <p:spPr>
          <a:xfrm>
            <a:off x="7935853" y="4670886"/>
            <a:ext cx="3683827" cy="1716304"/>
          </a:xfrm>
          <a:prstGeom prst="rect">
            <a:avLst/>
          </a:prstGeom>
          <a:effectLst/>
        </p:spPr>
      </p:pic>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0" name="TextBox 309">
            <a:extLst>
              <a:ext uri="{FF2B5EF4-FFF2-40B4-BE49-F238E27FC236}">
                <a16:creationId xmlns:a16="http://schemas.microsoft.com/office/drawing/2014/main" id="{B1177DF0-F6D7-DBEF-4EC4-610896EF941B}"/>
              </a:ext>
            </a:extLst>
          </p:cNvPr>
          <p:cNvSpPr txBox="1"/>
          <p:nvPr/>
        </p:nvSpPr>
        <p:spPr>
          <a:xfrm>
            <a:off x="9532298" y="5663440"/>
            <a:ext cx="1734376" cy="349642"/>
          </a:xfrm>
          <a:prstGeom prst="rect">
            <a:avLst/>
          </a:prstGeom>
          <a:noFill/>
        </p:spPr>
        <p:txBody>
          <a:bodyPr wrap="square" rtlCol="0">
            <a:spAutoFit/>
          </a:bodyPr>
          <a:lstStyle/>
          <a:p>
            <a:pPr algn="r"/>
            <a:r>
              <a:rPr lang="el-GR" sz="1600" u="none" strike="noStrike" dirty="0">
                <a:solidFill>
                  <a:srgbClr val="7C7C7C"/>
                </a:solidFill>
                <a:effectLst/>
                <a:latin typeface="+mj-lt"/>
                <a:ea typeface="Palatino" pitchFamily="2" charset="77"/>
                <a:cs typeface="Courier New" panose="02070309020205020404" pitchFamily="49" charset="0"/>
              </a:rPr>
              <a:t>(</a:t>
            </a:r>
            <a:r>
              <a:rPr lang="en-GB" sz="1600" u="none" strike="noStrike" dirty="0" err="1">
                <a:solidFill>
                  <a:srgbClr val="7C7C7C"/>
                </a:solidFill>
                <a:effectLst/>
                <a:latin typeface="Copperplate" panose="02000504000000020004" pitchFamily="2" charset="77"/>
                <a:ea typeface="Palatino" pitchFamily="2" charset="77"/>
                <a:cs typeface="Courier New" panose="02070309020205020404" pitchFamily="49" charset="0"/>
              </a:rPr>
              <a:t>Charmolypi</a:t>
            </a:r>
            <a:r>
              <a:rPr lang="en-GB" sz="1600" u="none" strike="noStrike" dirty="0">
                <a:solidFill>
                  <a:srgbClr val="7C7C7C"/>
                </a:solidFill>
                <a:effectLst/>
                <a:latin typeface="Copperplate" panose="02000504000000020004" pitchFamily="2" charset="77"/>
                <a:ea typeface="Palatino" pitchFamily="2" charset="77"/>
                <a:cs typeface="Courier New" panose="02070309020205020404" pitchFamily="49" charset="0"/>
              </a:rPr>
              <a:t>)</a:t>
            </a:r>
          </a:p>
        </p:txBody>
      </p:sp>
    </p:spTree>
    <p:extLst>
      <p:ext uri="{BB962C8B-B14F-4D97-AF65-F5344CB8AC3E}">
        <p14:creationId xmlns:p14="http://schemas.microsoft.com/office/powerpoint/2010/main" val="3583103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388935" y="52269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209082" y="51320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107540" y="46816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852436" y="559225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107850" y="579714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966465" y="59497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331814" y="132324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191220" y="-966356"/>
            <a:ext cx="14782800" cy="9046575"/>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0716957" y="4921299"/>
            <a:ext cx="3211550" cy="3216695"/>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62929A3F-1581-B9E6-7245-EF5563FF383F}"/>
              </a:ext>
            </a:extLst>
          </p:cNvPr>
          <p:cNvSpPr txBox="1"/>
          <p:nvPr/>
        </p:nvSpPr>
        <p:spPr>
          <a:xfrm>
            <a:off x="890337" y="752536"/>
            <a:ext cx="3129383"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 – synthesis</a:t>
            </a:r>
          </a:p>
        </p:txBody>
      </p:sp>
      <p:sp>
        <p:nvSpPr>
          <p:cNvPr id="6" name="TextBox 5">
            <a:extLst>
              <a:ext uri="{FF2B5EF4-FFF2-40B4-BE49-F238E27FC236}">
                <a16:creationId xmlns:a16="http://schemas.microsoft.com/office/drawing/2014/main" id="{2974889F-3B03-D698-2D2F-758BDCC5673D}"/>
              </a:ext>
            </a:extLst>
          </p:cNvPr>
          <p:cNvSpPr txBox="1"/>
          <p:nvPr/>
        </p:nvSpPr>
        <p:spPr>
          <a:xfrm>
            <a:off x="1146367" y="1809009"/>
            <a:ext cx="3825080" cy="861774"/>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SOUND SYNTHESIS METHODS:</a:t>
            </a:r>
          </a:p>
          <a:p>
            <a:pPr marL="285750" indent="-285750">
              <a:buFont typeface="System Font Regular"/>
              <a:buChar char="–"/>
            </a:pP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subtractive</a:t>
            </a:r>
          </a:p>
          <a:p>
            <a:pPr marL="285750" indent="-285750">
              <a:buFont typeface="System Font Regular"/>
              <a:buChar char="–"/>
            </a:pP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a:t>
            </a: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ranular &amp; fft processing</a:t>
            </a:r>
          </a:p>
        </p:txBody>
      </p:sp>
      <p:sp>
        <p:nvSpPr>
          <p:cNvPr id="8" name="TextBox 7">
            <a:extLst>
              <a:ext uri="{FF2B5EF4-FFF2-40B4-BE49-F238E27FC236}">
                <a16:creationId xmlns:a16="http://schemas.microsoft.com/office/drawing/2014/main" id="{3DFEBF9E-C40D-68FE-2FA2-B8B445943766}"/>
              </a:ext>
            </a:extLst>
          </p:cNvPr>
          <p:cNvSpPr txBox="1"/>
          <p:nvPr/>
        </p:nvSpPr>
        <p:spPr>
          <a:xfrm>
            <a:off x="1162033" y="3492404"/>
            <a:ext cx="8859185" cy="2031325"/>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GENERATION OF SOUNDS:</a:t>
            </a:r>
          </a:p>
          <a:p>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Paulstretch Algorithm → generates pads by hugely slowing a given sample. </a:t>
            </a:r>
          </a:p>
          <a:p>
            <a:pPr marL="285750" indent="-285750">
              <a:buFont typeface="System Font Regular"/>
              <a:buChar char="–"/>
            </a:pPr>
            <a:endPar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‘clean’ synth → </a:t>
            </a: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cleaner sound through reverb, high and low pass filtering</a:t>
            </a: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 typeface="System Font Regular"/>
              <a:buChar char="–"/>
            </a:pP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a:t>
            </a:r>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himmerwet’ synth → adds </a:t>
            </a: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complex shimmering wet effect through layers of distortion, reverb and filtering effects</a:t>
            </a: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p:txBody>
      </p:sp>
      <p:sp>
        <p:nvSpPr>
          <p:cNvPr id="11" name="Rounded Rectangle 10">
            <a:extLst>
              <a:ext uri="{FF2B5EF4-FFF2-40B4-BE49-F238E27FC236}">
                <a16:creationId xmlns:a16="http://schemas.microsoft.com/office/drawing/2014/main" id="{C24BCD25-16FC-6D1D-F84E-7783AB7F1B26}"/>
              </a:ext>
            </a:extLst>
          </p:cNvPr>
          <p:cNvSpPr/>
          <p:nvPr/>
        </p:nvSpPr>
        <p:spPr>
          <a:xfrm>
            <a:off x="6096000" y="1817854"/>
            <a:ext cx="4056686" cy="721786"/>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33DC7AF6-273E-367B-B6A9-FD383CA76B91}"/>
              </a:ext>
            </a:extLst>
          </p:cNvPr>
          <p:cNvSpPr txBox="1"/>
          <p:nvPr/>
        </p:nvSpPr>
        <p:spPr>
          <a:xfrm>
            <a:off x="6200180" y="1842987"/>
            <a:ext cx="3887557" cy="646331"/>
          </a:xfrm>
          <a:prstGeom prst="rect">
            <a:avLst/>
          </a:prstGeom>
          <a:noFill/>
        </p:spPr>
        <p:txBody>
          <a:bodyPr wrap="square" rtlCol="0">
            <a:spAutoFit/>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SOUND SYNTHESIS SOFTWARE: </a:t>
            </a:r>
            <a:r>
              <a:rPr lang="en-IT"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Supercollider</a:t>
            </a:r>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Rounded Rectangle 14">
            <a:extLst>
              <a:ext uri="{FF2B5EF4-FFF2-40B4-BE49-F238E27FC236}">
                <a16:creationId xmlns:a16="http://schemas.microsoft.com/office/drawing/2014/main" id="{20FBD08A-1629-A5A7-5FEB-603AF408EBEA}"/>
              </a:ext>
            </a:extLst>
          </p:cNvPr>
          <p:cNvSpPr/>
          <p:nvPr/>
        </p:nvSpPr>
        <p:spPr>
          <a:xfrm>
            <a:off x="1048255" y="1753841"/>
            <a:ext cx="3989176" cy="99243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6" name="Rounded Rectangle 15">
            <a:extLst>
              <a:ext uri="{FF2B5EF4-FFF2-40B4-BE49-F238E27FC236}">
                <a16:creationId xmlns:a16="http://schemas.microsoft.com/office/drawing/2014/main" id="{D1D5F295-5FC8-491D-D3AC-FA894DEF0A63}"/>
              </a:ext>
            </a:extLst>
          </p:cNvPr>
          <p:cNvSpPr/>
          <p:nvPr/>
        </p:nvSpPr>
        <p:spPr>
          <a:xfrm>
            <a:off x="1029186" y="3304532"/>
            <a:ext cx="9090425" cy="2382120"/>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 name="Rounded Rectangle 17">
            <a:extLst>
              <a:ext uri="{FF2B5EF4-FFF2-40B4-BE49-F238E27FC236}">
                <a16:creationId xmlns:a16="http://schemas.microsoft.com/office/drawing/2014/main" id="{645A8BB8-C0A0-5311-878C-64FBF2098A95}"/>
              </a:ext>
            </a:extLst>
          </p:cNvPr>
          <p:cNvSpPr/>
          <p:nvPr/>
        </p:nvSpPr>
        <p:spPr>
          <a:xfrm>
            <a:off x="953747" y="1692942"/>
            <a:ext cx="3989176" cy="99243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978654" y="39235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74776" y="574239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DF98BC15-C33B-3C6F-D3F0-00B56F15A11C}"/>
              </a:ext>
            </a:extLst>
          </p:cNvPr>
          <p:cNvSpPr>
            <a:spLocks noChangeAspect="1"/>
          </p:cNvSpPr>
          <p:nvPr/>
        </p:nvSpPr>
        <p:spPr>
          <a:xfrm>
            <a:off x="10104764" y="438799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4294548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515775" y="-238494"/>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7505977" y="2425676"/>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413354" y="2430337"/>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113219" y="2823317"/>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p:nvPr/>
        </p:nvCxnSpPr>
        <p:spPr>
          <a:xfrm>
            <a:off x="6690944" y="284998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D989970-D709-DD2E-F794-DAB9468237A4}"/>
              </a:ext>
            </a:extLst>
          </p:cNvPr>
          <p:cNvCxnSpPr>
            <a:cxnSpLocks/>
          </p:cNvCxnSpPr>
          <p:nvPr/>
        </p:nvCxnSpPr>
        <p:spPr>
          <a:xfrm>
            <a:off x="8566562" y="2835325"/>
            <a:ext cx="662400"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D5A1C677-D02E-6E76-086E-33E6A78B721D}"/>
              </a:ext>
            </a:extLst>
          </p:cNvPr>
          <p:cNvCxnSpPr>
            <a:cxnSpLocks/>
          </p:cNvCxnSpPr>
          <p:nvPr/>
        </p:nvCxnSpPr>
        <p:spPr>
          <a:xfrm>
            <a:off x="9812336" y="3389153"/>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544839" y="4577957"/>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9057186" y="459223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555621" y="4878624"/>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9081491" y="4875625"/>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6701393" y="2475814"/>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8604000" y="2476800"/>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5" name="Straight Arrow Connector 4">
            <a:extLst>
              <a:ext uri="{FF2B5EF4-FFF2-40B4-BE49-F238E27FC236}">
                <a16:creationId xmlns:a16="http://schemas.microsoft.com/office/drawing/2014/main" id="{281F5FAB-1A6D-2505-9942-BE962093D796}"/>
              </a:ext>
            </a:extLst>
          </p:cNvPr>
          <p:cNvCxnSpPr>
            <a:cxnSpLocks/>
          </p:cNvCxnSpPr>
          <p:nvPr/>
        </p:nvCxnSpPr>
        <p:spPr>
          <a:xfrm>
            <a:off x="5310000" y="3387600"/>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B5CB006-D597-DF6A-31B3-7390B5E4D72A}"/>
              </a:ext>
            </a:extLst>
          </p:cNvPr>
          <p:cNvCxnSpPr>
            <a:cxnSpLocks/>
          </p:cNvCxnSpPr>
          <p:nvPr/>
        </p:nvCxnSpPr>
        <p:spPr>
          <a:xfrm>
            <a:off x="5310000" y="1882800"/>
            <a:ext cx="0" cy="43560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FD5FE9E-E0A6-EC4C-C1A5-A7CAEB09BF51}"/>
              </a:ext>
            </a:extLst>
          </p:cNvPr>
          <p:cNvCxnSpPr>
            <a:cxnSpLocks/>
          </p:cNvCxnSpPr>
          <p:nvPr/>
        </p:nvCxnSpPr>
        <p:spPr>
          <a:xfrm flipH="1">
            <a:off x="5309999" y="1887424"/>
            <a:ext cx="4510800" cy="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1A8B43-352C-A5DE-CE42-63C679451C52}"/>
              </a:ext>
            </a:extLst>
          </p:cNvPr>
          <p:cNvCxnSpPr>
            <a:cxnSpLocks/>
          </p:cNvCxnSpPr>
          <p:nvPr/>
        </p:nvCxnSpPr>
        <p:spPr>
          <a:xfrm>
            <a:off x="9823511" y="1880722"/>
            <a:ext cx="0" cy="43702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549C3F5-F1AC-7E21-192F-315D89F95ADD}"/>
              </a:ext>
            </a:extLst>
          </p:cNvPr>
          <p:cNvSpPr txBox="1"/>
          <p:nvPr/>
        </p:nvSpPr>
        <p:spPr>
          <a:xfrm>
            <a:off x="7344000" y="1432292"/>
            <a:ext cx="596016" cy="369332"/>
          </a:xfrm>
          <a:prstGeom prst="rect">
            <a:avLst/>
          </a:prstGeom>
          <a:noFill/>
        </p:spPr>
        <p:txBody>
          <a:bodyPr wrap="square" rtlCol="0">
            <a:spAutoFit/>
          </a:bodyPr>
          <a:lstStyle/>
          <a:p>
            <a:r>
              <a:rPr lang="en-IT" dirty="0">
                <a:solidFill>
                  <a:srgbClr val="E2E2E2"/>
                </a:solidFill>
              </a:rPr>
              <a:t>osc</a:t>
            </a:r>
          </a:p>
        </p:txBody>
      </p:sp>
    </p:spTree>
    <p:extLst>
      <p:ext uri="{BB962C8B-B14F-4D97-AF65-F5344CB8AC3E}">
        <p14:creationId xmlns:p14="http://schemas.microsoft.com/office/powerpoint/2010/main" val="2624077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619932" y="-504364"/>
            <a:ext cx="1339105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339729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6907933" y="9132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hlinkClick r:id="rId4"/>
            <a:extLst>
              <a:ext uri="{FF2B5EF4-FFF2-40B4-BE49-F238E27FC236}">
                <a16:creationId xmlns:a16="http://schemas.microsoft.com/office/drawing/2014/main" id="{C2370D4F-2F35-C869-36F5-B45F5CD88A45}"/>
              </a:ext>
            </a:extLst>
          </p:cNvPr>
          <p:cNvSpPr/>
          <p:nvPr/>
        </p:nvSpPr>
        <p:spPr>
          <a:xfrm>
            <a:off x="-1249680" y="-1451787"/>
            <a:ext cx="14611785" cy="901389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10075952" y="-1014960"/>
            <a:ext cx="3286153" cy="3214713"/>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TextBox 8">
            <a:extLst>
              <a:ext uri="{FF2B5EF4-FFF2-40B4-BE49-F238E27FC236}">
                <a16:creationId xmlns:a16="http://schemas.microsoft.com/office/drawing/2014/main" id="{3194E9BE-636F-DDA1-3A66-8B3DA42F74CC}"/>
              </a:ext>
            </a:extLst>
          </p:cNvPr>
          <p:cNvSpPr txBox="1"/>
          <p:nvPr/>
        </p:nvSpPr>
        <p:spPr>
          <a:xfrm>
            <a:off x="890337" y="752536"/>
            <a:ext cx="2162772"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VIDEO DEMO</a:t>
            </a:r>
          </a:p>
        </p:txBody>
      </p:sp>
      <p:pic>
        <p:nvPicPr>
          <p:cNvPr id="2" name="Online Media 1" descr="Charmolypi">
            <a:hlinkClick r:id="" action="ppaction://media"/>
            <a:extLst>
              <a:ext uri="{FF2B5EF4-FFF2-40B4-BE49-F238E27FC236}">
                <a16:creationId xmlns:a16="http://schemas.microsoft.com/office/drawing/2014/main" id="{3967B203-7E1C-A0ED-67A8-33351996B117}"/>
              </a:ext>
            </a:extLst>
          </p:cNvPr>
          <p:cNvPicPr>
            <a:picLocks noRot="1" noChangeAspect="1"/>
          </p:cNvPicPr>
          <p:nvPr>
            <a:videoFile r:link="rId1"/>
          </p:nvPr>
        </p:nvPicPr>
        <p:blipFill>
          <a:blip r:embed="rId5"/>
          <a:stretch>
            <a:fillRect/>
          </a:stretch>
        </p:blipFill>
        <p:spPr>
          <a:xfrm>
            <a:off x="1011935" y="1325835"/>
            <a:ext cx="8659210" cy="4892453"/>
          </a:xfrm>
          <a:prstGeom prst="rect">
            <a:avLst/>
          </a:prstGeom>
          <a:ln>
            <a:solidFill>
              <a:schemeClr val="tx1"/>
            </a:solidFill>
          </a:ln>
        </p:spPr>
      </p:pic>
    </p:spTree>
    <p:extLst>
      <p:ext uri="{BB962C8B-B14F-4D97-AF65-F5344CB8AC3E}">
        <p14:creationId xmlns:p14="http://schemas.microsoft.com/office/powerpoint/2010/main" val="344819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619932" y="-504364"/>
            <a:ext cx="1351297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293369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7304588" y="61157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633589" y="46755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066969" y="4939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1226235" y="6225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513493" y="634065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7747100" y="4029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3066712" y="85407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1402349" y="5451559"/>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1430070" y="340701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621674" y="59868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5936358" y="46347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386356" y="-61794"/>
            <a:ext cx="14573427" cy="8860863"/>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1627515" y="1789069"/>
            <a:ext cx="3279860" cy="3279860"/>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3F5C18E5-3124-A825-A2AA-C0088215EE31}"/>
              </a:ext>
            </a:extLst>
          </p:cNvPr>
          <p:cNvSpPr txBox="1"/>
          <p:nvPr/>
        </p:nvSpPr>
        <p:spPr>
          <a:xfrm>
            <a:off x="1801099" y="1128310"/>
            <a:ext cx="5461752" cy="430887"/>
          </a:xfrm>
          <a:prstGeom prst="rect">
            <a:avLst/>
          </a:prstGeom>
          <a:noFill/>
        </p:spPr>
        <p:txBody>
          <a:bodyPr wrap="none" rtlCol="0">
            <a:spAutoFit/>
          </a:bodyPr>
          <a:lstStyle/>
          <a:p>
            <a:r>
              <a:rPr lang="en-GB" sz="22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K</a:t>
            </a:r>
            <a:r>
              <a:rPr lang="en-IT" sz="22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nown issues – future possibilities</a:t>
            </a:r>
          </a:p>
        </p:txBody>
      </p:sp>
      <p:sp>
        <p:nvSpPr>
          <p:cNvPr id="5" name="TextBox 4">
            <a:extLst>
              <a:ext uri="{FF2B5EF4-FFF2-40B4-BE49-F238E27FC236}">
                <a16:creationId xmlns:a16="http://schemas.microsoft.com/office/drawing/2014/main" id="{3C8C1997-810A-CCB3-14A5-3337E376292C}"/>
              </a:ext>
            </a:extLst>
          </p:cNvPr>
          <p:cNvSpPr txBox="1"/>
          <p:nvPr/>
        </p:nvSpPr>
        <p:spPr>
          <a:xfrm>
            <a:off x="2190427" y="2050539"/>
            <a:ext cx="7929023" cy="1569660"/>
          </a:xfrm>
          <a:prstGeom prst="rect">
            <a:avLst/>
          </a:prstGeom>
          <a:noFill/>
        </p:spPr>
        <p:txBody>
          <a:bodyPr wrap="square" rtlCol="0">
            <a:spAutoFit/>
          </a:bodyPr>
          <a:lstStyle/>
          <a:p>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ISSUES:</a:t>
            </a:r>
          </a:p>
          <a:p>
            <a:pPr marL="285750" indent="-285750">
              <a:buFontTx/>
              <a:buChar char="-"/>
            </a:pP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Deprecated</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Kinect SDK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continuity</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issues</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t>
            </a:r>
            <a:endPar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buFontTx/>
              <a:buChar char="-"/>
            </a:pPr>
            <a:r>
              <a:rPr lang="en-GB"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Deterministic component of the sequence generation using the Variable Length Markov Chain [solved]</a:t>
            </a:r>
          </a:p>
          <a:p>
            <a:pPr marL="285750" indent="-285750">
              <a:buFontTx/>
              <a:buChar char="-"/>
            </a:pP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People on the background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interfere</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with overall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functioning</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of the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sensor</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p>
        </p:txBody>
      </p:sp>
      <p:sp>
        <p:nvSpPr>
          <p:cNvPr id="8" name="TextBox 7">
            <a:extLst>
              <a:ext uri="{FF2B5EF4-FFF2-40B4-BE49-F238E27FC236}">
                <a16:creationId xmlns:a16="http://schemas.microsoft.com/office/drawing/2014/main" id="{8C96F523-1BAA-856D-DC61-18F539AA627A}"/>
              </a:ext>
            </a:extLst>
          </p:cNvPr>
          <p:cNvSpPr txBox="1"/>
          <p:nvPr/>
        </p:nvSpPr>
        <p:spPr>
          <a:xfrm>
            <a:off x="2242853" y="4176885"/>
            <a:ext cx="7929023" cy="1077218"/>
          </a:xfrm>
          <a:prstGeom prst="rect">
            <a:avLst/>
          </a:prstGeom>
          <a:noFill/>
        </p:spPr>
        <p:txBody>
          <a:bodyPr wrap="square" rtlCol="0">
            <a:spAutoFit/>
          </a:bodyPr>
          <a:lstStyle/>
          <a:p>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FUTURE POSSIBILITIES:</a:t>
            </a:r>
          </a:p>
          <a:p>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Include extra features to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further</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model the system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developement</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in time (e.g. use of the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twitter's</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API in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order</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to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evaluate</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density</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of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specific</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words to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affect</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the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probabilities</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used</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in music </a:t>
            </a:r>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sequence</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generation)</a:t>
            </a:r>
          </a:p>
        </p:txBody>
      </p:sp>
    </p:spTree>
    <p:extLst>
      <p:ext uri="{BB962C8B-B14F-4D97-AF65-F5344CB8AC3E}">
        <p14:creationId xmlns:p14="http://schemas.microsoft.com/office/powerpoint/2010/main" val="3037233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2" name="Oval 301">
            <a:extLst>
              <a:ext uri="{FF2B5EF4-FFF2-40B4-BE49-F238E27FC236}">
                <a16:creationId xmlns:a16="http://schemas.microsoft.com/office/drawing/2014/main" id="{B9C0B912-DEEA-1FFD-8FFD-0F6C63E84FF3}"/>
              </a:ext>
            </a:extLst>
          </p:cNvPr>
          <p:cNvSpPr>
            <a:spLocks noChangeAspect="1"/>
          </p:cNvSpPr>
          <p:nvPr/>
        </p:nvSpPr>
        <p:spPr>
          <a:xfrm>
            <a:off x="9020682" y="489999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5" name="Oval 294">
            <a:extLst>
              <a:ext uri="{FF2B5EF4-FFF2-40B4-BE49-F238E27FC236}">
                <a16:creationId xmlns:a16="http://schemas.microsoft.com/office/drawing/2014/main" id="{3BDFC4BD-407C-51E7-1E88-BCA21189CFE9}"/>
              </a:ext>
            </a:extLst>
          </p:cNvPr>
          <p:cNvSpPr>
            <a:spLocks noChangeAspect="1"/>
          </p:cNvSpPr>
          <p:nvPr/>
        </p:nvSpPr>
        <p:spPr>
          <a:xfrm>
            <a:off x="3357457" y="14692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6" name="Oval 195">
            <a:extLst>
              <a:ext uri="{FF2B5EF4-FFF2-40B4-BE49-F238E27FC236}">
                <a16:creationId xmlns:a16="http://schemas.microsoft.com/office/drawing/2014/main" id="{EBD3412C-0FA3-479E-ED84-51FB8F1B6FFC}"/>
              </a:ext>
            </a:extLst>
          </p:cNvPr>
          <p:cNvSpPr>
            <a:spLocks noChangeAspect="1"/>
          </p:cNvSpPr>
          <p:nvPr/>
        </p:nvSpPr>
        <p:spPr>
          <a:xfrm>
            <a:off x="3446205" y="2032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737127" y="23915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354746" y="-362870"/>
            <a:ext cx="12764334" cy="8047736"/>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270280" y="516520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pic>
        <p:nvPicPr>
          <p:cNvPr id="299" name="Picture 298" descr="A black background with white text&#10;&#10;Description automatically generated">
            <a:extLst>
              <a:ext uri="{FF2B5EF4-FFF2-40B4-BE49-F238E27FC236}">
                <a16:creationId xmlns:a16="http://schemas.microsoft.com/office/drawing/2014/main" id="{AC039635-5D57-34DD-C66B-48B9D2359D28}"/>
              </a:ext>
            </a:extLst>
          </p:cNvPr>
          <p:cNvPicPr>
            <a:picLocks noChangeAspect="1"/>
          </p:cNvPicPr>
          <p:nvPr/>
        </p:nvPicPr>
        <p:blipFill rotWithShape="1">
          <a:blip r:embed="rId3"/>
          <a:srcRect t="7108" r="2195" b="8691"/>
          <a:stretch/>
        </p:blipFill>
        <p:spPr>
          <a:xfrm>
            <a:off x="7935853" y="4670886"/>
            <a:ext cx="3683827" cy="1716304"/>
          </a:xfrm>
          <a:prstGeom prst="rect">
            <a:avLst/>
          </a:prstGeom>
          <a:effectLst/>
        </p:spPr>
      </p:pic>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0" name="TextBox 309">
            <a:extLst>
              <a:ext uri="{FF2B5EF4-FFF2-40B4-BE49-F238E27FC236}">
                <a16:creationId xmlns:a16="http://schemas.microsoft.com/office/drawing/2014/main" id="{B1177DF0-F6D7-DBEF-4EC4-610896EF941B}"/>
              </a:ext>
            </a:extLst>
          </p:cNvPr>
          <p:cNvSpPr txBox="1"/>
          <p:nvPr/>
        </p:nvSpPr>
        <p:spPr>
          <a:xfrm>
            <a:off x="9532298" y="5663440"/>
            <a:ext cx="1734376" cy="349642"/>
          </a:xfrm>
          <a:prstGeom prst="rect">
            <a:avLst/>
          </a:prstGeom>
          <a:noFill/>
        </p:spPr>
        <p:txBody>
          <a:bodyPr wrap="square" rtlCol="0">
            <a:spAutoFit/>
          </a:bodyPr>
          <a:lstStyle/>
          <a:p>
            <a:pPr algn="r"/>
            <a:r>
              <a:rPr lang="el-GR" sz="1600" u="none" strike="noStrike" dirty="0">
                <a:solidFill>
                  <a:srgbClr val="7C7C7C"/>
                </a:solidFill>
                <a:effectLst/>
                <a:latin typeface="+mj-lt"/>
                <a:ea typeface="Palatino" pitchFamily="2" charset="77"/>
                <a:cs typeface="Courier New" panose="02070309020205020404" pitchFamily="49" charset="0"/>
              </a:rPr>
              <a:t>(</a:t>
            </a:r>
            <a:r>
              <a:rPr lang="en-GB" sz="1600" u="none" strike="noStrike" dirty="0" err="1">
                <a:solidFill>
                  <a:srgbClr val="7C7C7C"/>
                </a:solidFill>
                <a:effectLst/>
                <a:latin typeface="Copperplate" panose="02000504000000020004" pitchFamily="2" charset="77"/>
                <a:ea typeface="Palatino" pitchFamily="2" charset="77"/>
                <a:cs typeface="Courier New" panose="02070309020205020404" pitchFamily="49" charset="0"/>
              </a:rPr>
              <a:t>Charmolypi</a:t>
            </a:r>
            <a:r>
              <a:rPr lang="en-GB" sz="1600" u="none" strike="noStrike" dirty="0">
                <a:solidFill>
                  <a:srgbClr val="7C7C7C"/>
                </a:solidFill>
                <a:effectLst/>
                <a:latin typeface="Copperplate" panose="02000504000000020004" pitchFamily="2" charset="77"/>
                <a:ea typeface="Palatino" pitchFamily="2" charset="77"/>
                <a:cs typeface="Courier New" panose="02070309020205020404" pitchFamily="49" charset="0"/>
              </a:rPr>
              <a:t>)</a:t>
            </a:r>
          </a:p>
        </p:txBody>
      </p:sp>
    </p:spTree>
    <p:extLst>
      <p:ext uri="{BB962C8B-B14F-4D97-AF65-F5344CB8AC3E}">
        <p14:creationId xmlns:p14="http://schemas.microsoft.com/office/powerpoint/2010/main" val="1954932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AA65FE5-8B51-1B11-113A-F5C6C64F26EB}"/>
              </a:ext>
            </a:extLst>
          </p:cNvPr>
          <p:cNvGrpSpPr/>
          <p:nvPr/>
        </p:nvGrpSpPr>
        <p:grpSpPr>
          <a:xfrm>
            <a:off x="3935353" y="2570848"/>
            <a:ext cx="3683827" cy="1716304"/>
            <a:chOff x="4406841" y="2570848"/>
            <a:chExt cx="3683827" cy="1716304"/>
          </a:xfrm>
        </p:grpSpPr>
        <p:pic>
          <p:nvPicPr>
            <p:cNvPr id="5" name="Picture 4" descr="A black background with white text&#10;&#10;Description automatically generated">
              <a:extLst>
                <a:ext uri="{FF2B5EF4-FFF2-40B4-BE49-F238E27FC236}">
                  <a16:creationId xmlns:a16="http://schemas.microsoft.com/office/drawing/2014/main" id="{C68CA012-4919-635F-4FCB-78C152A52C19}"/>
                </a:ext>
              </a:extLst>
            </p:cNvPr>
            <p:cNvPicPr>
              <a:picLocks noChangeAspect="1"/>
            </p:cNvPicPr>
            <p:nvPr/>
          </p:nvPicPr>
          <p:blipFill rotWithShape="1">
            <a:blip r:embed="rId2"/>
            <a:srcRect t="7108" r="2195" b="8691"/>
            <a:stretch/>
          </p:blipFill>
          <p:spPr>
            <a:xfrm>
              <a:off x="4406841" y="2570848"/>
              <a:ext cx="3683827" cy="1716304"/>
            </a:xfrm>
            <a:prstGeom prst="rect">
              <a:avLst/>
            </a:prstGeom>
            <a:effectLst/>
          </p:spPr>
        </p:pic>
        <p:sp>
          <p:nvSpPr>
            <p:cNvPr id="6" name="TextBox 5">
              <a:extLst>
                <a:ext uri="{FF2B5EF4-FFF2-40B4-BE49-F238E27FC236}">
                  <a16:creationId xmlns:a16="http://schemas.microsoft.com/office/drawing/2014/main" id="{566DFF7F-1CCD-7F39-2D8B-F9C996CB4C55}"/>
                </a:ext>
              </a:extLst>
            </p:cNvPr>
            <p:cNvSpPr txBox="1"/>
            <p:nvPr/>
          </p:nvSpPr>
          <p:spPr>
            <a:xfrm>
              <a:off x="6003286" y="3563402"/>
              <a:ext cx="1734376" cy="349642"/>
            </a:xfrm>
            <a:prstGeom prst="rect">
              <a:avLst/>
            </a:prstGeom>
            <a:noFill/>
          </p:spPr>
          <p:txBody>
            <a:bodyPr wrap="square" rtlCol="0">
              <a:spAutoFit/>
            </a:bodyPr>
            <a:lstStyle/>
            <a:p>
              <a:pPr algn="r"/>
              <a:r>
                <a:rPr lang="el-GR" sz="1600" u="none" strike="noStrike" dirty="0">
                  <a:solidFill>
                    <a:srgbClr val="7C7C7C"/>
                  </a:solidFill>
                  <a:effectLst/>
                  <a:latin typeface="+mj-lt"/>
                  <a:ea typeface="Palatino" pitchFamily="2" charset="77"/>
                  <a:cs typeface="Courier New" panose="02070309020205020404" pitchFamily="49" charset="0"/>
                </a:rPr>
                <a:t>(</a:t>
              </a:r>
              <a:r>
                <a:rPr lang="en-GB" sz="1600" u="none" strike="noStrike" dirty="0" err="1">
                  <a:solidFill>
                    <a:srgbClr val="7C7C7C"/>
                  </a:solidFill>
                  <a:effectLst/>
                  <a:latin typeface="Copperplate" panose="02000504000000020004" pitchFamily="2" charset="77"/>
                  <a:ea typeface="Palatino" pitchFamily="2" charset="77"/>
                  <a:cs typeface="Courier New" panose="02070309020205020404" pitchFamily="49" charset="0"/>
                </a:rPr>
                <a:t>Charmolypi</a:t>
              </a:r>
              <a:r>
                <a:rPr lang="en-GB" sz="1600" u="none" strike="noStrike" dirty="0">
                  <a:solidFill>
                    <a:srgbClr val="7C7C7C"/>
                  </a:solidFill>
                  <a:effectLst/>
                  <a:latin typeface="Copperplate" panose="02000504000000020004" pitchFamily="2" charset="77"/>
                  <a:ea typeface="Palatino" pitchFamily="2" charset="77"/>
                  <a:cs typeface="Courier New" panose="02070309020205020404" pitchFamily="49" charset="0"/>
                </a:rPr>
                <a:t>)</a:t>
              </a:r>
            </a:p>
          </p:txBody>
        </p:sp>
      </p:grpSp>
    </p:spTree>
    <p:extLst>
      <p:ext uri="{BB962C8B-B14F-4D97-AF65-F5344CB8AC3E}">
        <p14:creationId xmlns:p14="http://schemas.microsoft.com/office/powerpoint/2010/main" val="95132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10428456"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280186" y="62040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602150"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7280185" y="5768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769014" y="-437438"/>
            <a:ext cx="13720419" cy="8300740"/>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9181727"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656733" y="60212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269394" y="35611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8556513" y="624080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924947" y="1548057"/>
            <a:ext cx="3811458" cy="3820591"/>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31D7E61A-442F-F718-E293-DF747A69FE9C}"/>
              </a:ext>
            </a:extLst>
          </p:cNvPr>
          <p:cNvSpPr txBox="1"/>
          <p:nvPr/>
        </p:nvSpPr>
        <p:spPr>
          <a:xfrm>
            <a:off x="1041312" y="946499"/>
            <a:ext cx="3922869" cy="400110"/>
          </a:xfrm>
          <a:prstGeom prst="rect">
            <a:avLst/>
          </a:prstGeom>
          <a:noFill/>
        </p:spPr>
        <p:txBody>
          <a:bodyPr wrap="none" rtlCol="0">
            <a:spAutoFit/>
          </a:bodyPr>
          <a:lstStyle/>
          <a:p>
            <a:r>
              <a:rPr lang="en-IT" sz="20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INSPIRATION AND CONCEPT</a:t>
            </a:r>
          </a:p>
        </p:txBody>
      </p:sp>
      <p:grpSp>
        <p:nvGrpSpPr>
          <p:cNvPr id="49" name="Group 48">
            <a:extLst>
              <a:ext uri="{FF2B5EF4-FFF2-40B4-BE49-F238E27FC236}">
                <a16:creationId xmlns:a16="http://schemas.microsoft.com/office/drawing/2014/main" id="{7BB08DA6-3505-A5EA-FA89-1F76F3D242AE}"/>
              </a:ext>
            </a:extLst>
          </p:cNvPr>
          <p:cNvGrpSpPr/>
          <p:nvPr/>
        </p:nvGrpSpPr>
        <p:grpSpPr>
          <a:xfrm>
            <a:off x="2849159" y="1750591"/>
            <a:ext cx="4206454" cy="4093352"/>
            <a:chOff x="2849159" y="1750591"/>
            <a:chExt cx="4206454" cy="4093352"/>
          </a:xfrm>
        </p:grpSpPr>
        <p:sp>
          <p:nvSpPr>
            <p:cNvPr id="10" name="Rectangle 9">
              <a:extLst>
                <a:ext uri="{FF2B5EF4-FFF2-40B4-BE49-F238E27FC236}">
                  <a16:creationId xmlns:a16="http://schemas.microsoft.com/office/drawing/2014/main" id="{FC04A7EB-B6D4-962C-6ED9-7E5C7D232B03}"/>
                </a:ext>
              </a:extLst>
            </p:cNvPr>
            <p:cNvSpPr/>
            <p:nvPr/>
          </p:nvSpPr>
          <p:spPr>
            <a:xfrm>
              <a:off x="3026404" y="1808577"/>
              <a:ext cx="3785954" cy="4035366"/>
            </a:xfrm>
            <a:prstGeom prst="rect">
              <a:avLst/>
            </a:prstGeom>
          </p:spPr>
          <p:txBody>
            <a:bodyPr/>
            <a:lstStyle/>
            <a:p>
              <a:pPr marL="285750" lvl="0" indent="-285750">
                <a:buFont typeface="System Font Regular"/>
                <a:buChar char="–"/>
              </a:pPr>
              <a:r>
                <a:rPr lang="en-GB" sz="1600" dirty="0">
                  <a:solidFill>
                    <a:srgbClr val="FFFFFF"/>
                  </a:solidFill>
                  <a:latin typeface="Copperplate" panose="02000504000000020004" pitchFamily="2" charset="77"/>
                </a:rPr>
                <a:t>beauty of closeness in human connections</a:t>
              </a:r>
            </a:p>
            <a:p>
              <a:pPr marL="285750" lvl="0" indent="-285750">
                <a:buFont typeface="System Font Regular"/>
                <a:buChar char="–"/>
              </a:pPr>
              <a:endParaRPr lang="en-IT" sz="16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relationships: expression of the choice to risk losing something in exchange of making space for something enriching</a:t>
              </a:r>
            </a:p>
            <a:p>
              <a:pPr marL="285750" lvl="0" indent="-285750">
                <a:buFont typeface="System Font Regular"/>
                <a:buChar char="–"/>
              </a:pPr>
              <a:endParaRPr lang="en-IT" sz="16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distance understood as solitude: individuals are self-contained beings when apart</a:t>
              </a:r>
            </a:p>
            <a:p>
              <a:pPr marL="285750" lvl="0" indent="-285750">
                <a:buFont typeface="System Font Regular"/>
                <a:buChar char="–"/>
              </a:pPr>
              <a:endParaRPr lang="en-IT" sz="16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getting closer: gradual exchange and boundary opening</a:t>
              </a:r>
              <a:endParaRPr lang="en-IT" sz="1600" dirty="0">
                <a:solidFill>
                  <a:srgbClr val="FFFFFF"/>
                </a:solidFill>
                <a:latin typeface="Copperplate" panose="02000504000000020004" pitchFamily="2" charset="77"/>
              </a:endParaRPr>
            </a:p>
          </p:txBody>
        </p:sp>
        <p:sp>
          <p:nvSpPr>
            <p:cNvPr id="24" name="Rectangle 23">
              <a:extLst>
                <a:ext uri="{FF2B5EF4-FFF2-40B4-BE49-F238E27FC236}">
                  <a16:creationId xmlns:a16="http://schemas.microsoft.com/office/drawing/2014/main" id="{F66202B2-66AE-B844-1127-1CF692A2B550}"/>
                </a:ext>
              </a:extLst>
            </p:cNvPr>
            <p:cNvSpPr/>
            <p:nvPr/>
          </p:nvSpPr>
          <p:spPr>
            <a:xfrm>
              <a:off x="2849159" y="1750591"/>
              <a:ext cx="4206454" cy="3924682"/>
            </a:xfrm>
            <a:prstGeom prst="rect">
              <a:avLst/>
            </a:prstGeom>
            <a:noFill/>
            <a:ln w="12700">
              <a:solidFill>
                <a:srgbClr val="6265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solidFill>
                  <a:schemeClr val="tx1"/>
                </a:solidFill>
              </a:endParaRPr>
            </a:p>
          </p:txBody>
        </p:sp>
      </p:grpSp>
      <p:grpSp>
        <p:nvGrpSpPr>
          <p:cNvPr id="50" name="Group 49">
            <a:extLst>
              <a:ext uri="{FF2B5EF4-FFF2-40B4-BE49-F238E27FC236}">
                <a16:creationId xmlns:a16="http://schemas.microsoft.com/office/drawing/2014/main" id="{55241519-7385-064E-03C6-1A5C2B8CFF69}"/>
              </a:ext>
            </a:extLst>
          </p:cNvPr>
          <p:cNvGrpSpPr/>
          <p:nvPr/>
        </p:nvGrpSpPr>
        <p:grpSpPr>
          <a:xfrm>
            <a:off x="7339658" y="2549107"/>
            <a:ext cx="3235337" cy="2136556"/>
            <a:chOff x="7339658" y="2549107"/>
            <a:chExt cx="3235337" cy="2136556"/>
          </a:xfrm>
        </p:grpSpPr>
        <p:sp>
          <p:nvSpPr>
            <p:cNvPr id="11" name="Rectangle 10">
              <a:extLst>
                <a:ext uri="{FF2B5EF4-FFF2-40B4-BE49-F238E27FC236}">
                  <a16:creationId xmlns:a16="http://schemas.microsoft.com/office/drawing/2014/main" id="{4D2C9547-B732-8D38-B26C-C8F4D6E25335}"/>
                </a:ext>
              </a:extLst>
            </p:cNvPr>
            <p:cNvSpPr/>
            <p:nvPr/>
          </p:nvSpPr>
          <p:spPr>
            <a:xfrm>
              <a:off x="7339658" y="2549107"/>
              <a:ext cx="3126487" cy="2011997"/>
            </a:xfrm>
            <a:prstGeom prst="rect">
              <a:avLst/>
            </a:prstGeom>
            <a:noFill/>
            <a:ln w="12700">
              <a:solidFill>
                <a:srgbClr val="6265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solidFill>
                  <a:schemeClr val="tx1"/>
                </a:solidFill>
              </a:endParaRPr>
            </a:p>
          </p:txBody>
        </p:sp>
        <p:sp>
          <p:nvSpPr>
            <p:cNvPr id="7" name="TextBox 6">
              <a:extLst>
                <a:ext uri="{FF2B5EF4-FFF2-40B4-BE49-F238E27FC236}">
                  <a16:creationId xmlns:a16="http://schemas.microsoft.com/office/drawing/2014/main" id="{4BDB5E7D-63C0-9587-E6A1-4AD88F8362B4}"/>
                </a:ext>
              </a:extLst>
            </p:cNvPr>
            <p:cNvSpPr txBox="1"/>
            <p:nvPr/>
          </p:nvSpPr>
          <p:spPr>
            <a:xfrm>
              <a:off x="7465998" y="2692562"/>
              <a:ext cx="3005805" cy="1754326"/>
            </a:xfrm>
            <a:prstGeom prst="rect">
              <a:avLst/>
            </a:prstGeom>
            <a:noFill/>
          </p:spPr>
          <p:txBody>
            <a:bodyPr wrap="square" rtlCol="0">
              <a:spAutoFit/>
            </a:bodyPr>
            <a:lstStyle/>
            <a:p>
              <a:pPr algn="just"/>
              <a:r>
                <a:rPr lang="en-GB" kern="100" dirty="0">
                  <a:solidFill>
                    <a:srgbClr val="FFFFFF"/>
                  </a:solidFill>
                  <a:latin typeface="Copperplate" panose="02000504000000020004" pitchFamily="2" charset="77"/>
                  <a:ea typeface="Linux Libertine" panose="02000503000000000000" pitchFamily="2" charset="0"/>
                  <a:cs typeface="Linux Libertine" panose="02000503000000000000" pitchFamily="2" charset="0"/>
                </a:rPr>
                <a:t>The intention </a:t>
              </a:r>
              <a:r>
                <a:rPr lang="en-GB" sz="1800" kern="100" dirty="0">
                  <a:solidFill>
                    <a:srgbClr val="FFFFFF"/>
                  </a:solidFill>
                  <a:effectLst/>
                  <a:latin typeface="Copperplate" panose="02000504000000020004" pitchFamily="2" charset="77"/>
                  <a:ea typeface="Linux Libertine" panose="02000503000000000000" pitchFamily="2" charset="0"/>
                  <a:cs typeface="Linux Libertine" panose="02000503000000000000" pitchFamily="2" charset="0"/>
                </a:rPr>
                <a:t>behind this installation is to explore and abstractly represent what humans possess and share of themselves. </a:t>
              </a:r>
            </a:p>
          </p:txBody>
        </p:sp>
        <p:sp>
          <p:nvSpPr>
            <p:cNvPr id="48" name="Rectangle 47">
              <a:extLst>
                <a:ext uri="{FF2B5EF4-FFF2-40B4-BE49-F238E27FC236}">
                  <a16:creationId xmlns:a16="http://schemas.microsoft.com/office/drawing/2014/main" id="{59E3ACBA-E6A3-9442-2B04-B42159CD1178}"/>
                </a:ext>
              </a:extLst>
            </p:cNvPr>
            <p:cNvSpPr/>
            <p:nvPr/>
          </p:nvSpPr>
          <p:spPr>
            <a:xfrm>
              <a:off x="7448508" y="2673666"/>
              <a:ext cx="3126487" cy="2011997"/>
            </a:xfrm>
            <a:prstGeom prst="rect">
              <a:avLst/>
            </a:prstGeom>
            <a:noFill/>
            <a:ln w="12700">
              <a:solidFill>
                <a:srgbClr val="6265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solidFill>
                  <a:schemeClr val="tx1"/>
                </a:solidFill>
              </a:endParaRPr>
            </a:p>
          </p:txBody>
        </p:sp>
      </p:gr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8549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607880" y="36534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10428456"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466462" y="42037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328563" y="25493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295003" y="546665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5854895" y="581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133120" y="60961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280186" y="62040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3874939" y="593081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566058" y="15977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4852301" y="157675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602150"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235149" y="469071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7280185" y="5768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791856" y="5554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950568" y="-721370"/>
            <a:ext cx="13720419" cy="8300740"/>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9181727"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475179" y="61508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269394" y="35611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8556513" y="624080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147760" y="594310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232679" y="5600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924947" y="1548057"/>
            <a:ext cx="3811458" cy="3820591"/>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31D7E61A-442F-F718-E293-DF747A69FE9C}"/>
              </a:ext>
            </a:extLst>
          </p:cNvPr>
          <p:cNvSpPr txBox="1"/>
          <p:nvPr/>
        </p:nvSpPr>
        <p:spPr>
          <a:xfrm>
            <a:off x="890337" y="752536"/>
            <a:ext cx="4668266"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INSPIRATION AND CONCEPT</a:t>
            </a:r>
          </a:p>
        </p:txBody>
      </p:sp>
      <p:grpSp>
        <p:nvGrpSpPr>
          <p:cNvPr id="8" name="Group 7">
            <a:extLst>
              <a:ext uri="{FF2B5EF4-FFF2-40B4-BE49-F238E27FC236}">
                <a16:creationId xmlns:a16="http://schemas.microsoft.com/office/drawing/2014/main" id="{8ACF9809-BC2E-B7D4-9934-969A88D61863}"/>
              </a:ext>
            </a:extLst>
          </p:cNvPr>
          <p:cNvGrpSpPr/>
          <p:nvPr/>
        </p:nvGrpSpPr>
        <p:grpSpPr>
          <a:xfrm>
            <a:off x="2633387" y="1694390"/>
            <a:ext cx="4269331" cy="4281667"/>
            <a:chOff x="2633387" y="1694390"/>
            <a:chExt cx="4269331" cy="4281667"/>
          </a:xfrm>
        </p:grpSpPr>
        <p:sp>
          <p:nvSpPr>
            <p:cNvPr id="3" name="Rounded Rectangle 2">
              <a:extLst>
                <a:ext uri="{FF2B5EF4-FFF2-40B4-BE49-F238E27FC236}">
                  <a16:creationId xmlns:a16="http://schemas.microsoft.com/office/drawing/2014/main" id="{DC15A939-EDC5-0852-CA02-41A95019A1E0}"/>
                </a:ext>
              </a:extLst>
            </p:cNvPr>
            <p:cNvSpPr/>
            <p:nvPr/>
          </p:nvSpPr>
          <p:spPr>
            <a:xfrm>
              <a:off x="2633387" y="1694390"/>
              <a:ext cx="4269331" cy="4281667"/>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 name="Rectangle 9">
              <a:extLst>
                <a:ext uri="{FF2B5EF4-FFF2-40B4-BE49-F238E27FC236}">
                  <a16:creationId xmlns:a16="http://schemas.microsoft.com/office/drawing/2014/main" id="{FC04A7EB-B6D4-962C-6ED9-7E5C7D232B03}"/>
                </a:ext>
              </a:extLst>
            </p:cNvPr>
            <p:cNvSpPr/>
            <p:nvPr/>
          </p:nvSpPr>
          <p:spPr>
            <a:xfrm>
              <a:off x="2882169" y="1872138"/>
              <a:ext cx="3991008" cy="3930471"/>
            </a:xfrm>
            <a:prstGeom prst="rect">
              <a:avLst/>
            </a:prstGeom>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14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The installation aims to enhance the </a:t>
              </a:r>
              <a:r>
                <a:rPr lang="en-GB" sz="1400" u="sng"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beauty of closeness</a:t>
              </a:r>
              <a:r>
                <a:rPr lang="en-GB" sz="14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 between human beings. The loss of social connection often leads to feeling lonely and pained. </a:t>
              </a:r>
            </a:p>
            <a:p>
              <a:pPr marL="0" marR="0" lvl="0" indent="0" defTabSz="914400" rtl="0" eaLnBrk="1" fontAlgn="auto" latinLnBrk="0" hangingPunct="1">
                <a:lnSpc>
                  <a:spcPct val="100000"/>
                </a:lnSpc>
                <a:spcBef>
                  <a:spcPts val="0"/>
                </a:spcBef>
                <a:spcAft>
                  <a:spcPts val="0"/>
                </a:spcAft>
                <a:buClrTx/>
                <a:buSzTx/>
                <a:buFontTx/>
                <a:buNone/>
                <a:tabLst/>
                <a:defRPr/>
              </a:pPr>
              <a:r>
                <a:rPr lang="en-GB" sz="14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Relationships are the expression of the choice to risk start losing something personal </a:t>
              </a:r>
              <a:r>
                <a:rPr lang="en-GB" sz="1400" kern="100" dirty="0">
                  <a:solidFill>
                    <a:schemeClr val="bg1"/>
                  </a:solidFill>
                  <a:latin typeface="Copperplate" panose="02000504000000020004" pitchFamily="2" charset="77"/>
                  <a:ea typeface="Linux Libertine" panose="02000503000000000000" pitchFamily="2" charset="0"/>
                  <a:cs typeface="Linux Libertine" panose="02000503000000000000" pitchFamily="2" charset="0"/>
                </a:rPr>
                <a:t>and </a:t>
              </a:r>
              <a:r>
                <a:rPr lang="en-GB" sz="14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rPr>
                <a:t>make space for something enriching. Distance is understood as solitude. </a:t>
              </a:r>
            </a:p>
            <a:p>
              <a:pPr marL="0" marR="0" lvl="0" indent="0"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effectLst/>
                  <a:latin typeface="Copperplate" panose="02000504000000020004" pitchFamily="2" charset="77"/>
                  <a:ea typeface="Calibri" panose="020F0502020204030204" pitchFamily="34" charset="0"/>
                </a:rPr>
                <a:t>Two individuals far from each other are single entities, keeping their entire being within themselves. When the two choose to start getting closer one another, an exchange gradually happens, then translating into an opening of their respective boundaries, sharing parts of themselves and receiving something valuable in exchange. </a:t>
              </a:r>
              <a:endParaRPr lang="en-GB" sz="1400" kern="100" dirty="0">
                <a:solidFill>
                  <a:schemeClr val="bg1"/>
                </a:solidFill>
                <a:effectLst/>
                <a:latin typeface="Copperplate" panose="02000504000000020004" pitchFamily="2" charset="77"/>
                <a:ea typeface="Linux Libertine" panose="02000503000000000000" pitchFamily="2" charset="0"/>
                <a:cs typeface="Linux Libertine" panose="02000503000000000000" pitchFamily="2" charset="0"/>
              </a:endParaRPr>
            </a:p>
          </p:txBody>
        </p:sp>
      </p:grpSp>
      <p:grpSp>
        <p:nvGrpSpPr>
          <p:cNvPr id="17" name="Group 16">
            <a:extLst>
              <a:ext uri="{FF2B5EF4-FFF2-40B4-BE49-F238E27FC236}">
                <a16:creationId xmlns:a16="http://schemas.microsoft.com/office/drawing/2014/main" id="{4DB0E386-F644-22F6-A999-59E51A1B0804}"/>
              </a:ext>
            </a:extLst>
          </p:cNvPr>
          <p:cNvGrpSpPr/>
          <p:nvPr/>
        </p:nvGrpSpPr>
        <p:grpSpPr>
          <a:xfrm>
            <a:off x="7200359" y="2650354"/>
            <a:ext cx="3525679" cy="2215347"/>
            <a:chOff x="7277984" y="2502552"/>
            <a:chExt cx="3525679" cy="2215347"/>
          </a:xfrm>
        </p:grpSpPr>
        <p:sp>
          <p:nvSpPr>
            <p:cNvPr id="7" name="TextBox 6">
              <a:extLst>
                <a:ext uri="{FF2B5EF4-FFF2-40B4-BE49-F238E27FC236}">
                  <a16:creationId xmlns:a16="http://schemas.microsoft.com/office/drawing/2014/main" id="{4BDB5E7D-63C0-9587-E6A1-4AD88F8362B4}"/>
                </a:ext>
              </a:extLst>
            </p:cNvPr>
            <p:cNvSpPr txBox="1"/>
            <p:nvPr/>
          </p:nvSpPr>
          <p:spPr>
            <a:xfrm>
              <a:off x="7551851" y="2753642"/>
              <a:ext cx="3005805" cy="1754326"/>
            </a:xfrm>
            <a:prstGeom prst="rect">
              <a:avLst/>
            </a:prstGeom>
            <a:noFill/>
          </p:spPr>
          <p:txBody>
            <a:bodyPr wrap="square" rtlCol="0">
              <a:spAutoFit/>
            </a:bodyPr>
            <a:lstStyle/>
            <a:p>
              <a:pPr algn="just"/>
              <a:r>
                <a:rPr lang="en-GB" kern="100" dirty="0">
                  <a:solidFill>
                    <a:srgbClr val="FFFFFF"/>
                  </a:solidFill>
                  <a:latin typeface="Copperplate" panose="02000504000000020004" pitchFamily="2" charset="77"/>
                  <a:ea typeface="Linux Libertine" panose="02000503000000000000" pitchFamily="2" charset="0"/>
                  <a:cs typeface="Linux Libertine" panose="02000503000000000000" pitchFamily="2" charset="0"/>
                </a:rPr>
                <a:t>The intention </a:t>
              </a:r>
              <a:r>
                <a:rPr lang="en-GB" sz="1800" kern="100" dirty="0">
                  <a:solidFill>
                    <a:srgbClr val="FFFFFF"/>
                  </a:solidFill>
                  <a:effectLst/>
                  <a:latin typeface="Copperplate" panose="02000504000000020004" pitchFamily="2" charset="77"/>
                  <a:ea typeface="Linux Libertine" panose="02000503000000000000" pitchFamily="2" charset="0"/>
                  <a:cs typeface="Linux Libertine" panose="02000503000000000000" pitchFamily="2" charset="0"/>
                </a:rPr>
                <a:t>behind this installation is to explore and abstractly represent what humans possess and share of themselves. </a:t>
              </a:r>
            </a:p>
          </p:txBody>
        </p:sp>
        <p:grpSp>
          <p:nvGrpSpPr>
            <p:cNvPr id="15" name="Group 14">
              <a:extLst>
                <a:ext uri="{FF2B5EF4-FFF2-40B4-BE49-F238E27FC236}">
                  <a16:creationId xmlns:a16="http://schemas.microsoft.com/office/drawing/2014/main" id="{F2F64F32-DC4A-281D-C31F-6E535146B6D7}"/>
                </a:ext>
              </a:extLst>
            </p:cNvPr>
            <p:cNvGrpSpPr/>
            <p:nvPr/>
          </p:nvGrpSpPr>
          <p:grpSpPr>
            <a:xfrm>
              <a:off x="7277984" y="2502552"/>
              <a:ext cx="3525679" cy="2215347"/>
              <a:chOff x="7277984" y="2502552"/>
              <a:chExt cx="3525679" cy="2215347"/>
            </a:xfrm>
          </p:grpSpPr>
          <p:sp>
            <p:nvSpPr>
              <p:cNvPr id="4" name="Rounded Rectangle 3">
                <a:extLst>
                  <a:ext uri="{FF2B5EF4-FFF2-40B4-BE49-F238E27FC236}">
                    <a16:creationId xmlns:a16="http://schemas.microsoft.com/office/drawing/2014/main" id="{566CAEE9-35B4-07CC-F0AF-0680C060A444}"/>
                  </a:ext>
                </a:extLst>
              </p:cNvPr>
              <p:cNvSpPr/>
              <p:nvPr/>
            </p:nvSpPr>
            <p:spPr>
              <a:xfrm>
                <a:off x="7277984" y="2502552"/>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ounded Rectangle 5">
                <a:extLst>
                  <a:ext uri="{FF2B5EF4-FFF2-40B4-BE49-F238E27FC236}">
                    <a16:creationId xmlns:a16="http://schemas.microsoft.com/office/drawing/2014/main" id="{71921E9C-8DD9-37CD-DB82-5DD6C0FEFDE2}"/>
                  </a:ext>
                </a:extLst>
              </p:cNvPr>
              <p:cNvSpPr/>
              <p:nvPr/>
            </p:nvSpPr>
            <p:spPr>
              <a:xfrm>
                <a:off x="7398922" y="2577643"/>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566936" y="530273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71251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0B1C92DE-FA86-7075-FA51-F0D6056C6088}"/>
              </a:ext>
            </a:extLst>
          </p:cNvPr>
          <p:cNvSpPr>
            <a:spLocks noChangeAspect="1"/>
          </p:cNvSpPr>
          <p:nvPr/>
        </p:nvSpPr>
        <p:spPr>
          <a:xfrm>
            <a:off x="10381516" y="54799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CDA89ABD-E5BC-DAC8-BE3B-EF9ED509427C}"/>
              </a:ext>
            </a:extLst>
          </p:cNvPr>
          <p:cNvSpPr>
            <a:spLocks noChangeAspect="1"/>
          </p:cNvSpPr>
          <p:nvPr/>
        </p:nvSpPr>
        <p:spPr>
          <a:xfrm>
            <a:off x="9685049" y="2345325"/>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10428456"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49049" y="810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2205317" y="21149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2510117" y="2419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11212150" y="47077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280186" y="62040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2602150"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9490579" y="19439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8997939" y="135444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8082921" y="224157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173009" y="5233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7280185" y="5768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990442" y="-721370"/>
            <a:ext cx="13720419" cy="8300740"/>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9181727"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656733" y="60212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269394" y="356113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1018426" y="26102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90029" y="295612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8556513" y="624080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924947" y="1548057"/>
            <a:ext cx="3811458" cy="3820591"/>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TextBox 1">
            <a:extLst>
              <a:ext uri="{FF2B5EF4-FFF2-40B4-BE49-F238E27FC236}">
                <a16:creationId xmlns:a16="http://schemas.microsoft.com/office/drawing/2014/main" id="{31D7E61A-442F-F718-E293-DF747A69FE9C}"/>
              </a:ext>
            </a:extLst>
          </p:cNvPr>
          <p:cNvSpPr txBox="1"/>
          <p:nvPr/>
        </p:nvSpPr>
        <p:spPr>
          <a:xfrm>
            <a:off x="890337" y="752536"/>
            <a:ext cx="4668266"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INSPIRATION AND CONCEPT</a:t>
            </a:r>
          </a:p>
        </p:txBody>
      </p:sp>
      <p:sp>
        <p:nvSpPr>
          <p:cNvPr id="3" name="Rounded Rectangle 2">
            <a:extLst>
              <a:ext uri="{FF2B5EF4-FFF2-40B4-BE49-F238E27FC236}">
                <a16:creationId xmlns:a16="http://schemas.microsoft.com/office/drawing/2014/main" id="{DC15A939-EDC5-0852-CA02-41A95019A1E0}"/>
              </a:ext>
            </a:extLst>
          </p:cNvPr>
          <p:cNvSpPr/>
          <p:nvPr/>
        </p:nvSpPr>
        <p:spPr>
          <a:xfrm>
            <a:off x="2814941" y="1564783"/>
            <a:ext cx="4269331" cy="4502213"/>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 name="Rectangle 9">
            <a:extLst>
              <a:ext uri="{FF2B5EF4-FFF2-40B4-BE49-F238E27FC236}">
                <a16:creationId xmlns:a16="http://schemas.microsoft.com/office/drawing/2014/main" id="{FC04A7EB-B6D4-962C-6ED9-7E5C7D232B03}"/>
              </a:ext>
            </a:extLst>
          </p:cNvPr>
          <p:cNvSpPr/>
          <p:nvPr/>
        </p:nvSpPr>
        <p:spPr>
          <a:xfrm>
            <a:off x="3146147" y="1813723"/>
            <a:ext cx="3696527" cy="4143779"/>
          </a:xfrm>
          <a:prstGeom prst="rect">
            <a:avLst/>
          </a:prstGeom>
        </p:spPr>
        <p:txBody>
          <a:bodyPr/>
          <a:lstStyle/>
          <a:p>
            <a:pPr marL="285750" lvl="0" indent="-285750">
              <a:buFont typeface="System Font Regular"/>
              <a:buChar char="–"/>
            </a:pPr>
            <a:r>
              <a:rPr lang="en-GB" sz="1600" dirty="0">
                <a:solidFill>
                  <a:srgbClr val="FFFFFF"/>
                </a:solidFill>
                <a:latin typeface="Copperplate" panose="02000504000000020004" pitchFamily="2" charset="77"/>
              </a:rPr>
              <a:t>beauty of closeness in human connections</a:t>
            </a:r>
          </a:p>
          <a:p>
            <a:pPr marL="285750" lvl="0" indent="-285750">
              <a:buFont typeface="System Font Regular"/>
              <a:buChar char="–"/>
            </a:pPr>
            <a:endParaRPr lang="en-IT" sz="14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Relationships → expression of the choice to risk losing something to share it, in exchange of making space for something enriching</a:t>
            </a:r>
          </a:p>
          <a:p>
            <a:pPr marL="285750" lvl="0" indent="-285750">
              <a:buFont typeface="System Font Regular"/>
              <a:buChar char="–"/>
            </a:pPr>
            <a:endParaRPr lang="en-IT" sz="14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distance understood as solitude → individuals are self-contained beings when apart</a:t>
            </a:r>
          </a:p>
          <a:p>
            <a:pPr marL="285750" lvl="0" indent="-285750">
              <a:buFont typeface="System Font Regular"/>
              <a:buChar char="–"/>
            </a:pPr>
            <a:endParaRPr lang="en-IT" sz="1400" dirty="0">
              <a:solidFill>
                <a:srgbClr val="FFFFFF"/>
              </a:solidFill>
              <a:latin typeface="Copperplate" panose="02000504000000020004" pitchFamily="2" charset="77"/>
            </a:endParaRPr>
          </a:p>
          <a:p>
            <a:pPr marL="285750" lvl="0" indent="-285750">
              <a:buFont typeface="System Font Regular"/>
              <a:buChar char="–"/>
            </a:pPr>
            <a:r>
              <a:rPr lang="en-GB" sz="1600" dirty="0">
                <a:solidFill>
                  <a:srgbClr val="FFFFFF"/>
                </a:solidFill>
                <a:latin typeface="Copperplate" panose="02000504000000020004" pitchFamily="2" charset="77"/>
              </a:rPr>
              <a:t>getting closer: gradual exchange and boundary opening</a:t>
            </a:r>
            <a:endParaRPr lang="en-IT" sz="1600" dirty="0">
              <a:solidFill>
                <a:srgbClr val="FFFFFF"/>
              </a:solidFill>
              <a:latin typeface="Copperplate" panose="02000504000000020004" pitchFamily="2" charset="77"/>
            </a:endParaRPr>
          </a:p>
        </p:txBody>
      </p:sp>
      <p:grpSp>
        <p:nvGrpSpPr>
          <p:cNvPr id="17" name="Group 16">
            <a:extLst>
              <a:ext uri="{FF2B5EF4-FFF2-40B4-BE49-F238E27FC236}">
                <a16:creationId xmlns:a16="http://schemas.microsoft.com/office/drawing/2014/main" id="{4DB0E386-F644-22F6-A999-59E51A1B0804}"/>
              </a:ext>
            </a:extLst>
          </p:cNvPr>
          <p:cNvGrpSpPr/>
          <p:nvPr/>
        </p:nvGrpSpPr>
        <p:grpSpPr>
          <a:xfrm>
            <a:off x="7374608" y="2664120"/>
            <a:ext cx="3525679" cy="2215347"/>
            <a:chOff x="7277984" y="2502552"/>
            <a:chExt cx="3525679" cy="2215347"/>
          </a:xfrm>
        </p:grpSpPr>
        <p:sp>
          <p:nvSpPr>
            <p:cNvPr id="7" name="TextBox 6">
              <a:extLst>
                <a:ext uri="{FF2B5EF4-FFF2-40B4-BE49-F238E27FC236}">
                  <a16:creationId xmlns:a16="http://schemas.microsoft.com/office/drawing/2014/main" id="{4BDB5E7D-63C0-9587-E6A1-4AD88F8362B4}"/>
                </a:ext>
              </a:extLst>
            </p:cNvPr>
            <p:cNvSpPr txBox="1"/>
            <p:nvPr/>
          </p:nvSpPr>
          <p:spPr>
            <a:xfrm>
              <a:off x="7551851" y="2753642"/>
              <a:ext cx="3005805" cy="1754326"/>
            </a:xfrm>
            <a:prstGeom prst="rect">
              <a:avLst/>
            </a:prstGeom>
            <a:noFill/>
          </p:spPr>
          <p:txBody>
            <a:bodyPr wrap="square" rtlCol="0">
              <a:spAutoFit/>
            </a:bodyPr>
            <a:lstStyle/>
            <a:p>
              <a:pPr algn="just"/>
              <a:r>
                <a:rPr lang="en-GB" kern="100" dirty="0">
                  <a:solidFill>
                    <a:srgbClr val="FFFFFF"/>
                  </a:solidFill>
                  <a:latin typeface="Copperplate" panose="02000504000000020004" pitchFamily="2" charset="77"/>
                  <a:ea typeface="Linux Libertine" panose="02000503000000000000" pitchFamily="2" charset="0"/>
                  <a:cs typeface="Linux Libertine" panose="02000503000000000000" pitchFamily="2" charset="0"/>
                </a:rPr>
                <a:t>The intention </a:t>
              </a:r>
              <a:r>
                <a:rPr lang="en-GB" sz="1800" kern="100" dirty="0">
                  <a:solidFill>
                    <a:srgbClr val="FFFFFF"/>
                  </a:solidFill>
                  <a:effectLst/>
                  <a:latin typeface="Copperplate" panose="02000504000000020004" pitchFamily="2" charset="77"/>
                  <a:ea typeface="Linux Libertine" panose="02000503000000000000" pitchFamily="2" charset="0"/>
                  <a:cs typeface="Linux Libertine" panose="02000503000000000000" pitchFamily="2" charset="0"/>
                </a:rPr>
                <a:t>behind this installation is to explore and abstractly represent what humans possess and share of themselves. </a:t>
              </a:r>
            </a:p>
          </p:txBody>
        </p:sp>
        <p:grpSp>
          <p:nvGrpSpPr>
            <p:cNvPr id="15" name="Group 14">
              <a:extLst>
                <a:ext uri="{FF2B5EF4-FFF2-40B4-BE49-F238E27FC236}">
                  <a16:creationId xmlns:a16="http://schemas.microsoft.com/office/drawing/2014/main" id="{F2F64F32-DC4A-281D-C31F-6E535146B6D7}"/>
                </a:ext>
              </a:extLst>
            </p:cNvPr>
            <p:cNvGrpSpPr/>
            <p:nvPr/>
          </p:nvGrpSpPr>
          <p:grpSpPr>
            <a:xfrm>
              <a:off x="7277984" y="2502552"/>
              <a:ext cx="3525679" cy="2215347"/>
              <a:chOff x="7277984" y="2502552"/>
              <a:chExt cx="3525679" cy="2215347"/>
            </a:xfrm>
          </p:grpSpPr>
          <p:sp>
            <p:nvSpPr>
              <p:cNvPr id="4" name="Rounded Rectangle 3">
                <a:extLst>
                  <a:ext uri="{FF2B5EF4-FFF2-40B4-BE49-F238E27FC236}">
                    <a16:creationId xmlns:a16="http://schemas.microsoft.com/office/drawing/2014/main" id="{566CAEE9-35B4-07CC-F0AF-0680C060A444}"/>
                  </a:ext>
                </a:extLst>
              </p:cNvPr>
              <p:cNvSpPr/>
              <p:nvPr/>
            </p:nvSpPr>
            <p:spPr>
              <a:xfrm>
                <a:off x="7277984" y="2502552"/>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ounded Rectangle 5">
                <a:extLst>
                  <a:ext uri="{FF2B5EF4-FFF2-40B4-BE49-F238E27FC236}">
                    <a16:creationId xmlns:a16="http://schemas.microsoft.com/office/drawing/2014/main" id="{71921E9C-8DD9-37CD-DB82-5DD6C0FEFDE2}"/>
                  </a:ext>
                </a:extLst>
              </p:cNvPr>
              <p:cNvSpPr/>
              <p:nvPr/>
            </p:nvSpPr>
            <p:spPr>
              <a:xfrm>
                <a:off x="7398922" y="2577643"/>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DFFB3AB4-D41D-50D2-ACDA-26CDE03639D5}"/>
              </a:ext>
            </a:extLst>
          </p:cNvPr>
          <p:cNvSpPr>
            <a:spLocks noChangeAspect="1"/>
          </p:cNvSpPr>
          <p:nvPr/>
        </p:nvSpPr>
        <p:spPr>
          <a:xfrm>
            <a:off x="8138227" y="272786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38BCC72C-19B1-1839-AC10-0E4FFBB10935}"/>
              </a:ext>
            </a:extLst>
          </p:cNvPr>
          <p:cNvSpPr>
            <a:spLocks noChangeAspect="1"/>
          </p:cNvSpPr>
          <p:nvPr/>
        </p:nvSpPr>
        <p:spPr>
          <a:xfrm>
            <a:off x="11332545" y="5818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2742917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877532" y="-795131"/>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9031100" y="1554274"/>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031100" y="3465816"/>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093184" y="283680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a:cxnSpLocks/>
          </p:cNvCxnSpPr>
          <p:nvPr/>
        </p:nvCxnSpPr>
        <p:spPr>
          <a:xfrm flipV="1">
            <a:off x="6691689" y="1992180"/>
            <a:ext cx="2083584" cy="780827"/>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461539" y="4438496"/>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8664032" y="5189859"/>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480077" y="4739059"/>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8688337" y="547325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7552339" y="1899593"/>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9634623" y="2694259"/>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16" name="Straight Arrow Connector 15">
            <a:extLst>
              <a:ext uri="{FF2B5EF4-FFF2-40B4-BE49-F238E27FC236}">
                <a16:creationId xmlns:a16="http://schemas.microsoft.com/office/drawing/2014/main" id="{BA38E88F-7E07-8AAD-3955-BA053525CEA6}"/>
              </a:ext>
            </a:extLst>
          </p:cNvPr>
          <p:cNvCxnSpPr>
            <a:cxnSpLocks/>
          </p:cNvCxnSpPr>
          <p:nvPr/>
        </p:nvCxnSpPr>
        <p:spPr>
          <a:xfrm>
            <a:off x="6691697" y="2890624"/>
            <a:ext cx="2083584" cy="780827"/>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E7C49B9-7489-AA30-5D68-5527EBDFC816}"/>
              </a:ext>
            </a:extLst>
          </p:cNvPr>
          <p:cNvCxnSpPr>
            <a:cxnSpLocks/>
          </p:cNvCxnSpPr>
          <p:nvPr/>
        </p:nvCxnSpPr>
        <p:spPr>
          <a:xfrm>
            <a:off x="9472126" y="4405186"/>
            <a:ext cx="0" cy="693709"/>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5A9EBED-D6E6-6025-AD38-A8EAB492AAC3}"/>
              </a:ext>
            </a:extLst>
          </p:cNvPr>
          <p:cNvSpPr txBox="1"/>
          <p:nvPr/>
        </p:nvSpPr>
        <p:spPr>
          <a:xfrm>
            <a:off x="7558768" y="2836192"/>
            <a:ext cx="596016" cy="369332"/>
          </a:xfrm>
          <a:prstGeom prst="rect">
            <a:avLst/>
          </a:prstGeom>
          <a:noFill/>
        </p:spPr>
        <p:txBody>
          <a:bodyPr wrap="square" rtlCol="0">
            <a:spAutoFit/>
          </a:bodyPr>
          <a:lstStyle/>
          <a:p>
            <a:r>
              <a:rPr lang="en-IT" dirty="0">
                <a:solidFill>
                  <a:srgbClr val="E2E2E2"/>
                </a:solidFill>
              </a:rPr>
              <a:t>osc</a:t>
            </a:r>
          </a:p>
        </p:txBody>
      </p:sp>
      <p:cxnSp>
        <p:nvCxnSpPr>
          <p:cNvPr id="22" name="Straight Arrow Connector 21">
            <a:extLst>
              <a:ext uri="{FF2B5EF4-FFF2-40B4-BE49-F238E27FC236}">
                <a16:creationId xmlns:a16="http://schemas.microsoft.com/office/drawing/2014/main" id="{5F504E13-D869-90D7-CE1B-C942761610F6}"/>
              </a:ext>
            </a:extLst>
          </p:cNvPr>
          <p:cNvCxnSpPr>
            <a:cxnSpLocks/>
          </p:cNvCxnSpPr>
          <p:nvPr/>
        </p:nvCxnSpPr>
        <p:spPr>
          <a:xfrm>
            <a:off x="5220587" y="3299381"/>
            <a:ext cx="0" cy="981532"/>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9B3C2CB-9583-C49A-2F9E-561BD07B67A4}"/>
              </a:ext>
            </a:extLst>
          </p:cNvPr>
          <p:cNvCxnSpPr>
            <a:cxnSpLocks/>
          </p:cNvCxnSpPr>
          <p:nvPr/>
        </p:nvCxnSpPr>
        <p:spPr>
          <a:xfrm>
            <a:off x="9471600" y="2588788"/>
            <a:ext cx="0" cy="693709"/>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644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619932" y="-504364"/>
            <a:ext cx="1345201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309080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F8185074-E12A-E00F-069C-B8756EF630F3}"/>
              </a:ext>
            </a:extLst>
          </p:cNvPr>
          <p:cNvSpPr>
            <a:spLocks noChangeAspect="1"/>
          </p:cNvSpPr>
          <p:nvPr/>
        </p:nvSpPr>
        <p:spPr>
          <a:xfrm rot="3268785">
            <a:off x="6427759" y="59183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6" name="Oval 305">
            <a:extLst>
              <a:ext uri="{FF2B5EF4-FFF2-40B4-BE49-F238E27FC236}">
                <a16:creationId xmlns:a16="http://schemas.microsoft.com/office/drawing/2014/main" id="{75F8A0F9-6CB6-37FB-5E81-357819A5D9DD}"/>
              </a:ext>
            </a:extLst>
          </p:cNvPr>
          <p:cNvSpPr>
            <a:spLocks noChangeAspect="1"/>
          </p:cNvSpPr>
          <p:nvPr/>
        </p:nvSpPr>
        <p:spPr>
          <a:xfrm>
            <a:off x="1753730" y="109321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152046" y="2913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5" name="Oval 294">
            <a:extLst>
              <a:ext uri="{FF2B5EF4-FFF2-40B4-BE49-F238E27FC236}">
                <a16:creationId xmlns:a16="http://schemas.microsoft.com/office/drawing/2014/main" id="{3BDFC4BD-407C-51E7-1E88-BCA21189CFE9}"/>
              </a:ext>
            </a:extLst>
          </p:cNvPr>
          <p:cNvSpPr>
            <a:spLocks noChangeAspect="1"/>
          </p:cNvSpPr>
          <p:nvPr/>
        </p:nvSpPr>
        <p:spPr>
          <a:xfrm>
            <a:off x="3357457" y="14692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6" name="Oval 275">
            <a:extLst>
              <a:ext uri="{FF2B5EF4-FFF2-40B4-BE49-F238E27FC236}">
                <a16:creationId xmlns:a16="http://schemas.microsoft.com/office/drawing/2014/main" id="{23358CE0-1F93-7518-DCC8-BD4792663F13}"/>
              </a:ext>
            </a:extLst>
          </p:cNvPr>
          <p:cNvSpPr>
            <a:spLocks noChangeAspect="1"/>
          </p:cNvSpPr>
          <p:nvPr/>
        </p:nvSpPr>
        <p:spPr>
          <a:xfrm>
            <a:off x="6708892" y="7348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561432" y="66296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3" name="Oval 192">
            <a:extLst>
              <a:ext uri="{FF2B5EF4-FFF2-40B4-BE49-F238E27FC236}">
                <a16:creationId xmlns:a16="http://schemas.microsoft.com/office/drawing/2014/main" id="{5ECAF2EF-8A9C-7C06-0811-B0A7E465C27F}"/>
              </a:ext>
            </a:extLst>
          </p:cNvPr>
          <p:cNvSpPr>
            <a:spLocks noChangeAspect="1"/>
          </p:cNvSpPr>
          <p:nvPr/>
        </p:nvSpPr>
        <p:spPr>
          <a:xfrm>
            <a:off x="2747612" y="1468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9" name="Oval 238">
            <a:extLst>
              <a:ext uri="{FF2B5EF4-FFF2-40B4-BE49-F238E27FC236}">
                <a16:creationId xmlns:a16="http://schemas.microsoft.com/office/drawing/2014/main" id="{B882ACC1-BD44-AE47-4DB4-E999A0E6C47C}"/>
              </a:ext>
            </a:extLst>
          </p:cNvPr>
          <p:cNvSpPr>
            <a:spLocks noChangeAspect="1"/>
          </p:cNvSpPr>
          <p:nvPr/>
        </p:nvSpPr>
        <p:spPr>
          <a:xfrm>
            <a:off x="8257447" y="59117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6347737" y="17440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259215" y="25261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1293432" y="4096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10346710" y="231426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10306321" y="594367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11039132" y="612985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013460" y="-598124"/>
            <a:ext cx="14081761" cy="842165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9911627" y="29314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693575" y="66615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901542" y="10251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9997477" y="1411625"/>
            <a:ext cx="4402157" cy="4402157"/>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7" name="TextBox 6">
            <a:extLst>
              <a:ext uri="{FF2B5EF4-FFF2-40B4-BE49-F238E27FC236}">
                <a16:creationId xmlns:a16="http://schemas.microsoft.com/office/drawing/2014/main" id="{6B57C975-C845-2E18-E9BC-D115063B90E3}"/>
              </a:ext>
            </a:extLst>
          </p:cNvPr>
          <p:cNvSpPr txBox="1"/>
          <p:nvPr/>
        </p:nvSpPr>
        <p:spPr>
          <a:xfrm>
            <a:off x="1150305" y="2234820"/>
            <a:ext cx="3460070" cy="3416320"/>
          </a:xfrm>
          <a:prstGeom prst="rect">
            <a:avLst/>
          </a:prstGeom>
          <a:noFill/>
        </p:spPr>
        <p:txBody>
          <a:bodyPr wrap="square" rtlCol="0">
            <a:spAutoFit/>
          </a:bodyPr>
          <a:lstStyle/>
          <a:p>
            <a:pPr marL="285750" indent="-285750">
              <a:buFont typeface="System Font Regular"/>
              <a:buChar char="–"/>
            </a:pPr>
            <a:r>
              <a:rPr lang="en-GB"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a:t>
            </a: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nhance the value of the enriching effect </a:t>
            </a:r>
            <a:r>
              <a:rPr lang="en-US" dirty="0">
                <a:solidFill>
                  <a:srgbClr val="E2E2E2"/>
                </a:solidFill>
                <a:latin typeface="Copperplate" panose="02000504000000020004" pitchFamily="2" charset="77"/>
                <a:ea typeface="Arial Unicode MS" panose="020B0604020202020204" pitchFamily="34" charset="-128"/>
              </a:rPr>
              <a:t>c</a:t>
            </a:r>
            <a:r>
              <a:rPr lang="en-US" dirty="0">
                <a:solidFill>
                  <a:srgbClr val="E2E2E2"/>
                </a:solidFill>
                <a:effectLst/>
                <a:latin typeface="Copperplate" panose="02000504000000020004" pitchFamily="2" charset="77"/>
                <a:ea typeface="Arial Unicode MS" panose="020B0604020202020204" pitchFamily="34" charset="-128"/>
              </a:rPr>
              <a:t>loseness in  relationships has on the individual</a:t>
            </a:r>
          </a:p>
          <a:p>
            <a:pPr marL="285750" indent="-285750">
              <a:buFont typeface="System Font Regular"/>
              <a:buChar char="–"/>
            </a:pPr>
            <a:endParaRPr lang="en-US" sz="1400" dirty="0">
              <a:solidFill>
                <a:srgbClr val="E2E2E2"/>
              </a:solidFill>
              <a:effectLst/>
              <a:latin typeface="Copperplate" panose="02000504000000020004" pitchFamily="2" charset="77"/>
              <a:ea typeface="Arial Unicode MS" panose="020B0604020202020204" pitchFamily="34" charset="-128"/>
            </a:endParaRPr>
          </a:p>
          <a:p>
            <a:pPr marL="285750" indent="-285750">
              <a:buFont typeface="System Font Regular"/>
              <a:buChar char="–"/>
            </a:pPr>
            <a:r>
              <a:rPr lang="en-US" dirty="0">
                <a:solidFill>
                  <a:srgbClr val="E2E2E2"/>
                </a:solidFill>
                <a:latin typeface="Copperplate" panose="02000504000000020004" pitchFamily="2" charset="77"/>
                <a:ea typeface="Arial Unicode MS" panose="020B0604020202020204" pitchFamily="34" charset="-128"/>
              </a:rPr>
              <a:t>Promote and encourage sharing and openness</a:t>
            </a:r>
            <a:endParaRPr lang="en-US" dirty="0">
              <a:solidFill>
                <a:srgbClr val="E2E2E2"/>
              </a:solidFill>
              <a:effectLst/>
              <a:latin typeface="Copperplate" panose="02000504000000020004" pitchFamily="2" charset="77"/>
              <a:ea typeface="Arial Unicode MS" panose="020B0604020202020204" pitchFamily="34" charset="-128"/>
            </a:endParaRPr>
          </a:p>
          <a:p>
            <a:pPr marL="285750" indent="-285750">
              <a:buFont typeface="System Font Regular"/>
              <a:buChar char="–"/>
            </a:pPr>
            <a:endParaRPr lang="en-US" sz="1400" dirty="0">
              <a:solidFill>
                <a:srgbClr val="E2E2E2"/>
              </a:solidFill>
              <a:effectLst/>
              <a:latin typeface="Copperplate" panose="02000504000000020004" pitchFamily="2" charset="77"/>
              <a:ea typeface="Arial Unicode MS" panose="020B0604020202020204" pitchFamily="34" charset="-128"/>
            </a:endParaRPr>
          </a:p>
          <a:p>
            <a:pPr marL="285750" indent="-285750">
              <a:buFont typeface="System Font Regular"/>
              <a:buChar char="–"/>
            </a:pPr>
            <a:r>
              <a:rPr lang="en-US" dirty="0">
                <a:solidFill>
                  <a:srgbClr val="E2E2E2"/>
                </a:solidFill>
                <a:latin typeface="Copperplate" panose="02000504000000020004" pitchFamily="2" charset="77"/>
                <a:ea typeface="Arial Unicode MS" panose="020B0604020202020204" pitchFamily="34" charset="-128"/>
              </a:rPr>
              <a:t>Highlight the feeling of joy in choosing community over solitude</a:t>
            </a:r>
            <a:endParaRPr lang="en-US" dirty="0">
              <a:solidFill>
                <a:srgbClr val="E2E2E2"/>
              </a:solidFill>
              <a:effectLst/>
              <a:latin typeface="Copperplate" panose="02000504000000020004" pitchFamily="2" charset="77"/>
              <a:ea typeface="Arial Unicode MS" panose="020B0604020202020204" pitchFamily="34" charset="-128"/>
            </a:endParaRPr>
          </a:p>
        </p:txBody>
      </p:sp>
      <p:sp>
        <p:nvSpPr>
          <p:cNvPr id="9" name="TextBox 8">
            <a:extLst>
              <a:ext uri="{FF2B5EF4-FFF2-40B4-BE49-F238E27FC236}">
                <a16:creationId xmlns:a16="http://schemas.microsoft.com/office/drawing/2014/main" id="{DFFBBEC5-9758-3872-E5D3-8693782B4D52}"/>
              </a:ext>
            </a:extLst>
          </p:cNvPr>
          <p:cNvSpPr txBox="1"/>
          <p:nvPr/>
        </p:nvSpPr>
        <p:spPr>
          <a:xfrm>
            <a:off x="5539107" y="2600453"/>
            <a:ext cx="3945196" cy="2554545"/>
          </a:xfrm>
          <a:prstGeom prst="rect">
            <a:avLst/>
          </a:prstGeom>
          <a:noFill/>
        </p:spPr>
        <p:txBody>
          <a:bodyPr wrap="square" rtlCol="0">
            <a:spAutoFit/>
          </a:bodyPr>
          <a:lstStyle/>
          <a:p>
            <a:pPr algn="just"/>
            <a:r>
              <a:rPr lang="en-GB" sz="1600" dirty="0">
                <a:solidFill>
                  <a:srgbClr val="E2E2E2"/>
                </a:solidFill>
                <a:latin typeface="Copperplate" panose="02000504000000020004" pitchFamily="2" charset="77"/>
              </a:rPr>
              <a:t>H</a:t>
            </a:r>
            <a:r>
              <a:rPr lang="en-IT" sz="1600" dirty="0">
                <a:solidFill>
                  <a:srgbClr val="E2E2E2"/>
                </a:solidFill>
                <a:latin typeface="Copperplate" panose="02000504000000020004" pitchFamily="2" charset="77"/>
              </a:rPr>
              <a:t>ow do we achieve this?</a:t>
            </a:r>
          </a:p>
          <a:p>
            <a:pPr algn="just"/>
            <a:endParaRPr lang="en-IT" sz="1200" dirty="0">
              <a:solidFill>
                <a:srgbClr val="E2E2E2"/>
              </a:solidFill>
              <a:latin typeface="Copperplate" panose="02000504000000020004" pitchFamily="2" charset="77"/>
            </a:endParaRPr>
          </a:p>
          <a:p>
            <a:pPr marL="285750" indent="-285750" algn="just">
              <a:buFontTx/>
              <a:buChar char="-"/>
            </a:pPr>
            <a:r>
              <a:rPr lang="en-GB" sz="1600" dirty="0">
                <a:solidFill>
                  <a:srgbClr val="E2E2E2"/>
                </a:solidFill>
                <a:latin typeface="Copperplate" panose="02000504000000020004" pitchFamily="2" charset="77"/>
              </a:rPr>
              <a:t>The installation exploits human-to-human interaction</a:t>
            </a:r>
          </a:p>
          <a:p>
            <a:pPr marL="285750" indent="-285750" algn="just">
              <a:buFontTx/>
              <a:buChar char="-"/>
            </a:pPr>
            <a:r>
              <a:rPr lang="en-GB" sz="1600" dirty="0">
                <a:solidFill>
                  <a:srgbClr val="E2E2E2"/>
                </a:solidFill>
                <a:latin typeface="Copperplate" panose="02000504000000020004" pitchFamily="2" charset="77"/>
              </a:rPr>
              <a:t>Both visual and audio dynamically evolve contributing to make the users perceive closeness and connection as something valuable and energising  </a:t>
            </a:r>
            <a:endParaRPr lang="en-IT" sz="1600" dirty="0">
              <a:solidFill>
                <a:srgbClr val="E2E2E2"/>
              </a:solidFill>
              <a:latin typeface="Copperplate" panose="02000504000000020004" pitchFamily="2" charset="77"/>
            </a:endParaRPr>
          </a:p>
        </p:txBody>
      </p:sp>
      <p:sp>
        <p:nvSpPr>
          <p:cNvPr id="12" name="Rounded Rectangle 11">
            <a:extLst>
              <a:ext uri="{FF2B5EF4-FFF2-40B4-BE49-F238E27FC236}">
                <a16:creationId xmlns:a16="http://schemas.microsoft.com/office/drawing/2014/main" id="{A4E1FCE0-1777-CFDD-D5BC-B017565687B0}"/>
              </a:ext>
            </a:extLst>
          </p:cNvPr>
          <p:cNvSpPr/>
          <p:nvPr/>
        </p:nvSpPr>
        <p:spPr>
          <a:xfrm>
            <a:off x="5355188" y="2464893"/>
            <a:ext cx="4345949" cy="2769749"/>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F78B9DE0-0311-37B1-5BE1-9508D8A90D65}"/>
              </a:ext>
            </a:extLst>
          </p:cNvPr>
          <p:cNvSpPr>
            <a:spLocks noChangeAspect="1"/>
          </p:cNvSpPr>
          <p:nvPr/>
        </p:nvSpPr>
        <p:spPr>
          <a:xfrm rot="3268785">
            <a:off x="8907024" y="19652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947261" y="600459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900517" y="1810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48" name="Group 47">
            <a:extLst>
              <a:ext uri="{FF2B5EF4-FFF2-40B4-BE49-F238E27FC236}">
                <a16:creationId xmlns:a16="http://schemas.microsoft.com/office/drawing/2014/main" id="{61C8139E-4BE3-07BA-5A32-E769A8EA43FB}"/>
              </a:ext>
            </a:extLst>
          </p:cNvPr>
          <p:cNvGrpSpPr/>
          <p:nvPr/>
        </p:nvGrpSpPr>
        <p:grpSpPr>
          <a:xfrm>
            <a:off x="738055" y="1740333"/>
            <a:ext cx="4300600" cy="4242118"/>
            <a:chOff x="7277984" y="2502552"/>
            <a:chExt cx="3525679" cy="2215347"/>
          </a:xfrm>
        </p:grpSpPr>
        <p:sp>
          <p:nvSpPr>
            <p:cNvPr id="49" name="Rounded Rectangle 48">
              <a:extLst>
                <a:ext uri="{FF2B5EF4-FFF2-40B4-BE49-F238E27FC236}">
                  <a16:creationId xmlns:a16="http://schemas.microsoft.com/office/drawing/2014/main" id="{8D8D1A71-A35D-041A-DD82-88C93A7928EF}"/>
                </a:ext>
              </a:extLst>
            </p:cNvPr>
            <p:cNvSpPr/>
            <p:nvPr/>
          </p:nvSpPr>
          <p:spPr>
            <a:xfrm>
              <a:off x="7277984" y="2502552"/>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0" name="Rounded Rectangle 49">
              <a:extLst>
                <a:ext uri="{FF2B5EF4-FFF2-40B4-BE49-F238E27FC236}">
                  <a16:creationId xmlns:a16="http://schemas.microsoft.com/office/drawing/2014/main" id="{528791FB-F5CB-B962-1C4E-B245EE2ECDC7}"/>
                </a:ext>
              </a:extLst>
            </p:cNvPr>
            <p:cNvSpPr/>
            <p:nvPr/>
          </p:nvSpPr>
          <p:spPr>
            <a:xfrm>
              <a:off x="7398922" y="2577643"/>
              <a:ext cx="3404741" cy="214025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51" name="Oval 50">
            <a:extLst>
              <a:ext uri="{FF2B5EF4-FFF2-40B4-BE49-F238E27FC236}">
                <a16:creationId xmlns:a16="http://schemas.microsoft.com/office/drawing/2014/main" id="{F11BF432-2B31-E08F-5DE6-4B9B0CE125F2}"/>
              </a:ext>
            </a:extLst>
          </p:cNvPr>
          <p:cNvSpPr>
            <a:spLocks noChangeAspect="1"/>
          </p:cNvSpPr>
          <p:nvPr/>
        </p:nvSpPr>
        <p:spPr>
          <a:xfrm rot="3268785">
            <a:off x="8413947" y="2431454"/>
            <a:ext cx="81823"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7B680CE1-F6B7-AACA-17BC-0E3A301228DF}"/>
              </a:ext>
            </a:extLst>
          </p:cNvPr>
          <p:cNvSpPr>
            <a:spLocks noChangeAspect="1"/>
          </p:cNvSpPr>
          <p:nvPr/>
        </p:nvSpPr>
        <p:spPr>
          <a:xfrm rot="3268785">
            <a:off x="5484360" y="51218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4" name="Oval 273">
            <a:extLst>
              <a:ext uri="{FF2B5EF4-FFF2-40B4-BE49-F238E27FC236}">
                <a16:creationId xmlns:a16="http://schemas.microsoft.com/office/drawing/2014/main" id="{7E085ACE-33A2-867C-737B-8D7D8F1476BA}"/>
              </a:ext>
            </a:extLst>
          </p:cNvPr>
          <p:cNvSpPr>
            <a:spLocks noChangeAspect="1"/>
          </p:cNvSpPr>
          <p:nvPr/>
        </p:nvSpPr>
        <p:spPr>
          <a:xfrm>
            <a:off x="1132049" y="19848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27455" y="571618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55970" y="5346046"/>
            <a:ext cx="80154" cy="8015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TextBox 51">
            <a:extLst>
              <a:ext uri="{FF2B5EF4-FFF2-40B4-BE49-F238E27FC236}">
                <a16:creationId xmlns:a16="http://schemas.microsoft.com/office/drawing/2014/main" id="{11151F36-5F4D-C525-7B89-8DAD7A7B2A7B}"/>
              </a:ext>
            </a:extLst>
          </p:cNvPr>
          <p:cNvSpPr txBox="1"/>
          <p:nvPr/>
        </p:nvSpPr>
        <p:spPr>
          <a:xfrm>
            <a:off x="890337" y="752536"/>
            <a:ext cx="5059398"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PURPOSE AND ACHIEVEMENT</a:t>
            </a:r>
          </a:p>
        </p:txBody>
      </p:sp>
    </p:spTree>
    <p:extLst>
      <p:ext uri="{BB962C8B-B14F-4D97-AF65-F5344CB8AC3E}">
        <p14:creationId xmlns:p14="http://schemas.microsoft.com/office/powerpoint/2010/main" val="93504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31BC4803-3EDF-6450-84F8-7988A9530CD8}"/>
              </a:ext>
            </a:extLst>
          </p:cNvPr>
          <p:cNvSpPr>
            <a:spLocks noChangeAspect="1"/>
          </p:cNvSpPr>
          <p:nvPr/>
        </p:nvSpPr>
        <p:spPr>
          <a:xfrm>
            <a:off x="2973409" y="22919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 name="Oval 8">
            <a:extLst>
              <a:ext uri="{FF2B5EF4-FFF2-40B4-BE49-F238E27FC236}">
                <a16:creationId xmlns:a16="http://schemas.microsoft.com/office/drawing/2014/main" id="{C6EFBFD0-B3EC-1F46-487E-DFF8778FF96D}"/>
              </a:ext>
            </a:extLst>
          </p:cNvPr>
          <p:cNvSpPr>
            <a:spLocks noChangeAspect="1"/>
          </p:cNvSpPr>
          <p:nvPr/>
        </p:nvSpPr>
        <p:spPr>
          <a:xfrm>
            <a:off x="6969774" y="564510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Oval 5">
            <a:extLst>
              <a:ext uri="{FF2B5EF4-FFF2-40B4-BE49-F238E27FC236}">
                <a16:creationId xmlns:a16="http://schemas.microsoft.com/office/drawing/2014/main" id="{05ECC5DE-A6A2-1CE6-F6EF-D9D566985C75}"/>
              </a:ext>
            </a:extLst>
          </p:cNvPr>
          <p:cNvSpPr>
            <a:spLocks noChangeAspect="1"/>
          </p:cNvSpPr>
          <p:nvPr/>
        </p:nvSpPr>
        <p:spPr>
          <a:xfrm>
            <a:off x="10204820" y="43686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 name="Oval 17">
            <a:extLst>
              <a:ext uri="{FF2B5EF4-FFF2-40B4-BE49-F238E27FC236}">
                <a16:creationId xmlns:a16="http://schemas.microsoft.com/office/drawing/2014/main" id="{2B07FC6F-560E-29C1-B75F-F8C522D7E5D6}"/>
              </a:ext>
            </a:extLst>
          </p:cNvPr>
          <p:cNvSpPr>
            <a:spLocks noChangeAspect="1"/>
          </p:cNvSpPr>
          <p:nvPr/>
        </p:nvSpPr>
        <p:spPr>
          <a:xfrm rot="3268785">
            <a:off x="9532931" y="44539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3" name="Oval 202">
            <a:extLst>
              <a:ext uri="{FF2B5EF4-FFF2-40B4-BE49-F238E27FC236}">
                <a16:creationId xmlns:a16="http://schemas.microsoft.com/office/drawing/2014/main" id="{4D636301-7852-1A08-5944-81011E340F92}"/>
              </a:ext>
            </a:extLst>
          </p:cNvPr>
          <p:cNvSpPr>
            <a:spLocks noChangeAspect="1"/>
          </p:cNvSpPr>
          <p:nvPr/>
        </p:nvSpPr>
        <p:spPr>
          <a:xfrm rot="3268785">
            <a:off x="9796739" y="36955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3" name="Oval 302">
            <a:extLst>
              <a:ext uri="{FF2B5EF4-FFF2-40B4-BE49-F238E27FC236}">
                <a16:creationId xmlns:a16="http://schemas.microsoft.com/office/drawing/2014/main" id="{F449A1E0-DB92-C639-1712-5B83F800D4A8}"/>
              </a:ext>
            </a:extLst>
          </p:cNvPr>
          <p:cNvSpPr>
            <a:spLocks noChangeAspect="1"/>
          </p:cNvSpPr>
          <p:nvPr/>
        </p:nvSpPr>
        <p:spPr>
          <a:xfrm>
            <a:off x="8830822" y="391587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0954081" y="377864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 name="Oval 19">
            <a:extLst>
              <a:ext uri="{FF2B5EF4-FFF2-40B4-BE49-F238E27FC236}">
                <a16:creationId xmlns:a16="http://schemas.microsoft.com/office/drawing/2014/main" id="{D5D1FD14-E50C-8ED5-4196-451CB877E00A}"/>
              </a:ext>
            </a:extLst>
          </p:cNvPr>
          <p:cNvSpPr>
            <a:spLocks noChangeAspect="1"/>
          </p:cNvSpPr>
          <p:nvPr/>
        </p:nvSpPr>
        <p:spPr>
          <a:xfrm rot="3268785">
            <a:off x="10554173" y="4214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4" name="Oval 203">
            <a:extLst>
              <a:ext uri="{FF2B5EF4-FFF2-40B4-BE49-F238E27FC236}">
                <a16:creationId xmlns:a16="http://schemas.microsoft.com/office/drawing/2014/main" id="{334E47C0-C17E-A9F2-232E-B5309ED440FA}"/>
              </a:ext>
            </a:extLst>
          </p:cNvPr>
          <p:cNvSpPr>
            <a:spLocks noChangeAspect="1"/>
          </p:cNvSpPr>
          <p:nvPr/>
        </p:nvSpPr>
        <p:spPr>
          <a:xfrm rot="19597934">
            <a:off x="9796516" y="527754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 name="Oval 9">
            <a:extLst>
              <a:ext uri="{FF2B5EF4-FFF2-40B4-BE49-F238E27FC236}">
                <a16:creationId xmlns:a16="http://schemas.microsoft.com/office/drawing/2014/main" id="{0F2FD051-0660-ECD3-D95D-5507218C2846}"/>
              </a:ext>
            </a:extLst>
          </p:cNvPr>
          <p:cNvSpPr>
            <a:spLocks noChangeAspect="1"/>
          </p:cNvSpPr>
          <p:nvPr/>
        </p:nvSpPr>
        <p:spPr>
          <a:xfrm rot="3268785">
            <a:off x="7789874" y="49341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0686571" y="53648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Oval 1">
            <a:extLst>
              <a:ext uri="{FF2B5EF4-FFF2-40B4-BE49-F238E27FC236}">
                <a16:creationId xmlns:a16="http://schemas.microsoft.com/office/drawing/2014/main" id="{D190C0DA-E82B-2AB3-9CB7-AF89422C74D5}"/>
              </a:ext>
            </a:extLst>
          </p:cNvPr>
          <p:cNvSpPr>
            <a:spLocks noChangeAspect="1"/>
          </p:cNvSpPr>
          <p:nvPr/>
        </p:nvSpPr>
        <p:spPr>
          <a:xfrm rot="3268785">
            <a:off x="8121816" y="56205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2035598" y="18984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5" name="Oval 54">
            <a:extLst>
              <a:ext uri="{FF2B5EF4-FFF2-40B4-BE49-F238E27FC236}">
                <a16:creationId xmlns:a16="http://schemas.microsoft.com/office/drawing/2014/main" id="{66EE2C9B-A6BA-4B34-8205-BEEE663738B3}"/>
              </a:ext>
            </a:extLst>
          </p:cNvPr>
          <p:cNvSpPr>
            <a:spLocks noChangeAspect="1"/>
          </p:cNvSpPr>
          <p:nvPr/>
        </p:nvSpPr>
        <p:spPr>
          <a:xfrm flipH="1" flipV="1">
            <a:off x="4225112" y="2250504"/>
            <a:ext cx="113214" cy="113214"/>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4522520" y="130265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7" name="Oval 186">
            <a:extLst>
              <a:ext uri="{FF2B5EF4-FFF2-40B4-BE49-F238E27FC236}">
                <a16:creationId xmlns:a16="http://schemas.microsoft.com/office/drawing/2014/main" id="{392BB49C-5DB9-4D07-D92B-9EF866155714}"/>
              </a:ext>
            </a:extLst>
          </p:cNvPr>
          <p:cNvSpPr>
            <a:spLocks noChangeAspect="1"/>
          </p:cNvSpPr>
          <p:nvPr/>
        </p:nvSpPr>
        <p:spPr>
          <a:xfrm>
            <a:off x="4422994"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8" name="Oval 237">
            <a:extLst>
              <a:ext uri="{FF2B5EF4-FFF2-40B4-BE49-F238E27FC236}">
                <a16:creationId xmlns:a16="http://schemas.microsoft.com/office/drawing/2014/main" id="{E11A6730-02B1-4D29-0BAB-0ED56858DA92}"/>
              </a:ext>
            </a:extLst>
          </p:cNvPr>
          <p:cNvSpPr>
            <a:spLocks noChangeAspect="1"/>
          </p:cNvSpPr>
          <p:nvPr/>
        </p:nvSpPr>
        <p:spPr>
          <a:xfrm>
            <a:off x="3751005" y="23376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8" name="Oval 197">
            <a:extLst>
              <a:ext uri="{FF2B5EF4-FFF2-40B4-BE49-F238E27FC236}">
                <a16:creationId xmlns:a16="http://schemas.microsoft.com/office/drawing/2014/main" id="{28309C8E-08E9-CE1D-1845-9D6346E3A800}"/>
              </a:ext>
            </a:extLst>
          </p:cNvPr>
          <p:cNvSpPr>
            <a:spLocks noChangeAspect="1"/>
          </p:cNvSpPr>
          <p:nvPr/>
        </p:nvSpPr>
        <p:spPr>
          <a:xfrm rot="3268785">
            <a:off x="7193968" y="52727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 name="Oval 10">
            <a:extLst>
              <a:ext uri="{FF2B5EF4-FFF2-40B4-BE49-F238E27FC236}">
                <a16:creationId xmlns:a16="http://schemas.microsoft.com/office/drawing/2014/main" id="{292B9077-E0A1-D02B-D689-32CE902681C9}"/>
              </a:ext>
            </a:extLst>
          </p:cNvPr>
          <p:cNvSpPr>
            <a:spLocks noChangeAspect="1"/>
          </p:cNvSpPr>
          <p:nvPr/>
        </p:nvSpPr>
        <p:spPr>
          <a:xfrm rot="3268785">
            <a:off x="8994067" y="460012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652206" y="31782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4" name="Oval 303">
            <a:extLst>
              <a:ext uri="{FF2B5EF4-FFF2-40B4-BE49-F238E27FC236}">
                <a16:creationId xmlns:a16="http://schemas.microsoft.com/office/drawing/2014/main" id="{E14DB07B-A107-1CC2-7374-15225068ABD9}"/>
              </a:ext>
            </a:extLst>
          </p:cNvPr>
          <p:cNvSpPr>
            <a:spLocks noChangeAspect="1"/>
          </p:cNvSpPr>
          <p:nvPr/>
        </p:nvSpPr>
        <p:spPr>
          <a:xfrm>
            <a:off x="8831354" y="3537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5" name="Oval 304">
            <a:extLst>
              <a:ext uri="{FF2B5EF4-FFF2-40B4-BE49-F238E27FC236}">
                <a16:creationId xmlns:a16="http://schemas.microsoft.com/office/drawing/2014/main" id="{71F87E98-6409-1EC8-E0E4-8D05861649D5}"/>
              </a:ext>
            </a:extLst>
          </p:cNvPr>
          <p:cNvSpPr>
            <a:spLocks noChangeAspect="1"/>
          </p:cNvSpPr>
          <p:nvPr/>
        </p:nvSpPr>
        <p:spPr>
          <a:xfrm>
            <a:off x="8881260" y="30424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4" name="Oval 293">
            <a:extLst>
              <a:ext uri="{FF2B5EF4-FFF2-40B4-BE49-F238E27FC236}">
                <a16:creationId xmlns:a16="http://schemas.microsoft.com/office/drawing/2014/main" id="{64139F89-8BFA-568C-8140-A3C11081617B}"/>
              </a:ext>
            </a:extLst>
          </p:cNvPr>
          <p:cNvSpPr>
            <a:spLocks noChangeAspect="1"/>
          </p:cNvSpPr>
          <p:nvPr/>
        </p:nvSpPr>
        <p:spPr>
          <a:xfrm>
            <a:off x="1986657" y="3941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7" name="Oval 196">
            <a:extLst>
              <a:ext uri="{FF2B5EF4-FFF2-40B4-BE49-F238E27FC236}">
                <a16:creationId xmlns:a16="http://schemas.microsoft.com/office/drawing/2014/main" id="{DA824DBE-8BA2-54A9-56E8-AD9FE35EF00A}"/>
              </a:ext>
            </a:extLst>
          </p:cNvPr>
          <p:cNvSpPr>
            <a:spLocks noChangeAspect="1"/>
          </p:cNvSpPr>
          <p:nvPr/>
        </p:nvSpPr>
        <p:spPr>
          <a:xfrm>
            <a:off x="1847246" y="26086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3" name="Oval 72">
            <a:extLst>
              <a:ext uri="{FF2B5EF4-FFF2-40B4-BE49-F238E27FC236}">
                <a16:creationId xmlns:a16="http://schemas.microsoft.com/office/drawing/2014/main" id="{A5014859-202A-6ECA-8600-2F08B74CA25E}"/>
              </a:ext>
            </a:extLst>
          </p:cNvPr>
          <p:cNvSpPr>
            <a:spLocks noChangeAspect="1"/>
          </p:cNvSpPr>
          <p:nvPr/>
        </p:nvSpPr>
        <p:spPr>
          <a:xfrm>
            <a:off x="6873937" y="36565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9" name="Oval 288">
            <a:extLst>
              <a:ext uri="{FF2B5EF4-FFF2-40B4-BE49-F238E27FC236}">
                <a16:creationId xmlns:a16="http://schemas.microsoft.com/office/drawing/2014/main" id="{52F3D425-8A8E-E504-5E6B-95D835FC3B38}"/>
              </a:ext>
            </a:extLst>
          </p:cNvPr>
          <p:cNvSpPr>
            <a:spLocks noChangeAspect="1"/>
          </p:cNvSpPr>
          <p:nvPr/>
        </p:nvSpPr>
        <p:spPr>
          <a:xfrm>
            <a:off x="6567814" y="35016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0" name="Oval 289">
            <a:extLst>
              <a:ext uri="{FF2B5EF4-FFF2-40B4-BE49-F238E27FC236}">
                <a16:creationId xmlns:a16="http://schemas.microsoft.com/office/drawing/2014/main" id="{21320C05-CD70-C020-2435-2B2B678EF5E4}"/>
              </a:ext>
            </a:extLst>
          </p:cNvPr>
          <p:cNvSpPr>
            <a:spLocks noChangeAspect="1"/>
          </p:cNvSpPr>
          <p:nvPr/>
        </p:nvSpPr>
        <p:spPr>
          <a:xfrm>
            <a:off x="6429507" y="368245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1" name="Oval 290">
            <a:extLst>
              <a:ext uri="{FF2B5EF4-FFF2-40B4-BE49-F238E27FC236}">
                <a16:creationId xmlns:a16="http://schemas.microsoft.com/office/drawing/2014/main" id="{A2724530-7231-6321-7E70-0EB2EDF226F2}"/>
              </a:ext>
            </a:extLst>
          </p:cNvPr>
          <p:cNvSpPr>
            <a:spLocks noChangeAspect="1"/>
          </p:cNvSpPr>
          <p:nvPr/>
        </p:nvSpPr>
        <p:spPr>
          <a:xfrm>
            <a:off x="6649980" y="3812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6207365" y="102832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6" name="Oval 105">
            <a:extLst>
              <a:ext uri="{FF2B5EF4-FFF2-40B4-BE49-F238E27FC236}">
                <a16:creationId xmlns:a16="http://schemas.microsoft.com/office/drawing/2014/main" id="{161B15A6-5C72-828B-8A47-BD1AB6E3E1B7}"/>
              </a:ext>
            </a:extLst>
          </p:cNvPr>
          <p:cNvSpPr>
            <a:spLocks noChangeAspect="1"/>
          </p:cNvSpPr>
          <p:nvPr/>
        </p:nvSpPr>
        <p:spPr>
          <a:xfrm flipH="1">
            <a:off x="9676305" y="145505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0" name="Oval 279">
            <a:extLst>
              <a:ext uri="{FF2B5EF4-FFF2-40B4-BE49-F238E27FC236}">
                <a16:creationId xmlns:a16="http://schemas.microsoft.com/office/drawing/2014/main" id="{B5D58D37-A2F5-9CEF-2D15-12BDB948F223}"/>
              </a:ext>
            </a:extLst>
          </p:cNvPr>
          <p:cNvSpPr>
            <a:spLocks noChangeAspect="1"/>
          </p:cNvSpPr>
          <p:nvPr/>
        </p:nvSpPr>
        <p:spPr>
          <a:xfrm>
            <a:off x="11130044" y="305515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116982" y="349504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5" name="Oval 274">
            <a:extLst>
              <a:ext uri="{FF2B5EF4-FFF2-40B4-BE49-F238E27FC236}">
                <a16:creationId xmlns:a16="http://schemas.microsoft.com/office/drawing/2014/main" id="{6F7EE248-34F6-8F79-D91D-7E4967E1EA99}"/>
              </a:ext>
            </a:extLst>
          </p:cNvPr>
          <p:cNvSpPr>
            <a:spLocks noChangeAspect="1"/>
          </p:cNvSpPr>
          <p:nvPr/>
        </p:nvSpPr>
        <p:spPr>
          <a:xfrm>
            <a:off x="2648016" y="4074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4" name="Oval 253">
            <a:extLst>
              <a:ext uri="{FF2B5EF4-FFF2-40B4-BE49-F238E27FC236}">
                <a16:creationId xmlns:a16="http://schemas.microsoft.com/office/drawing/2014/main" id="{8173BC20-4603-1E61-5B6C-B6E9519F4CC6}"/>
              </a:ext>
            </a:extLst>
          </p:cNvPr>
          <p:cNvSpPr>
            <a:spLocks noChangeAspect="1"/>
          </p:cNvSpPr>
          <p:nvPr/>
        </p:nvSpPr>
        <p:spPr>
          <a:xfrm rot="3268785">
            <a:off x="5476557" y="53370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2" name="Oval 251">
            <a:extLst>
              <a:ext uri="{FF2B5EF4-FFF2-40B4-BE49-F238E27FC236}">
                <a16:creationId xmlns:a16="http://schemas.microsoft.com/office/drawing/2014/main" id="{0F047FE0-840F-D3E2-96CF-22D4DBE62479}"/>
              </a:ext>
            </a:extLst>
          </p:cNvPr>
          <p:cNvSpPr>
            <a:spLocks noChangeAspect="1"/>
          </p:cNvSpPr>
          <p:nvPr/>
        </p:nvSpPr>
        <p:spPr>
          <a:xfrm rot="3268785">
            <a:off x="6036449" y="568430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314674" y="596653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9" name="Oval 208">
            <a:extLst>
              <a:ext uri="{FF2B5EF4-FFF2-40B4-BE49-F238E27FC236}">
                <a16:creationId xmlns:a16="http://schemas.microsoft.com/office/drawing/2014/main" id="{DBC8C7D2-2F16-55F6-322A-78EC2DFDE598}"/>
              </a:ext>
            </a:extLst>
          </p:cNvPr>
          <p:cNvSpPr>
            <a:spLocks noChangeAspect="1"/>
          </p:cNvSpPr>
          <p:nvPr/>
        </p:nvSpPr>
        <p:spPr>
          <a:xfrm rot="3268785">
            <a:off x="4056493" y="58012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6" name="Oval 135">
            <a:extLst>
              <a:ext uri="{FF2B5EF4-FFF2-40B4-BE49-F238E27FC236}">
                <a16:creationId xmlns:a16="http://schemas.microsoft.com/office/drawing/2014/main" id="{CBD1610E-BC96-393E-BC77-904B21F7965D}"/>
              </a:ext>
            </a:extLst>
          </p:cNvPr>
          <p:cNvSpPr>
            <a:spLocks noChangeAspect="1"/>
          </p:cNvSpPr>
          <p:nvPr/>
        </p:nvSpPr>
        <p:spPr>
          <a:xfrm>
            <a:off x="5244457" y="17950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6" name="Oval 255">
            <a:extLst>
              <a:ext uri="{FF2B5EF4-FFF2-40B4-BE49-F238E27FC236}">
                <a16:creationId xmlns:a16="http://schemas.microsoft.com/office/drawing/2014/main" id="{C5B0B399-D64B-CBA9-146C-A7489E6BCF76}"/>
              </a:ext>
            </a:extLst>
          </p:cNvPr>
          <p:cNvSpPr>
            <a:spLocks noChangeAspect="1"/>
          </p:cNvSpPr>
          <p:nvPr/>
        </p:nvSpPr>
        <p:spPr>
          <a:xfrm rot="3268785">
            <a:off x="4011875" y="47664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8" name="Oval 257">
            <a:extLst>
              <a:ext uri="{FF2B5EF4-FFF2-40B4-BE49-F238E27FC236}">
                <a16:creationId xmlns:a16="http://schemas.microsoft.com/office/drawing/2014/main" id="{4BEF0D63-A598-63AA-2833-3777C2C58BDD}"/>
              </a:ext>
            </a:extLst>
          </p:cNvPr>
          <p:cNvSpPr>
            <a:spLocks noChangeAspect="1"/>
          </p:cNvSpPr>
          <p:nvPr/>
        </p:nvSpPr>
        <p:spPr>
          <a:xfrm rot="3268785">
            <a:off x="3403096" y="490710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3" name="Oval 252">
            <a:extLst>
              <a:ext uri="{FF2B5EF4-FFF2-40B4-BE49-F238E27FC236}">
                <a16:creationId xmlns:a16="http://schemas.microsoft.com/office/drawing/2014/main" id="{FFD36BD2-A1B3-03C7-6A85-A1A3C17F8BBE}"/>
              </a:ext>
            </a:extLst>
          </p:cNvPr>
          <p:cNvSpPr>
            <a:spLocks noChangeAspect="1"/>
          </p:cNvSpPr>
          <p:nvPr/>
        </p:nvSpPr>
        <p:spPr>
          <a:xfrm rot="3268785">
            <a:off x="5699025" y="51029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5" name="Oval 254">
            <a:extLst>
              <a:ext uri="{FF2B5EF4-FFF2-40B4-BE49-F238E27FC236}">
                <a16:creationId xmlns:a16="http://schemas.microsoft.com/office/drawing/2014/main" id="{6D598C35-3276-7CC4-8143-FB956E75A58D}"/>
              </a:ext>
            </a:extLst>
          </p:cNvPr>
          <p:cNvSpPr>
            <a:spLocks noChangeAspect="1"/>
          </p:cNvSpPr>
          <p:nvPr/>
        </p:nvSpPr>
        <p:spPr>
          <a:xfrm rot="3268785">
            <a:off x="4296832" y="475284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0" name="Oval 249">
            <a:extLst>
              <a:ext uri="{FF2B5EF4-FFF2-40B4-BE49-F238E27FC236}">
                <a16:creationId xmlns:a16="http://schemas.microsoft.com/office/drawing/2014/main" id="{41221808-D6B9-07D5-8544-E6EE02E24967}"/>
              </a:ext>
            </a:extLst>
          </p:cNvPr>
          <p:cNvSpPr>
            <a:spLocks noChangeAspect="1"/>
          </p:cNvSpPr>
          <p:nvPr/>
        </p:nvSpPr>
        <p:spPr>
          <a:xfrm rot="3268785">
            <a:off x="6446252" y="427660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8" name="Straight Connector 177">
            <a:extLst>
              <a:ext uri="{FF2B5EF4-FFF2-40B4-BE49-F238E27FC236}">
                <a16:creationId xmlns:a16="http://schemas.microsoft.com/office/drawing/2014/main" id="{DCD718FB-42BA-EFC7-B471-E3DAA0408A58}"/>
              </a:ext>
            </a:extLst>
          </p:cNvPr>
          <p:cNvCxnSpPr>
            <a:cxnSpLocks/>
          </p:cNvCxnSpPr>
          <p:nvPr/>
        </p:nvCxnSpPr>
        <p:spPr>
          <a:xfrm flipH="1" flipV="1">
            <a:off x="9049055" y="1287351"/>
            <a:ext cx="1242428" cy="1282615"/>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E0FE082-0D0C-89CC-E362-149FFE736999}"/>
              </a:ext>
            </a:extLst>
          </p:cNvPr>
          <p:cNvCxnSpPr>
            <a:cxnSpLocks/>
          </p:cNvCxnSpPr>
          <p:nvPr/>
        </p:nvCxnSpPr>
        <p:spPr>
          <a:xfrm>
            <a:off x="3705690" y="3988936"/>
            <a:ext cx="1641801" cy="216190"/>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082F974E-42CF-A170-403B-DA3BB0D112A0}"/>
              </a:ext>
            </a:extLst>
          </p:cNvPr>
          <p:cNvCxnSpPr>
            <a:cxnSpLocks/>
          </p:cNvCxnSpPr>
          <p:nvPr/>
        </p:nvCxnSpPr>
        <p:spPr>
          <a:xfrm flipH="1">
            <a:off x="5482875" y="2808372"/>
            <a:ext cx="1114769" cy="1446404"/>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124DBE70-662A-392C-4CA2-CCFBB0EF0725}"/>
              </a:ext>
            </a:extLst>
          </p:cNvPr>
          <p:cNvCxnSpPr>
            <a:cxnSpLocks/>
          </p:cNvCxnSpPr>
          <p:nvPr/>
        </p:nvCxnSpPr>
        <p:spPr>
          <a:xfrm flipH="1">
            <a:off x="6918674" y="1341756"/>
            <a:ext cx="2102008" cy="1184421"/>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ADA09CE1-80C6-CB07-7C2B-0027FB385EB8}"/>
              </a:ext>
            </a:extLst>
          </p:cNvPr>
          <p:cNvCxnSpPr>
            <a:cxnSpLocks/>
          </p:cNvCxnSpPr>
          <p:nvPr/>
        </p:nvCxnSpPr>
        <p:spPr>
          <a:xfrm flipV="1">
            <a:off x="2097891" y="4083336"/>
            <a:ext cx="1396003" cy="1127592"/>
          </a:xfrm>
          <a:prstGeom prst="line">
            <a:avLst/>
          </a:prstGeom>
          <a:ln w="9525">
            <a:solidFill>
              <a:schemeClr val="bg1">
                <a:lumMod val="85000"/>
                <a:alpha val="28000"/>
              </a:schemeClr>
            </a:solidFill>
          </a:ln>
          <a:effectLst>
            <a:glow rad="38100">
              <a:schemeClr val="bg1">
                <a:alpha val="11182"/>
              </a:schemeClr>
            </a:glow>
            <a:outerShdw blurRad="63500" sx="196000" sy="196000" algn="ctr" rotWithShape="0">
              <a:schemeClr val="bg1">
                <a:alpha val="13677"/>
              </a:schemeClr>
            </a:outerShdw>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2E61984-F812-925D-1914-4F35112ABB05}"/>
              </a:ext>
            </a:extLst>
          </p:cNvPr>
          <p:cNvSpPr>
            <a:spLocks noChangeAspect="1"/>
          </p:cNvSpPr>
          <p:nvPr/>
        </p:nvSpPr>
        <p:spPr>
          <a:xfrm>
            <a:off x="2416703" y="45611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 name="Oval 21">
            <a:extLst>
              <a:ext uri="{FF2B5EF4-FFF2-40B4-BE49-F238E27FC236}">
                <a16:creationId xmlns:a16="http://schemas.microsoft.com/office/drawing/2014/main" id="{F8352171-998D-9F5A-FA9A-F33FE9BA9B94}"/>
              </a:ext>
            </a:extLst>
          </p:cNvPr>
          <p:cNvSpPr>
            <a:spLocks noChangeAspect="1"/>
          </p:cNvSpPr>
          <p:nvPr/>
        </p:nvSpPr>
        <p:spPr>
          <a:xfrm>
            <a:off x="3895700" y="334408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 name="Oval 22">
            <a:extLst>
              <a:ext uri="{FF2B5EF4-FFF2-40B4-BE49-F238E27FC236}">
                <a16:creationId xmlns:a16="http://schemas.microsoft.com/office/drawing/2014/main" id="{BFCA302A-A516-A6EA-0BFB-4A7BA33A2816}"/>
              </a:ext>
            </a:extLst>
          </p:cNvPr>
          <p:cNvSpPr>
            <a:spLocks noChangeAspect="1"/>
          </p:cNvSpPr>
          <p:nvPr/>
        </p:nvSpPr>
        <p:spPr>
          <a:xfrm>
            <a:off x="5113548" y="29033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4C6E566-6A8E-4EC3-079F-E64C042A8F64}"/>
              </a:ext>
            </a:extLst>
          </p:cNvPr>
          <p:cNvSpPr>
            <a:spLocks noChangeAspect="1"/>
          </p:cNvSpPr>
          <p:nvPr/>
        </p:nvSpPr>
        <p:spPr>
          <a:xfrm>
            <a:off x="5023819" y="378505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EC8B14E5-121D-746B-2EE7-B0C5638A8C31}"/>
              </a:ext>
            </a:extLst>
          </p:cNvPr>
          <p:cNvSpPr>
            <a:spLocks noChangeAspect="1"/>
          </p:cNvSpPr>
          <p:nvPr/>
        </p:nvSpPr>
        <p:spPr>
          <a:xfrm>
            <a:off x="5647873" y="2292703"/>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F3553DAE-9F38-A9B5-8CB9-C93AAB9B479A}"/>
              </a:ext>
            </a:extLst>
          </p:cNvPr>
          <p:cNvSpPr>
            <a:spLocks noChangeAspect="1"/>
          </p:cNvSpPr>
          <p:nvPr/>
        </p:nvSpPr>
        <p:spPr>
          <a:xfrm rot="3268785">
            <a:off x="8253494" y="339335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BE5482E4-2984-8117-D4E1-59F4743A3610}"/>
              </a:ext>
            </a:extLst>
          </p:cNvPr>
          <p:cNvSpPr>
            <a:spLocks noChangeAspect="1"/>
          </p:cNvSpPr>
          <p:nvPr/>
        </p:nvSpPr>
        <p:spPr>
          <a:xfrm>
            <a:off x="9562947" y="2988241"/>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787B5390-B178-654B-4C48-06B3BC4A9388}"/>
              </a:ext>
            </a:extLst>
          </p:cNvPr>
          <p:cNvSpPr>
            <a:spLocks noChangeAspect="1"/>
          </p:cNvSpPr>
          <p:nvPr/>
        </p:nvSpPr>
        <p:spPr>
          <a:xfrm>
            <a:off x="9049055" y="1855866"/>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Oval 31">
            <a:extLst>
              <a:ext uri="{FF2B5EF4-FFF2-40B4-BE49-F238E27FC236}">
                <a16:creationId xmlns:a16="http://schemas.microsoft.com/office/drawing/2014/main" id="{EC454FE1-0317-948C-7449-E3AE7C7AC646}"/>
              </a:ext>
            </a:extLst>
          </p:cNvPr>
          <p:cNvSpPr>
            <a:spLocks noChangeAspect="1"/>
          </p:cNvSpPr>
          <p:nvPr/>
        </p:nvSpPr>
        <p:spPr>
          <a:xfrm>
            <a:off x="8528794" y="10196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4" name="Oval 33">
            <a:extLst>
              <a:ext uri="{FF2B5EF4-FFF2-40B4-BE49-F238E27FC236}">
                <a16:creationId xmlns:a16="http://schemas.microsoft.com/office/drawing/2014/main" id="{E4D79C14-4780-4A18-C425-65B7BAD7D2F5}"/>
              </a:ext>
            </a:extLst>
          </p:cNvPr>
          <p:cNvSpPr>
            <a:spLocks noChangeAspect="1"/>
          </p:cNvSpPr>
          <p:nvPr/>
        </p:nvSpPr>
        <p:spPr>
          <a:xfrm>
            <a:off x="10584293" y="3280713"/>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6" name="Oval 35">
            <a:extLst>
              <a:ext uri="{FF2B5EF4-FFF2-40B4-BE49-F238E27FC236}">
                <a16:creationId xmlns:a16="http://schemas.microsoft.com/office/drawing/2014/main" id="{579B2B6E-3B07-420B-95A7-224A94D8F482}"/>
              </a:ext>
            </a:extLst>
          </p:cNvPr>
          <p:cNvSpPr>
            <a:spLocks noChangeAspect="1"/>
          </p:cNvSpPr>
          <p:nvPr/>
        </p:nvSpPr>
        <p:spPr>
          <a:xfrm flipH="1">
            <a:off x="9523905" y="13026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7" name="Oval 36">
            <a:extLst>
              <a:ext uri="{FF2B5EF4-FFF2-40B4-BE49-F238E27FC236}">
                <a16:creationId xmlns:a16="http://schemas.microsoft.com/office/drawing/2014/main" id="{375B4611-2F7D-8A84-C560-C31F66976EF8}"/>
              </a:ext>
            </a:extLst>
          </p:cNvPr>
          <p:cNvSpPr>
            <a:spLocks noChangeAspect="1"/>
          </p:cNvSpPr>
          <p:nvPr/>
        </p:nvSpPr>
        <p:spPr>
          <a:xfrm>
            <a:off x="5858048" y="462316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8" name="Oval 37">
            <a:extLst>
              <a:ext uri="{FF2B5EF4-FFF2-40B4-BE49-F238E27FC236}">
                <a16:creationId xmlns:a16="http://schemas.microsoft.com/office/drawing/2014/main" id="{A6AAAE43-D256-D91A-CC09-B1D77091849C}"/>
              </a:ext>
            </a:extLst>
          </p:cNvPr>
          <p:cNvSpPr>
            <a:spLocks noChangeAspect="1"/>
          </p:cNvSpPr>
          <p:nvPr/>
        </p:nvSpPr>
        <p:spPr>
          <a:xfrm>
            <a:off x="2927691" y="56123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9" name="Oval 38">
            <a:extLst>
              <a:ext uri="{FF2B5EF4-FFF2-40B4-BE49-F238E27FC236}">
                <a16:creationId xmlns:a16="http://schemas.microsoft.com/office/drawing/2014/main" id="{AC612A63-FE4C-DF27-E3A1-D0E9BDD10EA1}"/>
              </a:ext>
            </a:extLst>
          </p:cNvPr>
          <p:cNvSpPr>
            <a:spLocks noChangeAspect="1"/>
          </p:cNvSpPr>
          <p:nvPr/>
        </p:nvSpPr>
        <p:spPr>
          <a:xfrm>
            <a:off x="5687073" y="14762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0" name="Oval 39">
            <a:extLst>
              <a:ext uri="{FF2B5EF4-FFF2-40B4-BE49-F238E27FC236}">
                <a16:creationId xmlns:a16="http://schemas.microsoft.com/office/drawing/2014/main" id="{48A9488F-73BB-66A1-71C8-8586B2521EB5}"/>
              </a:ext>
            </a:extLst>
          </p:cNvPr>
          <p:cNvSpPr>
            <a:spLocks noChangeAspect="1"/>
          </p:cNvSpPr>
          <p:nvPr/>
        </p:nvSpPr>
        <p:spPr>
          <a:xfrm>
            <a:off x="5880907" y="1528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4" name="Oval 43">
            <a:extLst>
              <a:ext uri="{FF2B5EF4-FFF2-40B4-BE49-F238E27FC236}">
                <a16:creationId xmlns:a16="http://schemas.microsoft.com/office/drawing/2014/main" id="{328F33F9-DE5A-56AD-0411-B4B21FD8D799}"/>
              </a:ext>
            </a:extLst>
          </p:cNvPr>
          <p:cNvSpPr>
            <a:spLocks noChangeAspect="1"/>
          </p:cNvSpPr>
          <p:nvPr/>
        </p:nvSpPr>
        <p:spPr>
          <a:xfrm>
            <a:off x="6050281" y="136278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5" name="Oval 44">
            <a:extLst>
              <a:ext uri="{FF2B5EF4-FFF2-40B4-BE49-F238E27FC236}">
                <a16:creationId xmlns:a16="http://schemas.microsoft.com/office/drawing/2014/main" id="{8BB6B0D1-F61C-090F-AD6B-3A5512FAF66B}"/>
              </a:ext>
            </a:extLst>
          </p:cNvPr>
          <p:cNvSpPr>
            <a:spLocks noChangeAspect="1"/>
          </p:cNvSpPr>
          <p:nvPr/>
        </p:nvSpPr>
        <p:spPr>
          <a:xfrm>
            <a:off x="6259857" y="14939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6" name="Oval 45">
            <a:extLst>
              <a:ext uri="{FF2B5EF4-FFF2-40B4-BE49-F238E27FC236}">
                <a16:creationId xmlns:a16="http://schemas.microsoft.com/office/drawing/2014/main" id="{764F2B31-48BF-364E-25BB-E4C63A8480DE}"/>
              </a:ext>
            </a:extLst>
          </p:cNvPr>
          <p:cNvSpPr>
            <a:spLocks noChangeAspect="1"/>
          </p:cNvSpPr>
          <p:nvPr/>
        </p:nvSpPr>
        <p:spPr>
          <a:xfrm>
            <a:off x="7045869" y="415155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7" name="Oval 46">
            <a:extLst>
              <a:ext uri="{FF2B5EF4-FFF2-40B4-BE49-F238E27FC236}">
                <a16:creationId xmlns:a16="http://schemas.microsoft.com/office/drawing/2014/main" id="{52CA1DEC-19BA-6E11-968F-D260E2F2F7DB}"/>
              </a:ext>
            </a:extLst>
          </p:cNvPr>
          <p:cNvSpPr>
            <a:spLocks noChangeAspect="1"/>
          </p:cNvSpPr>
          <p:nvPr/>
        </p:nvSpPr>
        <p:spPr>
          <a:xfrm>
            <a:off x="8985851" y="8704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8" name="Oval 67">
            <a:extLst>
              <a:ext uri="{FF2B5EF4-FFF2-40B4-BE49-F238E27FC236}">
                <a16:creationId xmlns:a16="http://schemas.microsoft.com/office/drawing/2014/main" id="{77F5F657-2445-4CA8-1B10-5AA0EB0E928F}"/>
              </a:ext>
            </a:extLst>
          </p:cNvPr>
          <p:cNvSpPr>
            <a:spLocks noChangeAspect="1"/>
          </p:cNvSpPr>
          <p:nvPr/>
        </p:nvSpPr>
        <p:spPr>
          <a:xfrm>
            <a:off x="7427942" y="346990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9" name="Oval 68">
            <a:extLst>
              <a:ext uri="{FF2B5EF4-FFF2-40B4-BE49-F238E27FC236}">
                <a16:creationId xmlns:a16="http://schemas.microsoft.com/office/drawing/2014/main" id="{E11E292F-28A4-E260-8815-7A3008458D15}"/>
              </a:ext>
            </a:extLst>
          </p:cNvPr>
          <p:cNvSpPr>
            <a:spLocks noChangeAspect="1"/>
          </p:cNvSpPr>
          <p:nvPr/>
        </p:nvSpPr>
        <p:spPr>
          <a:xfrm rot="3268785">
            <a:off x="7598899" y="37557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0" name="Oval 69">
            <a:extLst>
              <a:ext uri="{FF2B5EF4-FFF2-40B4-BE49-F238E27FC236}">
                <a16:creationId xmlns:a16="http://schemas.microsoft.com/office/drawing/2014/main" id="{A094E04B-32DC-F01A-4A20-A90EE8D83180}"/>
              </a:ext>
            </a:extLst>
          </p:cNvPr>
          <p:cNvSpPr>
            <a:spLocks noChangeAspect="1"/>
          </p:cNvSpPr>
          <p:nvPr/>
        </p:nvSpPr>
        <p:spPr>
          <a:xfrm rot="3268785">
            <a:off x="7470477" y="427997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1" name="Oval 70">
            <a:extLst>
              <a:ext uri="{FF2B5EF4-FFF2-40B4-BE49-F238E27FC236}">
                <a16:creationId xmlns:a16="http://schemas.microsoft.com/office/drawing/2014/main" id="{7312DA55-4416-5B5C-B899-A17154B367F8}"/>
              </a:ext>
            </a:extLst>
          </p:cNvPr>
          <p:cNvSpPr>
            <a:spLocks noChangeAspect="1"/>
          </p:cNvSpPr>
          <p:nvPr/>
        </p:nvSpPr>
        <p:spPr>
          <a:xfrm>
            <a:off x="7282756" y="38796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2" name="Oval 71">
            <a:extLst>
              <a:ext uri="{FF2B5EF4-FFF2-40B4-BE49-F238E27FC236}">
                <a16:creationId xmlns:a16="http://schemas.microsoft.com/office/drawing/2014/main" id="{B68860CB-DDE4-38C1-5DB0-FC8726D51A00}"/>
              </a:ext>
            </a:extLst>
          </p:cNvPr>
          <p:cNvSpPr>
            <a:spLocks noChangeAspect="1"/>
          </p:cNvSpPr>
          <p:nvPr/>
        </p:nvSpPr>
        <p:spPr>
          <a:xfrm rot="3268785">
            <a:off x="7934411" y="374748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4" name="Oval 73">
            <a:extLst>
              <a:ext uri="{FF2B5EF4-FFF2-40B4-BE49-F238E27FC236}">
                <a16:creationId xmlns:a16="http://schemas.microsoft.com/office/drawing/2014/main" id="{B17370D4-9CCB-0CF7-8749-95F7A47A5A1E}"/>
              </a:ext>
            </a:extLst>
          </p:cNvPr>
          <p:cNvSpPr>
            <a:spLocks noChangeAspect="1"/>
          </p:cNvSpPr>
          <p:nvPr/>
        </p:nvSpPr>
        <p:spPr>
          <a:xfrm rot="3268785">
            <a:off x="7718107" y="39747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5" name="Oval 74">
            <a:extLst>
              <a:ext uri="{FF2B5EF4-FFF2-40B4-BE49-F238E27FC236}">
                <a16:creationId xmlns:a16="http://schemas.microsoft.com/office/drawing/2014/main" id="{85D4D9C7-CEB2-7495-5AAA-5813FBCB46BF}"/>
              </a:ext>
            </a:extLst>
          </p:cNvPr>
          <p:cNvSpPr>
            <a:spLocks noChangeAspect="1"/>
          </p:cNvSpPr>
          <p:nvPr/>
        </p:nvSpPr>
        <p:spPr>
          <a:xfrm>
            <a:off x="7506556" y="3282321"/>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6" name="Oval 75">
            <a:extLst>
              <a:ext uri="{FF2B5EF4-FFF2-40B4-BE49-F238E27FC236}">
                <a16:creationId xmlns:a16="http://schemas.microsoft.com/office/drawing/2014/main" id="{9C18127F-6822-6736-5407-7D3605A39799}"/>
              </a:ext>
            </a:extLst>
          </p:cNvPr>
          <p:cNvSpPr>
            <a:spLocks noChangeAspect="1"/>
          </p:cNvSpPr>
          <p:nvPr/>
        </p:nvSpPr>
        <p:spPr>
          <a:xfrm>
            <a:off x="10250114" y="315807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7" name="Oval 76">
            <a:extLst>
              <a:ext uri="{FF2B5EF4-FFF2-40B4-BE49-F238E27FC236}">
                <a16:creationId xmlns:a16="http://schemas.microsoft.com/office/drawing/2014/main" id="{0720AE42-8F0F-6188-4658-8DDE94BD2BCA}"/>
              </a:ext>
            </a:extLst>
          </p:cNvPr>
          <p:cNvSpPr>
            <a:spLocks noChangeAspect="1"/>
          </p:cNvSpPr>
          <p:nvPr/>
        </p:nvSpPr>
        <p:spPr>
          <a:xfrm>
            <a:off x="7812734" y="334408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9" name="Oval 78">
            <a:extLst>
              <a:ext uri="{FF2B5EF4-FFF2-40B4-BE49-F238E27FC236}">
                <a16:creationId xmlns:a16="http://schemas.microsoft.com/office/drawing/2014/main" id="{02AD205D-A4C5-C4F6-05E1-2FB81C1EB3F0}"/>
              </a:ext>
            </a:extLst>
          </p:cNvPr>
          <p:cNvSpPr>
            <a:spLocks noChangeAspect="1"/>
          </p:cNvSpPr>
          <p:nvPr/>
        </p:nvSpPr>
        <p:spPr>
          <a:xfrm>
            <a:off x="7096178" y="3630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1" name="Oval 80">
            <a:extLst>
              <a:ext uri="{FF2B5EF4-FFF2-40B4-BE49-F238E27FC236}">
                <a16:creationId xmlns:a16="http://schemas.microsoft.com/office/drawing/2014/main" id="{EC70EEC5-B470-BB2C-5356-3F752CE249F4}"/>
              </a:ext>
            </a:extLst>
          </p:cNvPr>
          <p:cNvSpPr>
            <a:spLocks noChangeAspect="1"/>
          </p:cNvSpPr>
          <p:nvPr/>
        </p:nvSpPr>
        <p:spPr>
          <a:xfrm>
            <a:off x="7190528" y="33672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2" name="Oval 81">
            <a:extLst>
              <a:ext uri="{FF2B5EF4-FFF2-40B4-BE49-F238E27FC236}">
                <a16:creationId xmlns:a16="http://schemas.microsoft.com/office/drawing/2014/main" id="{726314D4-7D72-C75D-A9A2-5F6815EDFBB6}"/>
              </a:ext>
            </a:extLst>
          </p:cNvPr>
          <p:cNvSpPr>
            <a:spLocks noChangeAspect="1"/>
          </p:cNvSpPr>
          <p:nvPr/>
        </p:nvSpPr>
        <p:spPr>
          <a:xfrm>
            <a:off x="5949694" y="46708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3" name="Oval 82">
            <a:extLst>
              <a:ext uri="{FF2B5EF4-FFF2-40B4-BE49-F238E27FC236}">
                <a16:creationId xmlns:a16="http://schemas.microsoft.com/office/drawing/2014/main" id="{555E3409-6BB8-4E63-DBE9-91039F14590A}"/>
              </a:ext>
            </a:extLst>
          </p:cNvPr>
          <p:cNvSpPr>
            <a:spLocks noChangeAspect="1"/>
          </p:cNvSpPr>
          <p:nvPr/>
        </p:nvSpPr>
        <p:spPr>
          <a:xfrm>
            <a:off x="5903766" y="45382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4" name="Oval 83">
            <a:extLst>
              <a:ext uri="{FF2B5EF4-FFF2-40B4-BE49-F238E27FC236}">
                <a16:creationId xmlns:a16="http://schemas.microsoft.com/office/drawing/2014/main" id="{7EB5A886-69C8-C057-B012-BFDDB9C4B2C1}"/>
              </a:ext>
            </a:extLst>
          </p:cNvPr>
          <p:cNvSpPr>
            <a:spLocks noChangeAspect="1"/>
          </p:cNvSpPr>
          <p:nvPr/>
        </p:nvSpPr>
        <p:spPr>
          <a:xfrm>
            <a:off x="7021440" y="3466433"/>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5" name="Oval 84">
            <a:extLst>
              <a:ext uri="{FF2B5EF4-FFF2-40B4-BE49-F238E27FC236}">
                <a16:creationId xmlns:a16="http://schemas.microsoft.com/office/drawing/2014/main" id="{ADF26061-C1C7-ADA2-2A54-D2E53B1D40E5}"/>
              </a:ext>
            </a:extLst>
          </p:cNvPr>
          <p:cNvSpPr>
            <a:spLocks noChangeAspect="1"/>
          </p:cNvSpPr>
          <p:nvPr/>
        </p:nvSpPr>
        <p:spPr>
          <a:xfrm>
            <a:off x="3980619" y="4378907"/>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6" name="Oval 85">
            <a:extLst>
              <a:ext uri="{FF2B5EF4-FFF2-40B4-BE49-F238E27FC236}">
                <a16:creationId xmlns:a16="http://schemas.microsoft.com/office/drawing/2014/main" id="{93687434-A672-DD37-1BCA-F3B7F37AEB8E}"/>
              </a:ext>
            </a:extLst>
          </p:cNvPr>
          <p:cNvSpPr>
            <a:spLocks noChangeAspect="1"/>
          </p:cNvSpPr>
          <p:nvPr/>
        </p:nvSpPr>
        <p:spPr>
          <a:xfrm>
            <a:off x="5198467" y="3589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7" name="Oval 86">
            <a:extLst>
              <a:ext uri="{FF2B5EF4-FFF2-40B4-BE49-F238E27FC236}">
                <a16:creationId xmlns:a16="http://schemas.microsoft.com/office/drawing/2014/main" id="{6B5F8302-098C-5527-D55A-390316C5ED61}"/>
              </a:ext>
            </a:extLst>
          </p:cNvPr>
          <p:cNvSpPr>
            <a:spLocks noChangeAspect="1"/>
          </p:cNvSpPr>
          <p:nvPr/>
        </p:nvSpPr>
        <p:spPr>
          <a:xfrm>
            <a:off x="5063019" y="46003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8" name="Oval 87">
            <a:extLst>
              <a:ext uri="{FF2B5EF4-FFF2-40B4-BE49-F238E27FC236}">
                <a16:creationId xmlns:a16="http://schemas.microsoft.com/office/drawing/2014/main" id="{A6C1E2FD-A5BF-BCAF-00F4-670C61A9AC0E}"/>
              </a:ext>
            </a:extLst>
          </p:cNvPr>
          <p:cNvSpPr>
            <a:spLocks noChangeAspect="1"/>
          </p:cNvSpPr>
          <p:nvPr/>
        </p:nvSpPr>
        <p:spPr>
          <a:xfrm>
            <a:off x="5858047" y="395541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9" name="Oval 88">
            <a:extLst>
              <a:ext uri="{FF2B5EF4-FFF2-40B4-BE49-F238E27FC236}">
                <a16:creationId xmlns:a16="http://schemas.microsoft.com/office/drawing/2014/main" id="{A2501BFE-7003-1B4D-879F-49AD072F0D8C}"/>
              </a:ext>
            </a:extLst>
          </p:cNvPr>
          <p:cNvSpPr>
            <a:spLocks noChangeAspect="1"/>
          </p:cNvSpPr>
          <p:nvPr/>
        </p:nvSpPr>
        <p:spPr>
          <a:xfrm>
            <a:off x="6820537" y="34129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0" name="Oval 89">
            <a:extLst>
              <a:ext uri="{FF2B5EF4-FFF2-40B4-BE49-F238E27FC236}">
                <a16:creationId xmlns:a16="http://schemas.microsoft.com/office/drawing/2014/main" id="{FFA15992-DBDB-6D15-72F1-61F5CB7BB564}"/>
              </a:ext>
            </a:extLst>
          </p:cNvPr>
          <p:cNvSpPr>
            <a:spLocks noChangeAspect="1"/>
          </p:cNvSpPr>
          <p:nvPr/>
        </p:nvSpPr>
        <p:spPr>
          <a:xfrm>
            <a:off x="6050347" y="18902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2" name="Oval 91">
            <a:extLst>
              <a:ext uri="{FF2B5EF4-FFF2-40B4-BE49-F238E27FC236}">
                <a16:creationId xmlns:a16="http://schemas.microsoft.com/office/drawing/2014/main" id="{2214C677-1E7C-7DC7-0B01-038DBAD12EA3}"/>
              </a:ext>
            </a:extLst>
          </p:cNvPr>
          <p:cNvSpPr>
            <a:spLocks noChangeAspect="1"/>
          </p:cNvSpPr>
          <p:nvPr/>
        </p:nvSpPr>
        <p:spPr>
          <a:xfrm>
            <a:off x="6027421" y="24221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4" name="Oval 93">
            <a:extLst>
              <a:ext uri="{FF2B5EF4-FFF2-40B4-BE49-F238E27FC236}">
                <a16:creationId xmlns:a16="http://schemas.microsoft.com/office/drawing/2014/main" id="{6ABB8C01-A1AE-6E05-05AE-FAF427C565E7}"/>
              </a:ext>
            </a:extLst>
          </p:cNvPr>
          <p:cNvSpPr>
            <a:spLocks noChangeAspect="1"/>
          </p:cNvSpPr>
          <p:nvPr/>
        </p:nvSpPr>
        <p:spPr>
          <a:xfrm>
            <a:off x="5399256" y="268623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6" name="Oval 95">
            <a:extLst>
              <a:ext uri="{FF2B5EF4-FFF2-40B4-BE49-F238E27FC236}">
                <a16:creationId xmlns:a16="http://schemas.microsoft.com/office/drawing/2014/main" id="{918CE462-0A1D-5469-FE9C-9DB643459E9C}"/>
              </a:ext>
            </a:extLst>
          </p:cNvPr>
          <p:cNvSpPr>
            <a:spLocks noChangeAspect="1"/>
          </p:cNvSpPr>
          <p:nvPr/>
        </p:nvSpPr>
        <p:spPr>
          <a:xfrm>
            <a:off x="5403580" y="2043682"/>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5" name="Oval 94">
            <a:extLst>
              <a:ext uri="{FF2B5EF4-FFF2-40B4-BE49-F238E27FC236}">
                <a16:creationId xmlns:a16="http://schemas.microsoft.com/office/drawing/2014/main" id="{0FB887E9-AED7-905A-99A8-766E4C123E05}"/>
              </a:ext>
            </a:extLst>
          </p:cNvPr>
          <p:cNvSpPr>
            <a:spLocks noChangeAspect="1"/>
          </p:cNvSpPr>
          <p:nvPr/>
        </p:nvSpPr>
        <p:spPr>
          <a:xfrm>
            <a:off x="6146507" y="21239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8" name="Oval 97">
            <a:extLst>
              <a:ext uri="{FF2B5EF4-FFF2-40B4-BE49-F238E27FC236}">
                <a16:creationId xmlns:a16="http://schemas.microsoft.com/office/drawing/2014/main" id="{7F896F14-5AAE-B023-71F2-53CD14E89433}"/>
              </a:ext>
            </a:extLst>
          </p:cNvPr>
          <p:cNvSpPr>
            <a:spLocks noChangeAspect="1"/>
          </p:cNvSpPr>
          <p:nvPr/>
        </p:nvSpPr>
        <p:spPr>
          <a:xfrm>
            <a:off x="1983899" y="464802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4" name="Oval 103">
            <a:extLst>
              <a:ext uri="{FF2B5EF4-FFF2-40B4-BE49-F238E27FC236}">
                <a16:creationId xmlns:a16="http://schemas.microsoft.com/office/drawing/2014/main" id="{20959F77-ADF0-BB99-6DB1-7EB2A55F391C}"/>
              </a:ext>
            </a:extLst>
          </p:cNvPr>
          <p:cNvSpPr>
            <a:spLocks noChangeAspect="1"/>
          </p:cNvSpPr>
          <p:nvPr/>
        </p:nvSpPr>
        <p:spPr>
          <a:xfrm>
            <a:off x="3143497" y="369372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7" name="Oval 106">
            <a:extLst>
              <a:ext uri="{FF2B5EF4-FFF2-40B4-BE49-F238E27FC236}">
                <a16:creationId xmlns:a16="http://schemas.microsoft.com/office/drawing/2014/main" id="{3709B1F8-228A-6C33-6644-97245B43CBB9}"/>
              </a:ext>
            </a:extLst>
          </p:cNvPr>
          <p:cNvSpPr>
            <a:spLocks noChangeAspect="1"/>
          </p:cNvSpPr>
          <p:nvPr/>
        </p:nvSpPr>
        <p:spPr>
          <a:xfrm flipH="1">
            <a:off x="8965506" y="16891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8" name="Oval 107">
            <a:extLst>
              <a:ext uri="{FF2B5EF4-FFF2-40B4-BE49-F238E27FC236}">
                <a16:creationId xmlns:a16="http://schemas.microsoft.com/office/drawing/2014/main" id="{43C08026-4E31-3F36-208C-771E885F29F6}"/>
              </a:ext>
            </a:extLst>
          </p:cNvPr>
          <p:cNvSpPr>
            <a:spLocks noChangeAspect="1"/>
          </p:cNvSpPr>
          <p:nvPr/>
        </p:nvSpPr>
        <p:spPr>
          <a:xfrm flipH="1">
            <a:off x="9089563" y="9538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9" name="Oval 108">
            <a:extLst>
              <a:ext uri="{FF2B5EF4-FFF2-40B4-BE49-F238E27FC236}">
                <a16:creationId xmlns:a16="http://schemas.microsoft.com/office/drawing/2014/main" id="{68CAEA55-7297-0A0B-0F59-6355730CFF3F}"/>
              </a:ext>
            </a:extLst>
          </p:cNvPr>
          <p:cNvSpPr>
            <a:spLocks noChangeAspect="1"/>
          </p:cNvSpPr>
          <p:nvPr/>
        </p:nvSpPr>
        <p:spPr>
          <a:xfrm>
            <a:off x="8257447" y="1320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0" name="Oval 109">
            <a:extLst>
              <a:ext uri="{FF2B5EF4-FFF2-40B4-BE49-F238E27FC236}">
                <a16:creationId xmlns:a16="http://schemas.microsoft.com/office/drawing/2014/main" id="{E7CD4839-4258-6B16-7251-1FE5E134620F}"/>
              </a:ext>
            </a:extLst>
          </p:cNvPr>
          <p:cNvSpPr>
            <a:spLocks noChangeAspect="1"/>
          </p:cNvSpPr>
          <p:nvPr/>
        </p:nvSpPr>
        <p:spPr>
          <a:xfrm>
            <a:off x="8483075" y="125693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4" name="Oval 113">
            <a:extLst>
              <a:ext uri="{FF2B5EF4-FFF2-40B4-BE49-F238E27FC236}">
                <a16:creationId xmlns:a16="http://schemas.microsoft.com/office/drawing/2014/main" id="{8E5A28D4-57A5-CBA7-F368-13E0C04F95F1}"/>
              </a:ext>
            </a:extLst>
          </p:cNvPr>
          <p:cNvSpPr>
            <a:spLocks noChangeAspect="1"/>
          </p:cNvSpPr>
          <p:nvPr/>
        </p:nvSpPr>
        <p:spPr>
          <a:xfrm>
            <a:off x="7690684" y="16033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9" name="Oval 128">
            <a:extLst>
              <a:ext uri="{FF2B5EF4-FFF2-40B4-BE49-F238E27FC236}">
                <a16:creationId xmlns:a16="http://schemas.microsoft.com/office/drawing/2014/main" id="{7BE76230-B3B2-892A-310F-37010DEBEF38}"/>
              </a:ext>
            </a:extLst>
          </p:cNvPr>
          <p:cNvSpPr>
            <a:spLocks noChangeAspect="1"/>
          </p:cNvSpPr>
          <p:nvPr/>
        </p:nvSpPr>
        <p:spPr>
          <a:xfrm>
            <a:off x="5467818" y="469167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0" name="Oval 129">
            <a:extLst>
              <a:ext uri="{FF2B5EF4-FFF2-40B4-BE49-F238E27FC236}">
                <a16:creationId xmlns:a16="http://schemas.microsoft.com/office/drawing/2014/main" id="{13AC2A70-EAAF-56C0-7968-81BF0AFF016C}"/>
              </a:ext>
            </a:extLst>
          </p:cNvPr>
          <p:cNvSpPr>
            <a:spLocks noChangeAspect="1"/>
          </p:cNvSpPr>
          <p:nvPr/>
        </p:nvSpPr>
        <p:spPr>
          <a:xfrm>
            <a:off x="7647917" y="25091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1" name="Oval 130">
            <a:extLst>
              <a:ext uri="{FF2B5EF4-FFF2-40B4-BE49-F238E27FC236}">
                <a16:creationId xmlns:a16="http://schemas.microsoft.com/office/drawing/2014/main" id="{5DC9924F-0137-E713-A5A9-E77882500C31}"/>
              </a:ext>
            </a:extLst>
          </p:cNvPr>
          <p:cNvSpPr>
            <a:spLocks noChangeAspect="1"/>
          </p:cNvSpPr>
          <p:nvPr/>
        </p:nvSpPr>
        <p:spPr>
          <a:xfrm>
            <a:off x="4033634" y="389497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2" name="Oval 131">
            <a:extLst>
              <a:ext uri="{FF2B5EF4-FFF2-40B4-BE49-F238E27FC236}">
                <a16:creationId xmlns:a16="http://schemas.microsoft.com/office/drawing/2014/main" id="{6F91978A-356D-ED04-4418-D9C3330C302B}"/>
              </a:ext>
            </a:extLst>
          </p:cNvPr>
          <p:cNvSpPr>
            <a:spLocks noChangeAspect="1"/>
          </p:cNvSpPr>
          <p:nvPr/>
        </p:nvSpPr>
        <p:spPr>
          <a:xfrm>
            <a:off x="7676196" y="279578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3" name="Oval 132">
            <a:extLst>
              <a:ext uri="{FF2B5EF4-FFF2-40B4-BE49-F238E27FC236}">
                <a16:creationId xmlns:a16="http://schemas.microsoft.com/office/drawing/2014/main" id="{871E80A8-49C2-F6C5-F26F-C0604FA44A0D}"/>
              </a:ext>
            </a:extLst>
          </p:cNvPr>
          <p:cNvSpPr>
            <a:spLocks noChangeAspect="1"/>
          </p:cNvSpPr>
          <p:nvPr/>
        </p:nvSpPr>
        <p:spPr>
          <a:xfrm>
            <a:off x="2973410" y="54253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4" name="Oval 133">
            <a:extLst>
              <a:ext uri="{FF2B5EF4-FFF2-40B4-BE49-F238E27FC236}">
                <a16:creationId xmlns:a16="http://schemas.microsoft.com/office/drawing/2014/main" id="{2DF956F4-88E2-72F2-6907-8DC400AAE103}"/>
              </a:ext>
            </a:extLst>
          </p:cNvPr>
          <p:cNvSpPr>
            <a:spLocks noChangeAspect="1"/>
          </p:cNvSpPr>
          <p:nvPr/>
        </p:nvSpPr>
        <p:spPr>
          <a:xfrm>
            <a:off x="6151190" y="284620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7" name="Oval 136">
            <a:extLst>
              <a:ext uri="{FF2B5EF4-FFF2-40B4-BE49-F238E27FC236}">
                <a16:creationId xmlns:a16="http://schemas.microsoft.com/office/drawing/2014/main" id="{DFAFE1F6-4DC4-CB92-94EA-3E0AB4E2BB8E}"/>
              </a:ext>
            </a:extLst>
          </p:cNvPr>
          <p:cNvSpPr>
            <a:spLocks noChangeAspect="1"/>
          </p:cNvSpPr>
          <p:nvPr/>
        </p:nvSpPr>
        <p:spPr>
          <a:xfrm>
            <a:off x="5442780" y="38167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8" name="Oval 137">
            <a:extLst>
              <a:ext uri="{FF2B5EF4-FFF2-40B4-BE49-F238E27FC236}">
                <a16:creationId xmlns:a16="http://schemas.microsoft.com/office/drawing/2014/main" id="{FA2C72C4-C8E3-DDEC-F326-67095F732681}"/>
              </a:ext>
            </a:extLst>
          </p:cNvPr>
          <p:cNvSpPr>
            <a:spLocks noChangeAspect="1"/>
          </p:cNvSpPr>
          <p:nvPr/>
        </p:nvSpPr>
        <p:spPr>
          <a:xfrm>
            <a:off x="5582553" y="47905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9" name="Oval 138">
            <a:extLst>
              <a:ext uri="{FF2B5EF4-FFF2-40B4-BE49-F238E27FC236}">
                <a16:creationId xmlns:a16="http://schemas.microsoft.com/office/drawing/2014/main" id="{FB07CC5B-5EA6-7B55-1236-2FD4A75534D2}"/>
              </a:ext>
            </a:extLst>
          </p:cNvPr>
          <p:cNvSpPr>
            <a:spLocks noChangeAspect="1"/>
          </p:cNvSpPr>
          <p:nvPr/>
        </p:nvSpPr>
        <p:spPr>
          <a:xfrm>
            <a:off x="5366635" y="2462759"/>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0" name="Oval 139">
            <a:extLst>
              <a:ext uri="{FF2B5EF4-FFF2-40B4-BE49-F238E27FC236}">
                <a16:creationId xmlns:a16="http://schemas.microsoft.com/office/drawing/2014/main" id="{1812E0A7-F60A-AC71-B243-5112717F9FB0}"/>
              </a:ext>
            </a:extLst>
          </p:cNvPr>
          <p:cNvSpPr>
            <a:spLocks noChangeAspect="1"/>
          </p:cNvSpPr>
          <p:nvPr/>
        </p:nvSpPr>
        <p:spPr>
          <a:xfrm>
            <a:off x="5585812" y="2756586"/>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1" name="Oval 140">
            <a:extLst>
              <a:ext uri="{FF2B5EF4-FFF2-40B4-BE49-F238E27FC236}">
                <a16:creationId xmlns:a16="http://schemas.microsoft.com/office/drawing/2014/main" id="{A3A09630-1570-6A75-A44C-B692412FF5F6}"/>
              </a:ext>
            </a:extLst>
          </p:cNvPr>
          <p:cNvSpPr>
            <a:spLocks noChangeAspect="1"/>
          </p:cNvSpPr>
          <p:nvPr/>
        </p:nvSpPr>
        <p:spPr>
          <a:xfrm>
            <a:off x="6041829" y="161802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2" name="Oval 141">
            <a:extLst>
              <a:ext uri="{FF2B5EF4-FFF2-40B4-BE49-F238E27FC236}">
                <a16:creationId xmlns:a16="http://schemas.microsoft.com/office/drawing/2014/main" id="{5BCB4FD9-C891-C8E2-2400-B62992F82ACA}"/>
              </a:ext>
            </a:extLst>
          </p:cNvPr>
          <p:cNvSpPr>
            <a:spLocks noChangeAspect="1"/>
          </p:cNvSpPr>
          <p:nvPr/>
        </p:nvSpPr>
        <p:spPr>
          <a:xfrm>
            <a:off x="6367123" y="12793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3" name="Oval 142">
            <a:extLst>
              <a:ext uri="{FF2B5EF4-FFF2-40B4-BE49-F238E27FC236}">
                <a16:creationId xmlns:a16="http://schemas.microsoft.com/office/drawing/2014/main" id="{4888F173-9104-9D16-869D-CEF6C61E576D}"/>
              </a:ext>
            </a:extLst>
          </p:cNvPr>
          <p:cNvSpPr>
            <a:spLocks noChangeAspect="1"/>
          </p:cNvSpPr>
          <p:nvPr/>
        </p:nvSpPr>
        <p:spPr>
          <a:xfrm>
            <a:off x="6758478" y="31548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4" name="Oval 143">
            <a:extLst>
              <a:ext uri="{FF2B5EF4-FFF2-40B4-BE49-F238E27FC236}">
                <a16:creationId xmlns:a16="http://schemas.microsoft.com/office/drawing/2014/main" id="{768F3B5A-95FB-2085-7FD3-F66577938238}"/>
              </a:ext>
            </a:extLst>
          </p:cNvPr>
          <p:cNvSpPr>
            <a:spLocks noChangeAspect="1"/>
          </p:cNvSpPr>
          <p:nvPr/>
        </p:nvSpPr>
        <p:spPr>
          <a:xfrm>
            <a:off x="5596534" y="17232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5" name="Oval 144">
            <a:extLst>
              <a:ext uri="{FF2B5EF4-FFF2-40B4-BE49-F238E27FC236}">
                <a16:creationId xmlns:a16="http://schemas.microsoft.com/office/drawing/2014/main" id="{096B1F51-281E-E873-63F3-B01862CC4A5B}"/>
              </a:ext>
            </a:extLst>
          </p:cNvPr>
          <p:cNvSpPr>
            <a:spLocks noChangeAspect="1"/>
          </p:cNvSpPr>
          <p:nvPr/>
        </p:nvSpPr>
        <p:spPr>
          <a:xfrm>
            <a:off x="6532718" y="21697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8" name="Oval 147">
            <a:extLst>
              <a:ext uri="{FF2B5EF4-FFF2-40B4-BE49-F238E27FC236}">
                <a16:creationId xmlns:a16="http://schemas.microsoft.com/office/drawing/2014/main" id="{E797E773-3C31-C0CF-EF6D-929654E3BC60}"/>
              </a:ext>
            </a:extLst>
          </p:cNvPr>
          <p:cNvSpPr>
            <a:spLocks noChangeAspect="1"/>
          </p:cNvSpPr>
          <p:nvPr/>
        </p:nvSpPr>
        <p:spPr>
          <a:xfrm>
            <a:off x="7832493" y="3425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8701786" y="82586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3" name="Oval 152">
            <a:extLst>
              <a:ext uri="{FF2B5EF4-FFF2-40B4-BE49-F238E27FC236}">
                <a16:creationId xmlns:a16="http://schemas.microsoft.com/office/drawing/2014/main" id="{7DC1E714-31BC-18F2-3CA9-B29B986CFE31}"/>
              </a:ext>
            </a:extLst>
          </p:cNvPr>
          <p:cNvSpPr>
            <a:spLocks noChangeAspect="1"/>
          </p:cNvSpPr>
          <p:nvPr/>
        </p:nvSpPr>
        <p:spPr>
          <a:xfrm>
            <a:off x="7273363" y="3013394"/>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4" name="Oval 153">
            <a:extLst>
              <a:ext uri="{FF2B5EF4-FFF2-40B4-BE49-F238E27FC236}">
                <a16:creationId xmlns:a16="http://schemas.microsoft.com/office/drawing/2014/main" id="{84790730-869A-7B4B-32B7-338F573A809E}"/>
              </a:ext>
            </a:extLst>
          </p:cNvPr>
          <p:cNvSpPr>
            <a:spLocks noChangeAspect="1"/>
          </p:cNvSpPr>
          <p:nvPr/>
        </p:nvSpPr>
        <p:spPr>
          <a:xfrm flipV="1">
            <a:off x="3563324" y="3402513"/>
            <a:ext cx="225500" cy="2255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5" name="Oval 154">
            <a:extLst>
              <a:ext uri="{FF2B5EF4-FFF2-40B4-BE49-F238E27FC236}">
                <a16:creationId xmlns:a16="http://schemas.microsoft.com/office/drawing/2014/main" id="{8E303D9A-FEE2-B118-6530-D1041B2730CF}"/>
              </a:ext>
            </a:extLst>
          </p:cNvPr>
          <p:cNvSpPr>
            <a:spLocks noChangeAspect="1"/>
          </p:cNvSpPr>
          <p:nvPr/>
        </p:nvSpPr>
        <p:spPr>
          <a:xfrm>
            <a:off x="9762838" y="26527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6" name="Oval 155">
            <a:extLst>
              <a:ext uri="{FF2B5EF4-FFF2-40B4-BE49-F238E27FC236}">
                <a16:creationId xmlns:a16="http://schemas.microsoft.com/office/drawing/2014/main" id="{9CA1F2E9-2A6B-AE1E-960E-AE17E79A344A}"/>
              </a:ext>
            </a:extLst>
          </p:cNvPr>
          <p:cNvSpPr>
            <a:spLocks noChangeAspect="1"/>
          </p:cNvSpPr>
          <p:nvPr/>
        </p:nvSpPr>
        <p:spPr>
          <a:xfrm>
            <a:off x="10561433" y="311299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8" name="Oval 157">
            <a:extLst>
              <a:ext uri="{FF2B5EF4-FFF2-40B4-BE49-F238E27FC236}">
                <a16:creationId xmlns:a16="http://schemas.microsoft.com/office/drawing/2014/main" id="{9E9B42D6-DD07-8218-EAD6-5275B7CB99B6}"/>
              </a:ext>
            </a:extLst>
          </p:cNvPr>
          <p:cNvSpPr>
            <a:spLocks noChangeAspect="1"/>
          </p:cNvSpPr>
          <p:nvPr/>
        </p:nvSpPr>
        <p:spPr>
          <a:xfrm>
            <a:off x="9756951"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389648" y="-608498"/>
            <a:ext cx="12954392" cy="7880364"/>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3" name="Oval 182">
            <a:extLst>
              <a:ext uri="{FF2B5EF4-FFF2-40B4-BE49-F238E27FC236}">
                <a16:creationId xmlns:a16="http://schemas.microsoft.com/office/drawing/2014/main" id="{354F88A8-6C0D-045B-39E4-C6382C3242A9}"/>
              </a:ext>
            </a:extLst>
          </p:cNvPr>
          <p:cNvSpPr>
            <a:spLocks noChangeAspect="1"/>
          </p:cNvSpPr>
          <p:nvPr/>
        </p:nvSpPr>
        <p:spPr>
          <a:xfrm>
            <a:off x="5209263" y="51584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4" name="Oval 183">
            <a:extLst>
              <a:ext uri="{FF2B5EF4-FFF2-40B4-BE49-F238E27FC236}">
                <a16:creationId xmlns:a16="http://schemas.microsoft.com/office/drawing/2014/main" id="{383CE777-9AD1-1A54-C29E-BEF853E6CFC5}"/>
              </a:ext>
            </a:extLst>
          </p:cNvPr>
          <p:cNvSpPr>
            <a:spLocks noChangeAspect="1"/>
          </p:cNvSpPr>
          <p:nvPr/>
        </p:nvSpPr>
        <p:spPr>
          <a:xfrm>
            <a:off x="6326250" y="531015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5" name="Oval 184">
            <a:extLst>
              <a:ext uri="{FF2B5EF4-FFF2-40B4-BE49-F238E27FC236}">
                <a16:creationId xmlns:a16="http://schemas.microsoft.com/office/drawing/2014/main" id="{BD00E8D8-59A5-5130-B2C4-453D3B2F6CD6}"/>
              </a:ext>
            </a:extLst>
          </p:cNvPr>
          <p:cNvSpPr>
            <a:spLocks noChangeAspect="1"/>
          </p:cNvSpPr>
          <p:nvPr/>
        </p:nvSpPr>
        <p:spPr>
          <a:xfrm>
            <a:off x="7277737" y="38701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6" name="Oval 185">
            <a:extLst>
              <a:ext uri="{FF2B5EF4-FFF2-40B4-BE49-F238E27FC236}">
                <a16:creationId xmlns:a16="http://schemas.microsoft.com/office/drawing/2014/main" id="{60C98F7B-584F-1762-F05D-5F8AF2F1AC69}"/>
              </a:ext>
            </a:extLst>
          </p:cNvPr>
          <p:cNvSpPr>
            <a:spLocks noChangeAspect="1"/>
          </p:cNvSpPr>
          <p:nvPr/>
        </p:nvSpPr>
        <p:spPr>
          <a:xfrm>
            <a:off x="7430137" y="402255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8" name="Oval 187">
            <a:extLst>
              <a:ext uri="{FF2B5EF4-FFF2-40B4-BE49-F238E27FC236}">
                <a16:creationId xmlns:a16="http://schemas.microsoft.com/office/drawing/2014/main" id="{F6A0A56A-BD53-723A-F2A1-4A225FB88242}"/>
              </a:ext>
            </a:extLst>
          </p:cNvPr>
          <p:cNvSpPr>
            <a:spLocks noChangeAspect="1"/>
          </p:cNvSpPr>
          <p:nvPr/>
        </p:nvSpPr>
        <p:spPr>
          <a:xfrm>
            <a:off x="3150362" y="333991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2" name="Oval 191">
            <a:extLst>
              <a:ext uri="{FF2B5EF4-FFF2-40B4-BE49-F238E27FC236}">
                <a16:creationId xmlns:a16="http://schemas.microsoft.com/office/drawing/2014/main" id="{BC88A1DF-0060-338A-0EE2-454916B7475C}"/>
              </a:ext>
            </a:extLst>
          </p:cNvPr>
          <p:cNvSpPr>
            <a:spLocks noChangeAspect="1"/>
          </p:cNvSpPr>
          <p:nvPr/>
        </p:nvSpPr>
        <p:spPr>
          <a:xfrm>
            <a:off x="2789434" y="352388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4" name="Oval 193">
            <a:extLst>
              <a:ext uri="{FF2B5EF4-FFF2-40B4-BE49-F238E27FC236}">
                <a16:creationId xmlns:a16="http://schemas.microsoft.com/office/drawing/2014/main" id="{B2B83B3F-5187-53BF-82A1-C78197881DCC}"/>
              </a:ext>
            </a:extLst>
          </p:cNvPr>
          <p:cNvSpPr>
            <a:spLocks noChangeAspect="1"/>
          </p:cNvSpPr>
          <p:nvPr/>
        </p:nvSpPr>
        <p:spPr>
          <a:xfrm>
            <a:off x="2979832" y="336096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5" name="Oval 194">
            <a:extLst>
              <a:ext uri="{FF2B5EF4-FFF2-40B4-BE49-F238E27FC236}">
                <a16:creationId xmlns:a16="http://schemas.microsoft.com/office/drawing/2014/main" id="{B8844C9F-996E-747A-AB0A-97E5F47BCFE5}"/>
              </a:ext>
            </a:extLst>
          </p:cNvPr>
          <p:cNvSpPr>
            <a:spLocks noChangeAspect="1"/>
          </p:cNvSpPr>
          <p:nvPr/>
        </p:nvSpPr>
        <p:spPr>
          <a:xfrm>
            <a:off x="3246634" y="35370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9" name="Oval 198">
            <a:extLst>
              <a:ext uri="{FF2B5EF4-FFF2-40B4-BE49-F238E27FC236}">
                <a16:creationId xmlns:a16="http://schemas.microsoft.com/office/drawing/2014/main" id="{1D0C8B56-BB35-FBB8-0511-CF6D80497A83}"/>
              </a:ext>
            </a:extLst>
          </p:cNvPr>
          <p:cNvSpPr>
            <a:spLocks noChangeAspect="1"/>
          </p:cNvSpPr>
          <p:nvPr/>
        </p:nvSpPr>
        <p:spPr>
          <a:xfrm rot="3268785">
            <a:off x="8022907" y="4279523"/>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0" name="Oval 199">
            <a:extLst>
              <a:ext uri="{FF2B5EF4-FFF2-40B4-BE49-F238E27FC236}">
                <a16:creationId xmlns:a16="http://schemas.microsoft.com/office/drawing/2014/main" id="{BBA769D3-9A7D-F1BF-5D83-CE8B773165B8}"/>
              </a:ext>
            </a:extLst>
          </p:cNvPr>
          <p:cNvSpPr>
            <a:spLocks noChangeAspect="1"/>
          </p:cNvSpPr>
          <p:nvPr/>
        </p:nvSpPr>
        <p:spPr>
          <a:xfrm rot="3268785">
            <a:off x="3859475" y="461409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5" name="Oval 204">
            <a:extLst>
              <a:ext uri="{FF2B5EF4-FFF2-40B4-BE49-F238E27FC236}">
                <a16:creationId xmlns:a16="http://schemas.microsoft.com/office/drawing/2014/main" id="{4588DD82-336D-DBF4-B4D4-55A35D65C28B}"/>
              </a:ext>
            </a:extLst>
          </p:cNvPr>
          <p:cNvSpPr>
            <a:spLocks noChangeAspect="1"/>
          </p:cNvSpPr>
          <p:nvPr/>
        </p:nvSpPr>
        <p:spPr>
          <a:xfrm rot="3268785">
            <a:off x="4056493" y="457013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8" name="Oval 207">
            <a:extLst>
              <a:ext uri="{FF2B5EF4-FFF2-40B4-BE49-F238E27FC236}">
                <a16:creationId xmlns:a16="http://schemas.microsoft.com/office/drawing/2014/main" id="{DB05FBD0-599B-9BEF-7565-86235595F5C6}"/>
              </a:ext>
            </a:extLst>
          </p:cNvPr>
          <p:cNvSpPr>
            <a:spLocks noChangeAspect="1"/>
          </p:cNvSpPr>
          <p:nvPr/>
        </p:nvSpPr>
        <p:spPr>
          <a:xfrm rot="3268785">
            <a:off x="1535001" y="349391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6" name="Oval 215">
            <a:extLst>
              <a:ext uri="{FF2B5EF4-FFF2-40B4-BE49-F238E27FC236}">
                <a16:creationId xmlns:a16="http://schemas.microsoft.com/office/drawing/2014/main" id="{B7B88E1E-71C3-6BFB-1503-D6B2822B943B}"/>
              </a:ext>
            </a:extLst>
          </p:cNvPr>
          <p:cNvSpPr>
            <a:spLocks noChangeAspect="1"/>
          </p:cNvSpPr>
          <p:nvPr/>
        </p:nvSpPr>
        <p:spPr>
          <a:xfrm>
            <a:off x="7415730" y="30274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5" name="Oval 214">
            <a:extLst>
              <a:ext uri="{FF2B5EF4-FFF2-40B4-BE49-F238E27FC236}">
                <a16:creationId xmlns:a16="http://schemas.microsoft.com/office/drawing/2014/main" id="{23702353-D13B-4FF1-4D96-5A5947B0EE4A}"/>
              </a:ext>
            </a:extLst>
          </p:cNvPr>
          <p:cNvSpPr>
            <a:spLocks noChangeAspect="1"/>
          </p:cNvSpPr>
          <p:nvPr/>
        </p:nvSpPr>
        <p:spPr>
          <a:xfrm>
            <a:off x="5894123" y="23799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7" name="Oval 216">
            <a:extLst>
              <a:ext uri="{FF2B5EF4-FFF2-40B4-BE49-F238E27FC236}">
                <a16:creationId xmlns:a16="http://schemas.microsoft.com/office/drawing/2014/main" id="{3DD687DA-0B5B-2E31-B09B-F203A7BF811D}"/>
              </a:ext>
            </a:extLst>
          </p:cNvPr>
          <p:cNvSpPr>
            <a:spLocks noChangeAspect="1"/>
          </p:cNvSpPr>
          <p:nvPr/>
        </p:nvSpPr>
        <p:spPr>
          <a:xfrm>
            <a:off x="5949485" y="296800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8" name="Oval 217">
            <a:extLst>
              <a:ext uri="{FF2B5EF4-FFF2-40B4-BE49-F238E27FC236}">
                <a16:creationId xmlns:a16="http://schemas.microsoft.com/office/drawing/2014/main" id="{9E13F1D8-BC28-D2FE-7C28-739C7CBC487A}"/>
              </a:ext>
            </a:extLst>
          </p:cNvPr>
          <p:cNvSpPr>
            <a:spLocks noChangeAspect="1"/>
          </p:cNvSpPr>
          <p:nvPr/>
        </p:nvSpPr>
        <p:spPr>
          <a:xfrm>
            <a:off x="6198923" y="26847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9" name="Oval 218">
            <a:extLst>
              <a:ext uri="{FF2B5EF4-FFF2-40B4-BE49-F238E27FC236}">
                <a16:creationId xmlns:a16="http://schemas.microsoft.com/office/drawing/2014/main" id="{C5B6CB7A-7CFA-1364-16B0-61A7EE6616A3}"/>
              </a:ext>
            </a:extLst>
          </p:cNvPr>
          <p:cNvSpPr>
            <a:spLocks noChangeAspect="1"/>
          </p:cNvSpPr>
          <p:nvPr/>
        </p:nvSpPr>
        <p:spPr>
          <a:xfrm>
            <a:off x="6415414" y="334924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0" name="Oval 219">
            <a:extLst>
              <a:ext uri="{FF2B5EF4-FFF2-40B4-BE49-F238E27FC236}">
                <a16:creationId xmlns:a16="http://schemas.microsoft.com/office/drawing/2014/main" id="{3005768D-A525-5687-B925-2591CA1AFB8D}"/>
              </a:ext>
            </a:extLst>
          </p:cNvPr>
          <p:cNvSpPr>
            <a:spLocks noChangeAspect="1"/>
          </p:cNvSpPr>
          <p:nvPr/>
        </p:nvSpPr>
        <p:spPr>
          <a:xfrm>
            <a:off x="5301534" y="397093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1" name="Oval 220">
            <a:extLst>
              <a:ext uri="{FF2B5EF4-FFF2-40B4-BE49-F238E27FC236}">
                <a16:creationId xmlns:a16="http://schemas.microsoft.com/office/drawing/2014/main" id="{8A2A4C0A-89E9-9E5A-CF9F-8FAB770CFD3C}"/>
              </a:ext>
            </a:extLst>
          </p:cNvPr>
          <p:cNvSpPr>
            <a:spLocks noChangeAspect="1"/>
          </p:cNvSpPr>
          <p:nvPr/>
        </p:nvSpPr>
        <p:spPr>
          <a:xfrm>
            <a:off x="5838286" y="2615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2" name="Oval 221">
            <a:extLst>
              <a:ext uri="{FF2B5EF4-FFF2-40B4-BE49-F238E27FC236}">
                <a16:creationId xmlns:a16="http://schemas.microsoft.com/office/drawing/2014/main" id="{ECE2F5D6-11F3-FC5F-5858-0F5521744FC2}"/>
              </a:ext>
            </a:extLst>
          </p:cNvPr>
          <p:cNvSpPr>
            <a:spLocks noChangeAspect="1"/>
          </p:cNvSpPr>
          <p:nvPr/>
        </p:nvSpPr>
        <p:spPr>
          <a:xfrm>
            <a:off x="5545587" y="31099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3" name="Oval 222">
            <a:extLst>
              <a:ext uri="{FF2B5EF4-FFF2-40B4-BE49-F238E27FC236}">
                <a16:creationId xmlns:a16="http://schemas.microsoft.com/office/drawing/2014/main" id="{8F40E92F-31BB-0208-459C-26CCD92BCEC5}"/>
              </a:ext>
            </a:extLst>
          </p:cNvPr>
          <p:cNvSpPr>
            <a:spLocks noChangeAspect="1"/>
          </p:cNvSpPr>
          <p:nvPr/>
        </p:nvSpPr>
        <p:spPr>
          <a:xfrm>
            <a:off x="7403005" y="21283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4" name="Oval 223">
            <a:extLst>
              <a:ext uri="{FF2B5EF4-FFF2-40B4-BE49-F238E27FC236}">
                <a16:creationId xmlns:a16="http://schemas.microsoft.com/office/drawing/2014/main" id="{2BDA3C5D-262F-2AEF-27C7-816F2D064130}"/>
              </a:ext>
            </a:extLst>
          </p:cNvPr>
          <p:cNvSpPr>
            <a:spLocks noChangeAspect="1"/>
          </p:cNvSpPr>
          <p:nvPr/>
        </p:nvSpPr>
        <p:spPr>
          <a:xfrm>
            <a:off x="10981514" y="279578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5" name="Oval 224">
            <a:extLst>
              <a:ext uri="{FF2B5EF4-FFF2-40B4-BE49-F238E27FC236}">
                <a16:creationId xmlns:a16="http://schemas.microsoft.com/office/drawing/2014/main" id="{D401FF68-3F61-CF2D-06A5-5BF68AB7D556}"/>
              </a:ext>
            </a:extLst>
          </p:cNvPr>
          <p:cNvSpPr>
            <a:spLocks noChangeAspect="1"/>
          </p:cNvSpPr>
          <p:nvPr/>
        </p:nvSpPr>
        <p:spPr>
          <a:xfrm>
            <a:off x="10452156" y="201591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6" name="Oval 225">
            <a:extLst>
              <a:ext uri="{FF2B5EF4-FFF2-40B4-BE49-F238E27FC236}">
                <a16:creationId xmlns:a16="http://schemas.microsoft.com/office/drawing/2014/main" id="{94C5207A-FC5C-EDBE-2799-7ED63643F641}"/>
              </a:ext>
            </a:extLst>
          </p:cNvPr>
          <p:cNvSpPr>
            <a:spLocks noChangeAspect="1"/>
          </p:cNvSpPr>
          <p:nvPr/>
        </p:nvSpPr>
        <p:spPr>
          <a:xfrm>
            <a:off x="10853117" y="314167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8" name="Oval 227">
            <a:extLst>
              <a:ext uri="{FF2B5EF4-FFF2-40B4-BE49-F238E27FC236}">
                <a16:creationId xmlns:a16="http://schemas.microsoft.com/office/drawing/2014/main" id="{650674ED-BEC8-704D-55FF-48EA915A950E}"/>
              </a:ext>
            </a:extLst>
          </p:cNvPr>
          <p:cNvSpPr>
            <a:spLocks noChangeAspect="1"/>
          </p:cNvSpPr>
          <p:nvPr/>
        </p:nvSpPr>
        <p:spPr>
          <a:xfrm>
            <a:off x="10915823" y="240169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9" name="Oval 228">
            <a:extLst>
              <a:ext uri="{FF2B5EF4-FFF2-40B4-BE49-F238E27FC236}">
                <a16:creationId xmlns:a16="http://schemas.microsoft.com/office/drawing/2014/main" id="{D3ECE0BE-0664-EF34-A5EA-1527B27C21E6}"/>
              </a:ext>
            </a:extLst>
          </p:cNvPr>
          <p:cNvSpPr>
            <a:spLocks noChangeAspect="1"/>
          </p:cNvSpPr>
          <p:nvPr/>
        </p:nvSpPr>
        <p:spPr>
          <a:xfrm>
            <a:off x="10701941" y="2505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0" name="Oval 229">
            <a:extLst>
              <a:ext uri="{FF2B5EF4-FFF2-40B4-BE49-F238E27FC236}">
                <a16:creationId xmlns:a16="http://schemas.microsoft.com/office/drawing/2014/main" id="{A532CDCE-C26C-9674-6848-8C669C337CE9}"/>
              </a:ext>
            </a:extLst>
          </p:cNvPr>
          <p:cNvSpPr>
            <a:spLocks noChangeAspect="1"/>
          </p:cNvSpPr>
          <p:nvPr/>
        </p:nvSpPr>
        <p:spPr>
          <a:xfrm>
            <a:off x="3609762" y="4331347"/>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1" name="Oval 230">
            <a:extLst>
              <a:ext uri="{FF2B5EF4-FFF2-40B4-BE49-F238E27FC236}">
                <a16:creationId xmlns:a16="http://schemas.microsoft.com/office/drawing/2014/main" id="{ED1E1B8C-9F16-0EA9-E4D4-99C3C3D9ED89}"/>
              </a:ext>
            </a:extLst>
          </p:cNvPr>
          <p:cNvSpPr>
            <a:spLocks noChangeAspect="1"/>
          </p:cNvSpPr>
          <p:nvPr/>
        </p:nvSpPr>
        <p:spPr>
          <a:xfrm>
            <a:off x="5685886" y="24635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2" name="Oval 231">
            <a:extLst>
              <a:ext uri="{FF2B5EF4-FFF2-40B4-BE49-F238E27FC236}">
                <a16:creationId xmlns:a16="http://schemas.microsoft.com/office/drawing/2014/main" id="{71082A4C-7980-E05F-F9C9-D6F4AFACBF5F}"/>
              </a:ext>
            </a:extLst>
          </p:cNvPr>
          <p:cNvSpPr>
            <a:spLocks noChangeAspect="1"/>
          </p:cNvSpPr>
          <p:nvPr/>
        </p:nvSpPr>
        <p:spPr>
          <a:xfrm>
            <a:off x="3765383" y="444496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3" name="Oval 232">
            <a:extLst>
              <a:ext uri="{FF2B5EF4-FFF2-40B4-BE49-F238E27FC236}">
                <a16:creationId xmlns:a16="http://schemas.microsoft.com/office/drawing/2014/main" id="{2D8FB246-F931-49BE-1229-C6CA55CDE3E2}"/>
              </a:ext>
            </a:extLst>
          </p:cNvPr>
          <p:cNvSpPr>
            <a:spLocks noChangeAspect="1"/>
          </p:cNvSpPr>
          <p:nvPr/>
        </p:nvSpPr>
        <p:spPr>
          <a:xfrm>
            <a:off x="3644764" y="46461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4" name="Oval 233">
            <a:extLst>
              <a:ext uri="{FF2B5EF4-FFF2-40B4-BE49-F238E27FC236}">
                <a16:creationId xmlns:a16="http://schemas.microsoft.com/office/drawing/2014/main" id="{85A76B19-7C09-EB08-20EE-BBB93CC172D4}"/>
              </a:ext>
            </a:extLst>
          </p:cNvPr>
          <p:cNvSpPr>
            <a:spLocks noChangeAspect="1"/>
          </p:cNvSpPr>
          <p:nvPr/>
        </p:nvSpPr>
        <p:spPr>
          <a:xfrm>
            <a:off x="3393804" y="465887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5" name="Oval 234">
            <a:extLst>
              <a:ext uri="{FF2B5EF4-FFF2-40B4-BE49-F238E27FC236}">
                <a16:creationId xmlns:a16="http://schemas.microsoft.com/office/drawing/2014/main" id="{FCF465B6-A777-F9F1-9F89-42CECE16F65E}"/>
              </a:ext>
            </a:extLst>
          </p:cNvPr>
          <p:cNvSpPr>
            <a:spLocks noChangeAspect="1"/>
          </p:cNvSpPr>
          <p:nvPr/>
        </p:nvSpPr>
        <p:spPr>
          <a:xfrm>
            <a:off x="3423345" y="32859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6" name="Oval 235">
            <a:extLst>
              <a:ext uri="{FF2B5EF4-FFF2-40B4-BE49-F238E27FC236}">
                <a16:creationId xmlns:a16="http://schemas.microsoft.com/office/drawing/2014/main" id="{D876CD10-FF50-D12A-82B3-93150C25E6CB}"/>
              </a:ext>
            </a:extLst>
          </p:cNvPr>
          <p:cNvSpPr>
            <a:spLocks noChangeAspect="1"/>
          </p:cNvSpPr>
          <p:nvPr/>
        </p:nvSpPr>
        <p:spPr>
          <a:xfrm>
            <a:off x="5697987" y="32623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4" name="Oval 243">
            <a:extLst>
              <a:ext uri="{FF2B5EF4-FFF2-40B4-BE49-F238E27FC236}">
                <a16:creationId xmlns:a16="http://schemas.microsoft.com/office/drawing/2014/main" id="{C033FA6E-12F9-8F22-818A-8EBCEBD95868}"/>
              </a:ext>
            </a:extLst>
          </p:cNvPr>
          <p:cNvSpPr>
            <a:spLocks noChangeAspect="1"/>
          </p:cNvSpPr>
          <p:nvPr/>
        </p:nvSpPr>
        <p:spPr>
          <a:xfrm>
            <a:off x="8144676" y="275329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5" name="Oval 244">
            <a:extLst>
              <a:ext uri="{FF2B5EF4-FFF2-40B4-BE49-F238E27FC236}">
                <a16:creationId xmlns:a16="http://schemas.microsoft.com/office/drawing/2014/main" id="{6DDB0515-4AFB-289E-AB40-87C10FFB1678}"/>
              </a:ext>
            </a:extLst>
          </p:cNvPr>
          <p:cNvSpPr>
            <a:spLocks noChangeAspect="1"/>
          </p:cNvSpPr>
          <p:nvPr/>
        </p:nvSpPr>
        <p:spPr>
          <a:xfrm>
            <a:off x="8562247" y="162482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7" name="Oval 256">
            <a:extLst>
              <a:ext uri="{FF2B5EF4-FFF2-40B4-BE49-F238E27FC236}">
                <a16:creationId xmlns:a16="http://schemas.microsoft.com/office/drawing/2014/main" id="{D46CEC6E-8139-1B0A-A855-714594AFF272}"/>
              </a:ext>
            </a:extLst>
          </p:cNvPr>
          <p:cNvSpPr>
            <a:spLocks noChangeAspect="1"/>
          </p:cNvSpPr>
          <p:nvPr/>
        </p:nvSpPr>
        <p:spPr>
          <a:xfrm rot="3268785">
            <a:off x="3833513" y="502795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Oval 28">
            <a:extLst>
              <a:ext uri="{FF2B5EF4-FFF2-40B4-BE49-F238E27FC236}">
                <a16:creationId xmlns:a16="http://schemas.microsoft.com/office/drawing/2014/main" id="{C6284E60-BBAE-C840-BF2B-345D87417ADB}"/>
              </a:ext>
            </a:extLst>
          </p:cNvPr>
          <p:cNvSpPr>
            <a:spLocks noChangeAspect="1"/>
          </p:cNvSpPr>
          <p:nvPr/>
        </p:nvSpPr>
        <p:spPr>
          <a:xfrm>
            <a:off x="6781338" y="1516767"/>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7" name="Oval 96">
            <a:extLst>
              <a:ext uri="{FF2B5EF4-FFF2-40B4-BE49-F238E27FC236}">
                <a16:creationId xmlns:a16="http://schemas.microsoft.com/office/drawing/2014/main" id="{06F86CF9-4FF2-7C7D-CD60-2AC9323F95AD}"/>
              </a:ext>
            </a:extLst>
          </p:cNvPr>
          <p:cNvSpPr>
            <a:spLocks noChangeAspect="1"/>
          </p:cNvSpPr>
          <p:nvPr/>
        </p:nvSpPr>
        <p:spPr>
          <a:xfrm>
            <a:off x="6458538" y="1644144"/>
            <a:ext cx="84919" cy="84919"/>
          </a:xfrm>
          <a:prstGeom prst="ellipse">
            <a:avLst/>
          </a:prstGeom>
          <a:gradFill>
            <a:gsLst>
              <a:gs pos="4000">
                <a:schemeClr val="bg1">
                  <a:lumMod val="0"/>
                  <a:lumOff val="100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5" name="Oval 104">
            <a:extLst>
              <a:ext uri="{FF2B5EF4-FFF2-40B4-BE49-F238E27FC236}">
                <a16:creationId xmlns:a16="http://schemas.microsoft.com/office/drawing/2014/main" id="{AA10E11B-C467-288A-B36B-118BB019E93D}"/>
              </a:ext>
            </a:extLst>
          </p:cNvPr>
          <p:cNvSpPr>
            <a:spLocks noChangeAspect="1"/>
          </p:cNvSpPr>
          <p:nvPr/>
        </p:nvSpPr>
        <p:spPr>
          <a:xfrm>
            <a:off x="7028199" y="192567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2" name="Oval 111">
            <a:extLst>
              <a:ext uri="{FF2B5EF4-FFF2-40B4-BE49-F238E27FC236}">
                <a16:creationId xmlns:a16="http://schemas.microsoft.com/office/drawing/2014/main" id="{43D3067D-A916-6DF0-D83B-0E73716737E9}"/>
              </a:ext>
            </a:extLst>
          </p:cNvPr>
          <p:cNvSpPr>
            <a:spLocks noChangeAspect="1"/>
          </p:cNvSpPr>
          <p:nvPr/>
        </p:nvSpPr>
        <p:spPr>
          <a:xfrm>
            <a:off x="7308915" y="162622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3" name="Oval 112">
            <a:extLst>
              <a:ext uri="{FF2B5EF4-FFF2-40B4-BE49-F238E27FC236}">
                <a16:creationId xmlns:a16="http://schemas.microsoft.com/office/drawing/2014/main" id="{4958011B-ACDE-6FB9-F8F7-1A6E014B3B6E}"/>
              </a:ext>
            </a:extLst>
          </p:cNvPr>
          <p:cNvSpPr>
            <a:spLocks noChangeAspect="1"/>
          </p:cNvSpPr>
          <p:nvPr/>
        </p:nvSpPr>
        <p:spPr>
          <a:xfrm>
            <a:off x="7225440" y="143139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7" name="Oval 146">
            <a:extLst>
              <a:ext uri="{FF2B5EF4-FFF2-40B4-BE49-F238E27FC236}">
                <a16:creationId xmlns:a16="http://schemas.microsoft.com/office/drawing/2014/main" id="{E44077E8-B4C7-4BF9-8D02-52AD38D2957B}"/>
              </a:ext>
            </a:extLst>
          </p:cNvPr>
          <p:cNvSpPr>
            <a:spLocks noChangeAspect="1"/>
          </p:cNvSpPr>
          <p:nvPr/>
        </p:nvSpPr>
        <p:spPr>
          <a:xfrm>
            <a:off x="6739584" y="1551735"/>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2" name="Oval 151">
            <a:extLst>
              <a:ext uri="{FF2B5EF4-FFF2-40B4-BE49-F238E27FC236}">
                <a16:creationId xmlns:a16="http://schemas.microsoft.com/office/drawing/2014/main" id="{D6CA371D-6964-B7EF-C820-51E67FF41FAC}"/>
              </a:ext>
            </a:extLst>
          </p:cNvPr>
          <p:cNvSpPr>
            <a:spLocks noChangeAspect="1"/>
          </p:cNvSpPr>
          <p:nvPr/>
        </p:nvSpPr>
        <p:spPr>
          <a:xfrm>
            <a:off x="6717057" y="195110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3" name="Oval 42">
            <a:extLst>
              <a:ext uri="{FF2B5EF4-FFF2-40B4-BE49-F238E27FC236}">
                <a16:creationId xmlns:a16="http://schemas.microsoft.com/office/drawing/2014/main" id="{28579BF9-0B70-1579-A091-493BB33E51E8}"/>
              </a:ext>
            </a:extLst>
          </p:cNvPr>
          <p:cNvSpPr>
            <a:spLocks noChangeAspect="1"/>
          </p:cNvSpPr>
          <p:nvPr/>
        </p:nvSpPr>
        <p:spPr>
          <a:xfrm>
            <a:off x="5533486" y="23111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249841" y="111912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0" name="Oval 149">
            <a:extLst>
              <a:ext uri="{FF2B5EF4-FFF2-40B4-BE49-F238E27FC236}">
                <a16:creationId xmlns:a16="http://schemas.microsoft.com/office/drawing/2014/main" id="{FA16AE31-AE8C-95F5-DC55-4B80304CA193}"/>
              </a:ext>
            </a:extLst>
          </p:cNvPr>
          <p:cNvSpPr>
            <a:spLocks noChangeAspect="1"/>
          </p:cNvSpPr>
          <p:nvPr/>
        </p:nvSpPr>
        <p:spPr>
          <a:xfrm>
            <a:off x="5589323" y="20751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4" name="Oval 213">
            <a:extLst>
              <a:ext uri="{FF2B5EF4-FFF2-40B4-BE49-F238E27FC236}">
                <a16:creationId xmlns:a16="http://schemas.microsoft.com/office/drawing/2014/main" id="{93D4C1B1-CB83-4C23-C32E-0E16FF1CED19}"/>
              </a:ext>
            </a:extLst>
          </p:cNvPr>
          <p:cNvSpPr>
            <a:spLocks noChangeAspect="1"/>
          </p:cNvSpPr>
          <p:nvPr/>
        </p:nvSpPr>
        <p:spPr>
          <a:xfrm>
            <a:off x="5765585" y="20741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 name="Oval 15">
            <a:extLst>
              <a:ext uri="{FF2B5EF4-FFF2-40B4-BE49-F238E27FC236}">
                <a16:creationId xmlns:a16="http://schemas.microsoft.com/office/drawing/2014/main" id="{66730CD3-5085-24B5-CB23-4D32ADF9B223}"/>
              </a:ext>
            </a:extLst>
          </p:cNvPr>
          <p:cNvSpPr>
            <a:spLocks noChangeAspect="1"/>
          </p:cNvSpPr>
          <p:nvPr/>
        </p:nvSpPr>
        <p:spPr>
          <a:xfrm>
            <a:off x="2748490" y="5173128"/>
            <a:ext cx="169837" cy="16983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889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2329314" y="5813495"/>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2" name="Oval 101">
            <a:extLst>
              <a:ext uri="{FF2B5EF4-FFF2-40B4-BE49-F238E27FC236}">
                <a16:creationId xmlns:a16="http://schemas.microsoft.com/office/drawing/2014/main" id="{8F7255F3-07F6-8540-4DC9-69FDD94E56D9}"/>
              </a:ext>
            </a:extLst>
          </p:cNvPr>
          <p:cNvSpPr>
            <a:spLocks noChangeAspect="1"/>
          </p:cNvSpPr>
          <p:nvPr/>
        </p:nvSpPr>
        <p:spPr>
          <a:xfrm>
            <a:off x="2602297" y="57071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5" name="Oval 134">
            <a:extLst>
              <a:ext uri="{FF2B5EF4-FFF2-40B4-BE49-F238E27FC236}">
                <a16:creationId xmlns:a16="http://schemas.microsoft.com/office/drawing/2014/main" id="{662CF364-0286-9F48-A56E-425CBAD8B5E2}"/>
              </a:ext>
            </a:extLst>
          </p:cNvPr>
          <p:cNvSpPr>
            <a:spLocks noChangeAspect="1"/>
          </p:cNvSpPr>
          <p:nvPr/>
        </p:nvSpPr>
        <p:spPr>
          <a:xfrm>
            <a:off x="2640711" y="5516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0" name="Oval 259">
            <a:extLst>
              <a:ext uri="{FF2B5EF4-FFF2-40B4-BE49-F238E27FC236}">
                <a16:creationId xmlns:a16="http://schemas.microsoft.com/office/drawing/2014/main" id="{A9040ED7-3E8A-8AD2-B243-E7D2E1571B24}"/>
              </a:ext>
            </a:extLst>
          </p:cNvPr>
          <p:cNvSpPr>
            <a:spLocks noChangeAspect="1"/>
          </p:cNvSpPr>
          <p:nvPr/>
        </p:nvSpPr>
        <p:spPr>
          <a:xfrm>
            <a:off x="5748934" y="18756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1" name="Oval 260">
            <a:extLst>
              <a:ext uri="{FF2B5EF4-FFF2-40B4-BE49-F238E27FC236}">
                <a16:creationId xmlns:a16="http://schemas.microsoft.com/office/drawing/2014/main" id="{2889E018-2371-8C7B-5599-1E0265F45A41}"/>
              </a:ext>
            </a:extLst>
          </p:cNvPr>
          <p:cNvSpPr>
            <a:spLocks noChangeAspect="1"/>
          </p:cNvSpPr>
          <p:nvPr/>
        </p:nvSpPr>
        <p:spPr>
          <a:xfrm>
            <a:off x="5901334" y="202801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3" name="Oval 282">
            <a:extLst>
              <a:ext uri="{FF2B5EF4-FFF2-40B4-BE49-F238E27FC236}">
                <a16:creationId xmlns:a16="http://schemas.microsoft.com/office/drawing/2014/main" id="{0BB95B25-4BE7-5944-F6AC-AE8A98A64AF7}"/>
              </a:ext>
            </a:extLst>
          </p:cNvPr>
          <p:cNvSpPr>
            <a:spLocks noChangeAspect="1"/>
          </p:cNvSpPr>
          <p:nvPr/>
        </p:nvSpPr>
        <p:spPr>
          <a:xfrm flipH="1">
            <a:off x="9338398" y="254696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4" name="Oval 283">
            <a:extLst>
              <a:ext uri="{FF2B5EF4-FFF2-40B4-BE49-F238E27FC236}">
                <a16:creationId xmlns:a16="http://schemas.microsoft.com/office/drawing/2014/main" id="{9A6753E2-BA5F-9694-7BE9-479800E7FD76}"/>
              </a:ext>
            </a:extLst>
          </p:cNvPr>
          <p:cNvSpPr>
            <a:spLocks noChangeAspect="1"/>
          </p:cNvSpPr>
          <p:nvPr/>
        </p:nvSpPr>
        <p:spPr>
          <a:xfrm flipH="1">
            <a:off x="9562947" y="225050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5" name="Oval 284">
            <a:extLst>
              <a:ext uri="{FF2B5EF4-FFF2-40B4-BE49-F238E27FC236}">
                <a16:creationId xmlns:a16="http://schemas.microsoft.com/office/drawing/2014/main" id="{91988DF4-8C9D-BA50-F4ED-D72AF5FE490D}"/>
              </a:ext>
            </a:extLst>
          </p:cNvPr>
          <p:cNvSpPr>
            <a:spLocks noChangeAspect="1"/>
          </p:cNvSpPr>
          <p:nvPr/>
        </p:nvSpPr>
        <p:spPr>
          <a:xfrm flipH="1">
            <a:off x="9801598" y="119531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6" name="Oval 285">
            <a:extLst>
              <a:ext uri="{FF2B5EF4-FFF2-40B4-BE49-F238E27FC236}">
                <a16:creationId xmlns:a16="http://schemas.microsoft.com/office/drawing/2014/main" id="{C11CD1C5-FE12-85F1-8E3B-B52475ADBA99}"/>
              </a:ext>
            </a:extLst>
          </p:cNvPr>
          <p:cNvSpPr>
            <a:spLocks noChangeAspect="1"/>
          </p:cNvSpPr>
          <p:nvPr/>
        </p:nvSpPr>
        <p:spPr>
          <a:xfrm>
            <a:off x="6669133" y="139049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2" name="Oval 291">
            <a:extLst>
              <a:ext uri="{FF2B5EF4-FFF2-40B4-BE49-F238E27FC236}">
                <a16:creationId xmlns:a16="http://schemas.microsoft.com/office/drawing/2014/main" id="{0ABE8FB7-A0BB-26B1-1C6D-066E0637D9D4}"/>
              </a:ext>
            </a:extLst>
          </p:cNvPr>
          <p:cNvSpPr>
            <a:spLocks noChangeAspect="1"/>
          </p:cNvSpPr>
          <p:nvPr/>
        </p:nvSpPr>
        <p:spPr>
          <a:xfrm>
            <a:off x="2161658" y="411017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Oval 4">
            <a:extLst>
              <a:ext uri="{FF2B5EF4-FFF2-40B4-BE49-F238E27FC236}">
                <a16:creationId xmlns:a16="http://schemas.microsoft.com/office/drawing/2014/main" id="{1161E24B-BAF8-CE32-B24D-7CC0BC35DF95}"/>
              </a:ext>
            </a:extLst>
          </p:cNvPr>
          <p:cNvSpPr>
            <a:spLocks noChangeAspect="1"/>
          </p:cNvSpPr>
          <p:nvPr/>
        </p:nvSpPr>
        <p:spPr>
          <a:xfrm>
            <a:off x="1642534" y="4836304"/>
            <a:ext cx="774169" cy="776024"/>
          </a:xfrm>
          <a:prstGeom prst="ellipse">
            <a:avLst/>
          </a:prstGeom>
          <a:gradFill>
            <a:gsLst>
              <a:gs pos="4000">
                <a:schemeClr val="bg1">
                  <a:lumMod val="69000"/>
                  <a:lumOff val="31000"/>
                </a:schemeClr>
              </a:gs>
              <a:gs pos="48000">
                <a:schemeClr val="bg1">
                  <a:lumMod val="85000"/>
                </a:schemeClr>
              </a:gs>
              <a:gs pos="71000">
                <a:srgbClr val="D5DCFE"/>
              </a:gs>
              <a:gs pos="29000">
                <a:schemeClr val="bg1">
                  <a:lumMod val="79451"/>
                  <a:lumOff val="20549"/>
                  <a:alpha val="92667"/>
                </a:schemeClr>
              </a:gs>
            </a:gsLst>
            <a:path path="circle">
              <a:fillToRect l="50000" t="50000" r="50000" b="50000"/>
            </a:path>
          </a:gradFill>
          <a:ln>
            <a:noFill/>
          </a:ln>
          <a:effectLst>
            <a:glow rad="25920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 name="Oval 7">
            <a:extLst>
              <a:ext uri="{FF2B5EF4-FFF2-40B4-BE49-F238E27FC236}">
                <a16:creationId xmlns:a16="http://schemas.microsoft.com/office/drawing/2014/main" id="{B78439C1-416E-152D-A814-B6F3723D3797}"/>
              </a:ext>
            </a:extLst>
          </p:cNvPr>
          <p:cNvSpPr>
            <a:spLocks noChangeAspect="1"/>
          </p:cNvSpPr>
          <p:nvPr/>
        </p:nvSpPr>
        <p:spPr>
          <a:xfrm>
            <a:off x="6267117" y="2120866"/>
            <a:ext cx="1028443" cy="1006085"/>
          </a:xfrm>
          <a:prstGeom prst="ellipse">
            <a:avLst/>
          </a:prstGeom>
          <a:gradFill>
            <a:gsLst>
              <a:gs pos="3000">
                <a:schemeClr val="bg1">
                  <a:lumMod val="69000"/>
                  <a:lumOff val="31000"/>
                </a:schemeClr>
              </a:gs>
              <a:gs pos="43000">
                <a:schemeClr val="bg1">
                  <a:lumMod val="85000"/>
                </a:schemeClr>
              </a:gs>
              <a:gs pos="65000">
                <a:srgbClr val="D5DCFE"/>
              </a:gs>
              <a:gs pos="72000">
                <a:srgbClr val="D5DCFE"/>
              </a:gs>
              <a:gs pos="31000">
                <a:srgbClr val="ECECEC"/>
              </a:gs>
              <a:gs pos="23000">
                <a:schemeClr val="bg1">
                  <a:lumMod val="79451"/>
                  <a:lumOff val="20549"/>
                  <a:alpha val="92667"/>
                </a:schemeClr>
              </a:gs>
            </a:gsLst>
            <a:path path="circle">
              <a:fillToRect l="50000" t="50000" r="50000" b="50000"/>
            </a:path>
          </a:gradFill>
          <a:ln>
            <a:noFill/>
          </a:ln>
          <a:effectLst>
            <a:glow rad="657213">
              <a:srgbClr val="C5C8FF">
                <a:alpha val="47535"/>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 name="Oval 14">
            <a:extLst>
              <a:ext uri="{FF2B5EF4-FFF2-40B4-BE49-F238E27FC236}">
                <a16:creationId xmlns:a16="http://schemas.microsoft.com/office/drawing/2014/main" id="{804951AB-D950-437B-FB58-CE9AC40581FB}"/>
              </a:ext>
            </a:extLst>
          </p:cNvPr>
          <p:cNvSpPr>
            <a:spLocks noChangeAspect="1"/>
          </p:cNvSpPr>
          <p:nvPr/>
        </p:nvSpPr>
        <p:spPr>
          <a:xfrm>
            <a:off x="8811106" y="1100426"/>
            <a:ext cx="439200" cy="4392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0" name="Group 119">
            <a:extLst>
              <a:ext uri="{FF2B5EF4-FFF2-40B4-BE49-F238E27FC236}">
                <a16:creationId xmlns:a16="http://schemas.microsoft.com/office/drawing/2014/main" id="{419E111D-CB70-0A0D-FD1E-182F1235B724}"/>
              </a:ext>
            </a:extLst>
          </p:cNvPr>
          <p:cNvGrpSpPr>
            <a:grpSpLocks noChangeAspect="1"/>
          </p:cNvGrpSpPr>
          <p:nvPr/>
        </p:nvGrpSpPr>
        <p:grpSpPr>
          <a:xfrm>
            <a:off x="9908272" y="2167473"/>
            <a:ext cx="818536" cy="818536"/>
            <a:chOff x="9166108" y="4086058"/>
            <a:chExt cx="854749" cy="854749"/>
          </a:xfrm>
        </p:grpSpPr>
        <p:sp>
          <p:nvSpPr>
            <p:cNvPr id="118" name="Oval 117">
              <a:extLst>
                <a:ext uri="{FF2B5EF4-FFF2-40B4-BE49-F238E27FC236}">
                  <a16:creationId xmlns:a16="http://schemas.microsoft.com/office/drawing/2014/main" id="{1E8D845B-3744-F890-562A-9B93BFBD943F}"/>
                </a:ext>
              </a:extLst>
            </p:cNvPr>
            <p:cNvSpPr>
              <a:spLocks noChangeAspect="1"/>
            </p:cNvSpPr>
            <p:nvPr/>
          </p:nvSpPr>
          <p:spPr>
            <a:xfrm>
              <a:off x="9271478" y="4191559"/>
              <a:ext cx="644011" cy="643749"/>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599627">
                <a:srgbClr val="C5C8FF">
                  <a:alpha val="45664"/>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9" name="Oval 118">
              <a:extLst>
                <a:ext uri="{FF2B5EF4-FFF2-40B4-BE49-F238E27FC236}">
                  <a16:creationId xmlns:a16="http://schemas.microsoft.com/office/drawing/2014/main" id="{C372381C-149B-94C0-6D39-C1F132FA226B}"/>
                </a:ext>
              </a:extLst>
            </p:cNvPr>
            <p:cNvSpPr>
              <a:spLocks noChangeAspect="1"/>
            </p:cNvSpPr>
            <p:nvPr/>
          </p:nvSpPr>
          <p:spPr>
            <a:xfrm>
              <a:off x="9166108" y="4086058"/>
              <a:ext cx="854749" cy="854749"/>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2" name="Group 121">
            <a:extLst>
              <a:ext uri="{FF2B5EF4-FFF2-40B4-BE49-F238E27FC236}">
                <a16:creationId xmlns:a16="http://schemas.microsoft.com/office/drawing/2014/main" id="{9CA99A3F-BE09-A4B7-3C87-24415906FDF9}"/>
              </a:ext>
            </a:extLst>
          </p:cNvPr>
          <p:cNvGrpSpPr>
            <a:grpSpLocks noChangeAspect="1"/>
          </p:cNvGrpSpPr>
          <p:nvPr/>
        </p:nvGrpSpPr>
        <p:grpSpPr>
          <a:xfrm>
            <a:off x="3222354" y="3600069"/>
            <a:ext cx="754876" cy="754876"/>
            <a:chOff x="3239081" y="3547960"/>
            <a:chExt cx="754876" cy="754876"/>
          </a:xfrm>
        </p:grpSpPr>
        <p:sp>
          <p:nvSpPr>
            <p:cNvPr id="123" name="Oval 122">
              <a:extLst>
                <a:ext uri="{FF2B5EF4-FFF2-40B4-BE49-F238E27FC236}">
                  <a16:creationId xmlns:a16="http://schemas.microsoft.com/office/drawing/2014/main" id="{57A69A00-E396-63F3-26C8-E49E82FDA960}"/>
                </a:ext>
              </a:extLst>
            </p:cNvPr>
            <p:cNvSpPr>
              <a:spLocks noChangeAspect="1"/>
            </p:cNvSpPr>
            <p:nvPr/>
          </p:nvSpPr>
          <p:spPr>
            <a:xfrm>
              <a:off x="3299881" y="3608889"/>
              <a:ext cx="633276" cy="633018"/>
            </a:xfrm>
            <a:prstGeom prst="ellipse">
              <a:avLst/>
            </a:prstGeom>
            <a:gradFill>
              <a:gsLst>
                <a:gs pos="4000">
                  <a:schemeClr val="bg1">
                    <a:lumMod val="69000"/>
                    <a:lumOff val="31000"/>
                  </a:schemeClr>
                </a:gs>
                <a:gs pos="71000">
                  <a:srgbClr val="D5DCFE">
                    <a:lumMod val="97249"/>
                  </a:srgbClr>
                </a:gs>
                <a:gs pos="60000">
                  <a:srgbClr val="D1D6EC"/>
                </a:gs>
                <a:gs pos="51000">
                  <a:schemeClr val="bg1">
                    <a:lumMod val="85000"/>
                  </a:schemeClr>
                </a:gs>
                <a:gs pos="26000">
                  <a:schemeClr val="bg1">
                    <a:lumMod val="79451"/>
                    <a:lumOff val="20549"/>
                    <a:alpha val="92667"/>
                  </a:schemeClr>
                </a:gs>
              </a:gsLst>
              <a:path path="circle">
                <a:fillToRect l="50000" t="50000" r="50000" b="50000"/>
              </a:path>
            </a:gradFill>
            <a:ln>
              <a:noFill/>
            </a:ln>
            <a:effectLst>
              <a:glow rad="361299">
                <a:srgbClr val="C5C8FF">
                  <a:alpha val="45000"/>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4" name="Oval 123">
              <a:extLst>
                <a:ext uri="{FF2B5EF4-FFF2-40B4-BE49-F238E27FC236}">
                  <a16:creationId xmlns:a16="http://schemas.microsoft.com/office/drawing/2014/main" id="{E16C849B-9983-F891-AFF6-F1A238411B10}"/>
                </a:ext>
              </a:extLst>
            </p:cNvPr>
            <p:cNvSpPr>
              <a:spLocks noChangeAspect="1"/>
            </p:cNvSpPr>
            <p:nvPr/>
          </p:nvSpPr>
          <p:spPr>
            <a:xfrm>
              <a:off x="3239081" y="3547960"/>
              <a:ext cx="754876" cy="754876"/>
            </a:xfrm>
            <a:prstGeom prst="ellipse">
              <a:avLst/>
            </a:prstGeom>
            <a:noFill/>
            <a:ln w="15875" cap="flat">
              <a:solidFill>
                <a:schemeClr val="bg1">
                  <a:lumMod val="85000"/>
                  <a:alpha val="29000"/>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grpSp>
        <p:nvGrpSpPr>
          <p:cNvPr id="126" name="Group 125">
            <a:extLst>
              <a:ext uri="{FF2B5EF4-FFF2-40B4-BE49-F238E27FC236}">
                <a16:creationId xmlns:a16="http://schemas.microsoft.com/office/drawing/2014/main" id="{197A1C47-89EC-685B-7562-31F15973AFAE}"/>
              </a:ext>
            </a:extLst>
          </p:cNvPr>
          <p:cNvGrpSpPr/>
          <p:nvPr/>
        </p:nvGrpSpPr>
        <p:grpSpPr>
          <a:xfrm>
            <a:off x="5135147" y="3961116"/>
            <a:ext cx="660987" cy="662046"/>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00" name="Oval 299">
            <a:extLst>
              <a:ext uri="{FF2B5EF4-FFF2-40B4-BE49-F238E27FC236}">
                <a16:creationId xmlns:a16="http://schemas.microsoft.com/office/drawing/2014/main" id="{C5DDED7A-70AB-D7F6-D24A-C765683A3076}"/>
              </a:ext>
            </a:extLst>
          </p:cNvPr>
          <p:cNvSpPr>
            <a:spLocks noChangeAspect="1"/>
          </p:cNvSpPr>
          <p:nvPr/>
        </p:nvSpPr>
        <p:spPr>
          <a:xfrm>
            <a:off x="5995413" y="320838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1" name="Oval 50">
            <a:extLst>
              <a:ext uri="{FF2B5EF4-FFF2-40B4-BE49-F238E27FC236}">
                <a16:creationId xmlns:a16="http://schemas.microsoft.com/office/drawing/2014/main" id="{48D86469-E52D-E374-219B-1ACD7F57FBFB}"/>
              </a:ext>
            </a:extLst>
          </p:cNvPr>
          <p:cNvSpPr>
            <a:spLocks noChangeAspect="1"/>
          </p:cNvSpPr>
          <p:nvPr/>
        </p:nvSpPr>
        <p:spPr>
          <a:xfrm>
            <a:off x="4225166" y="279333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2" name="Oval 51">
            <a:extLst>
              <a:ext uri="{FF2B5EF4-FFF2-40B4-BE49-F238E27FC236}">
                <a16:creationId xmlns:a16="http://schemas.microsoft.com/office/drawing/2014/main" id="{9D99AD7C-E6A7-82F3-99DF-13974E44ACE4}"/>
              </a:ext>
            </a:extLst>
          </p:cNvPr>
          <p:cNvSpPr>
            <a:spLocks noChangeAspect="1"/>
          </p:cNvSpPr>
          <p:nvPr/>
        </p:nvSpPr>
        <p:spPr>
          <a:xfrm>
            <a:off x="2124246" y="335248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6" name="Oval 55">
            <a:extLst>
              <a:ext uri="{FF2B5EF4-FFF2-40B4-BE49-F238E27FC236}">
                <a16:creationId xmlns:a16="http://schemas.microsoft.com/office/drawing/2014/main" id="{AEA4D762-8724-E730-AD3E-C90113ED3A8D}"/>
              </a:ext>
            </a:extLst>
          </p:cNvPr>
          <p:cNvSpPr>
            <a:spLocks noChangeAspect="1"/>
          </p:cNvSpPr>
          <p:nvPr/>
        </p:nvSpPr>
        <p:spPr>
          <a:xfrm>
            <a:off x="2834119" y="28690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32360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515775" y="-238494"/>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7505977" y="2425676"/>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413354" y="2430337"/>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113219" y="2823317"/>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p:nvPr/>
        </p:nvCxnSpPr>
        <p:spPr>
          <a:xfrm>
            <a:off x="6690944" y="284998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D989970-D709-DD2E-F794-DAB9468237A4}"/>
              </a:ext>
            </a:extLst>
          </p:cNvPr>
          <p:cNvCxnSpPr>
            <a:cxnSpLocks/>
          </p:cNvCxnSpPr>
          <p:nvPr/>
        </p:nvCxnSpPr>
        <p:spPr>
          <a:xfrm>
            <a:off x="8566562" y="2835325"/>
            <a:ext cx="662400"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D5A1C677-D02E-6E76-086E-33E6A78B721D}"/>
              </a:ext>
            </a:extLst>
          </p:cNvPr>
          <p:cNvCxnSpPr>
            <a:cxnSpLocks/>
          </p:cNvCxnSpPr>
          <p:nvPr/>
        </p:nvCxnSpPr>
        <p:spPr>
          <a:xfrm>
            <a:off x="9812336" y="3389153"/>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544839" y="4577957"/>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9057186" y="459223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555621" y="4878624"/>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9081491" y="4875625"/>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6701393" y="2475814"/>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8604000" y="2476800"/>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5" name="Straight Arrow Connector 4">
            <a:extLst>
              <a:ext uri="{FF2B5EF4-FFF2-40B4-BE49-F238E27FC236}">
                <a16:creationId xmlns:a16="http://schemas.microsoft.com/office/drawing/2014/main" id="{281F5FAB-1A6D-2505-9942-BE962093D796}"/>
              </a:ext>
            </a:extLst>
          </p:cNvPr>
          <p:cNvCxnSpPr>
            <a:cxnSpLocks/>
          </p:cNvCxnSpPr>
          <p:nvPr/>
        </p:nvCxnSpPr>
        <p:spPr>
          <a:xfrm>
            <a:off x="5310000" y="3387600"/>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B5CB006-D597-DF6A-31B3-7390B5E4D72A}"/>
              </a:ext>
            </a:extLst>
          </p:cNvPr>
          <p:cNvCxnSpPr>
            <a:cxnSpLocks/>
          </p:cNvCxnSpPr>
          <p:nvPr/>
        </p:nvCxnSpPr>
        <p:spPr>
          <a:xfrm>
            <a:off x="5310000" y="1882800"/>
            <a:ext cx="0" cy="43560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FD5FE9E-E0A6-EC4C-C1A5-A7CAEB09BF51}"/>
              </a:ext>
            </a:extLst>
          </p:cNvPr>
          <p:cNvCxnSpPr>
            <a:cxnSpLocks/>
          </p:cNvCxnSpPr>
          <p:nvPr/>
        </p:nvCxnSpPr>
        <p:spPr>
          <a:xfrm flipH="1">
            <a:off x="5309999" y="1887424"/>
            <a:ext cx="4510800" cy="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1A8B43-352C-A5DE-CE42-63C679451C52}"/>
              </a:ext>
            </a:extLst>
          </p:cNvPr>
          <p:cNvCxnSpPr>
            <a:cxnSpLocks/>
          </p:cNvCxnSpPr>
          <p:nvPr/>
        </p:nvCxnSpPr>
        <p:spPr>
          <a:xfrm>
            <a:off x="9823511" y="1880722"/>
            <a:ext cx="0" cy="43702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549C3F5-F1AC-7E21-192F-315D89F95ADD}"/>
              </a:ext>
            </a:extLst>
          </p:cNvPr>
          <p:cNvSpPr txBox="1"/>
          <p:nvPr/>
        </p:nvSpPr>
        <p:spPr>
          <a:xfrm>
            <a:off x="7344000" y="1432292"/>
            <a:ext cx="596016" cy="369332"/>
          </a:xfrm>
          <a:prstGeom prst="rect">
            <a:avLst/>
          </a:prstGeom>
          <a:noFill/>
        </p:spPr>
        <p:txBody>
          <a:bodyPr wrap="square" rtlCol="0">
            <a:spAutoFit/>
          </a:bodyPr>
          <a:lstStyle/>
          <a:p>
            <a:r>
              <a:rPr lang="en-IT" dirty="0">
                <a:solidFill>
                  <a:srgbClr val="E2E2E2"/>
                </a:solidFill>
              </a:rPr>
              <a:t>osc</a:t>
            </a:r>
          </a:p>
        </p:txBody>
      </p:sp>
    </p:spTree>
    <p:extLst>
      <p:ext uri="{BB962C8B-B14F-4D97-AF65-F5344CB8AC3E}">
        <p14:creationId xmlns:p14="http://schemas.microsoft.com/office/powerpoint/2010/main" val="830929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395666" y="6023742"/>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996337" y="5779938"/>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7566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588381" y="606425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743634" y="-1164520"/>
            <a:ext cx="14782800" cy="9046575"/>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43054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78358" y="4041848"/>
            <a:ext cx="36000"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27053" y="4950797"/>
            <a:ext cx="86993"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84088" y="5155453"/>
            <a:ext cx="45719" cy="46836"/>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178269" y="-1207010"/>
            <a:ext cx="2398010" cy="2401852"/>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903382"/>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6" name="TextBox 5">
            <a:extLst>
              <a:ext uri="{FF2B5EF4-FFF2-40B4-BE49-F238E27FC236}">
                <a16:creationId xmlns:a16="http://schemas.microsoft.com/office/drawing/2014/main" id="{F227878C-4617-2106-AC73-577F05AF706B}"/>
              </a:ext>
            </a:extLst>
          </p:cNvPr>
          <p:cNvSpPr txBox="1"/>
          <p:nvPr/>
        </p:nvSpPr>
        <p:spPr>
          <a:xfrm>
            <a:off x="1167029" y="4056522"/>
            <a:ext cx="4264636" cy="1323439"/>
          </a:xfrm>
          <a:prstGeom prst="rect">
            <a:avLst/>
          </a:prstGeom>
          <a:noFill/>
        </p:spPr>
        <p:txBody>
          <a:bodyPr wrap="square" rtlCol="0">
            <a:spAutoFit/>
          </a:bodyPr>
          <a:lstStyle/>
          <a:p>
            <a:pPr algn="just"/>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Each user is assigned to a spherical </a:t>
            </a:r>
          </a:p>
          <a:p>
            <a:pPr algn="just"/>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3-D geometry, which position in space is translated from the user’s real life one, as well as the relative distance between one another</a:t>
            </a:r>
          </a:p>
        </p:txBody>
      </p:sp>
      <p:sp>
        <p:nvSpPr>
          <p:cNvPr id="8" name="TextBox 7">
            <a:extLst>
              <a:ext uri="{FF2B5EF4-FFF2-40B4-BE49-F238E27FC236}">
                <a16:creationId xmlns:a16="http://schemas.microsoft.com/office/drawing/2014/main" id="{1BB39FEE-8D6B-0F6A-AA3C-A6F8F69C344E}"/>
              </a:ext>
            </a:extLst>
          </p:cNvPr>
          <p:cNvSpPr txBox="1"/>
          <p:nvPr/>
        </p:nvSpPr>
        <p:spPr>
          <a:xfrm>
            <a:off x="6831483" y="2629318"/>
            <a:ext cx="4390391" cy="1077218"/>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Geometries instantiate point-cloud like figures, affected by turbulent forces to create more interesting shapes and movements</a:t>
            </a:r>
          </a:p>
        </p:txBody>
      </p:sp>
      <p:sp>
        <p:nvSpPr>
          <p:cNvPr id="9" name="TextBox 8">
            <a:extLst>
              <a:ext uri="{FF2B5EF4-FFF2-40B4-BE49-F238E27FC236}">
                <a16:creationId xmlns:a16="http://schemas.microsoft.com/office/drawing/2014/main" id="{57CDC996-6D07-7FC6-34AE-F4DC3EEFB8F8}"/>
              </a:ext>
            </a:extLst>
          </p:cNvPr>
          <p:cNvSpPr txBox="1"/>
          <p:nvPr/>
        </p:nvSpPr>
        <p:spPr>
          <a:xfrm>
            <a:off x="1200049" y="2757463"/>
            <a:ext cx="4110722" cy="584775"/>
          </a:xfrm>
          <a:prstGeom prst="rect">
            <a:avLst/>
          </a:prstGeom>
          <a:noFill/>
        </p:spPr>
        <p:txBody>
          <a:bodyPr wrap="square" rtlCol="0">
            <a:spAutoFit/>
          </a:bodyPr>
          <a:lstStyle/>
          <a:p>
            <a:r>
              <a:rPr lang="en-GB" sz="1600" dirty="0">
                <a:solidFill>
                  <a:srgbClr val="E2E2E2"/>
                </a:solidFill>
                <a:latin typeface="Copperplate" panose="02000504000000020004" pitchFamily="2" charset="77"/>
              </a:rPr>
              <a:t>The Users’ position detected and mapped from the spinal cord</a:t>
            </a:r>
            <a:endParaRPr lang="en-IT" sz="1600" dirty="0">
              <a:solidFill>
                <a:srgbClr val="E2E2E2"/>
              </a:solidFill>
              <a:latin typeface="Copperplate" panose="02000504000000020004" pitchFamily="2" charset="77"/>
            </a:endParaRPr>
          </a:p>
        </p:txBody>
      </p:sp>
      <p:sp>
        <p:nvSpPr>
          <p:cNvPr id="10" name="TextBox 9">
            <a:extLst>
              <a:ext uri="{FF2B5EF4-FFF2-40B4-BE49-F238E27FC236}">
                <a16:creationId xmlns:a16="http://schemas.microsoft.com/office/drawing/2014/main" id="{678A0F05-E64B-BA9D-6389-91964FACDA67}"/>
              </a:ext>
            </a:extLst>
          </p:cNvPr>
          <p:cNvSpPr txBox="1"/>
          <p:nvPr/>
        </p:nvSpPr>
        <p:spPr>
          <a:xfrm>
            <a:off x="6902933" y="4223687"/>
            <a:ext cx="4411761" cy="1323439"/>
          </a:xfrm>
          <a:prstGeom prst="rect">
            <a:avLst/>
          </a:prstGeom>
          <a:noFill/>
        </p:spPr>
        <p:txBody>
          <a:bodyPr wrap="square" rtlCol="0">
            <a:spAutoFit/>
          </a:bodyPr>
          <a:lstStyle/>
          <a:p>
            <a:r>
              <a:rPr lang="en-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The distance between users is mapped to control a 3-D noise applied to the boundaries of the each sphere, resulting in a progressively more shuttering effect of said boundaries</a:t>
            </a:r>
            <a:endParaRPr lang="en-IT" sz="1600" dirty="0"/>
          </a:p>
        </p:txBody>
      </p:sp>
      <p:sp>
        <p:nvSpPr>
          <p:cNvPr id="11" name="Rounded Rectangle 10">
            <a:extLst>
              <a:ext uri="{FF2B5EF4-FFF2-40B4-BE49-F238E27FC236}">
                <a16:creationId xmlns:a16="http://schemas.microsoft.com/office/drawing/2014/main" id="{383C32DA-DF30-7C7A-4C4F-1DFCAB85A33E}"/>
              </a:ext>
            </a:extLst>
          </p:cNvPr>
          <p:cNvSpPr/>
          <p:nvPr/>
        </p:nvSpPr>
        <p:spPr>
          <a:xfrm>
            <a:off x="1119479" y="2625897"/>
            <a:ext cx="4346519" cy="870457"/>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5" name="Rounded Rectangle 14">
            <a:extLst>
              <a:ext uri="{FF2B5EF4-FFF2-40B4-BE49-F238E27FC236}">
                <a16:creationId xmlns:a16="http://schemas.microsoft.com/office/drawing/2014/main" id="{C58BDCC3-D5A8-0772-BF95-AF9AC97EAC4D}"/>
              </a:ext>
            </a:extLst>
          </p:cNvPr>
          <p:cNvSpPr/>
          <p:nvPr/>
        </p:nvSpPr>
        <p:spPr>
          <a:xfrm>
            <a:off x="1059578" y="3884350"/>
            <a:ext cx="4492747" cy="157566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8" name="Rounded Rectangle 17">
            <a:extLst>
              <a:ext uri="{FF2B5EF4-FFF2-40B4-BE49-F238E27FC236}">
                <a16:creationId xmlns:a16="http://schemas.microsoft.com/office/drawing/2014/main" id="{8EDFEC6F-9D41-C1A5-DD45-611C0BA535EB}"/>
              </a:ext>
            </a:extLst>
          </p:cNvPr>
          <p:cNvSpPr/>
          <p:nvPr/>
        </p:nvSpPr>
        <p:spPr>
          <a:xfrm>
            <a:off x="3666184" y="-1166188"/>
            <a:ext cx="4495040" cy="637745"/>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 name="Rounded Rectangle 18">
            <a:extLst>
              <a:ext uri="{FF2B5EF4-FFF2-40B4-BE49-F238E27FC236}">
                <a16:creationId xmlns:a16="http://schemas.microsoft.com/office/drawing/2014/main" id="{013662C3-0277-727D-6EE5-8947C86FA28B}"/>
              </a:ext>
            </a:extLst>
          </p:cNvPr>
          <p:cNvSpPr/>
          <p:nvPr/>
        </p:nvSpPr>
        <p:spPr>
          <a:xfrm>
            <a:off x="3731631" y="-1121534"/>
            <a:ext cx="4511700" cy="680085"/>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Rounded Rectangle 21">
            <a:extLst>
              <a:ext uri="{FF2B5EF4-FFF2-40B4-BE49-F238E27FC236}">
                <a16:creationId xmlns:a16="http://schemas.microsoft.com/office/drawing/2014/main" id="{8EDDA052-9FF4-3ECA-3294-37A63F20E1C1}"/>
              </a:ext>
            </a:extLst>
          </p:cNvPr>
          <p:cNvSpPr/>
          <p:nvPr/>
        </p:nvSpPr>
        <p:spPr>
          <a:xfrm>
            <a:off x="6725433" y="2555000"/>
            <a:ext cx="4697654" cy="1225897"/>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Oval 22">
            <a:extLst>
              <a:ext uri="{FF2B5EF4-FFF2-40B4-BE49-F238E27FC236}">
                <a16:creationId xmlns:a16="http://schemas.microsoft.com/office/drawing/2014/main" id="{78F41EB7-8641-90B9-CA0A-CEA029FD4C1C}"/>
              </a:ext>
            </a:extLst>
          </p:cNvPr>
          <p:cNvSpPr>
            <a:spLocks noChangeAspect="1"/>
          </p:cNvSpPr>
          <p:nvPr/>
        </p:nvSpPr>
        <p:spPr>
          <a:xfrm>
            <a:off x="7196210" y="377459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021200" y="2522363"/>
            <a:ext cx="62542" cy="6254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 name="Oval 24">
            <a:extLst>
              <a:ext uri="{FF2B5EF4-FFF2-40B4-BE49-F238E27FC236}">
                <a16:creationId xmlns:a16="http://schemas.microsoft.com/office/drawing/2014/main" id="{1E1A8889-3EAF-F0E6-E1B7-47C4B73EAB33}"/>
              </a:ext>
            </a:extLst>
          </p:cNvPr>
          <p:cNvSpPr>
            <a:spLocks noChangeAspect="1"/>
          </p:cNvSpPr>
          <p:nvPr/>
        </p:nvSpPr>
        <p:spPr>
          <a:xfrm>
            <a:off x="5089428" y="347643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 name="Oval 25">
            <a:extLst>
              <a:ext uri="{FF2B5EF4-FFF2-40B4-BE49-F238E27FC236}">
                <a16:creationId xmlns:a16="http://schemas.microsoft.com/office/drawing/2014/main" id="{82CB3D59-D3C6-6ADF-534A-068F3494DB93}"/>
              </a:ext>
            </a:extLst>
          </p:cNvPr>
          <p:cNvSpPr>
            <a:spLocks noChangeAspect="1"/>
          </p:cNvSpPr>
          <p:nvPr/>
        </p:nvSpPr>
        <p:spPr>
          <a:xfrm>
            <a:off x="1656824" y="2588299"/>
            <a:ext cx="76318" cy="7631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 name="Oval 26">
            <a:extLst>
              <a:ext uri="{FF2B5EF4-FFF2-40B4-BE49-F238E27FC236}">
                <a16:creationId xmlns:a16="http://schemas.microsoft.com/office/drawing/2014/main" id="{CCED30E0-E18E-3F65-7FC2-16D5A713F84A}"/>
              </a:ext>
            </a:extLst>
          </p:cNvPr>
          <p:cNvSpPr>
            <a:spLocks noChangeAspect="1"/>
          </p:cNvSpPr>
          <p:nvPr/>
        </p:nvSpPr>
        <p:spPr>
          <a:xfrm>
            <a:off x="4226577" y="5444155"/>
            <a:ext cx="46836"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 name="Rounded Rectangle 28">
            <a:extLst>
              <a:ext uri="{FF2B5EF4-FFF2-40B4-BE49-F238E27FC236}">
                <a16:creationId xmlns:a16="http://schemas.microsoft.com/office/drawing/2014/main" id="{8EFC73F5-3CA6-023F-11CB-AE0B021C8A5B}"/>
              </a:ext>
            </a:extLst>
          </p:cNvPr>
          <p:cNvSpPr/>
          <p:nvPr/>
        </p:nvSpPr>
        <p:spPr>
          <a:xfrm>
            <a:off x="6759421" y="4092641"/>
            <a:ext cx="4664236" cy="1575666"/>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0" name="Oval 29">
            <a:extLst>
              <a:ext uri="{FF2B5EF4-FFF2-40B4-BE49-F238E27FC236}">
                <a16:creationId xmlns:a16="http://schemas.microsoft.com/office/drawing/2014/main" id="{3324031E-5C76-1155-3BA0-10D096171353}"/>
              </a:ext>
            </a:extLst>
          </p:cNvPr>
          <p:cNvSpPr>
            <a:spLocks noChangeAspect="1"/>
          </p:cNvSpPr>
          <p:nvPr/>
        </p:nvSpPr>
        <p:spPr>
          <a:xfrm rot="3268785">
            <a:off x="8732659" y="63319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1" name="Oval 30">
            <a:extLst>
              <a:ext uri="{FF2B5EF4-FFF2-40B4-BE49-F238E27FC236}">
                <a16:creationId xmlns:a16="http://schemas.microsoft.com/office/drawing/2014/main" id="{13212FDA-B5AA-04C2-C01C-2C4BC247F3EA}"/>
              </a:ext>
            </a:extLst>
          </p:cNvPr>
          <p:cNvSpPr>
            <a:spLocks noChangeAspect="1"/>
          </p:cNvSpPr>
          <p:nvPr/>
        </p:nvSpPr>
        <p:spPr>
          <a:xfrm rot="3268785">
            <a:off x="6745588" y="4599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2" name="Rounded Rectangle 31">
            <a:extLst>
              <a:ext uri="{FF2B5EF4-FFF2-40B4-BE49-F238E27FC236}">
                <a16:creationId xmlns:a16="http://schemas.microsoft.com/office/drawing/2014/main" id="{6C155BFB-2BF5-965C-D630-4AC5CA3D9924}"/>
              </a:ext>
            </a:extLst>
          </p:cNvPr>
          <p:cNvSpPr/>
          <p:nvPr/>
        </p:nvSpPr>
        <p:spPr>
          <a:xfrm>
            <a:off x="1107689" y="1615873"/>
            <a:ext cx="4360578" cy="553991"/>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BDFE2524-9334-5C1D-636C-438F3920F0AC}"/>
              </a:ext>
            </a:extLst>
          </p:cNvPr>
          <p:cNvSpPr txBox="1"/>
          <p:nvPr/>
        </p:nvSpPr>
        <p:spPr>
          <a:xfrm>
            <a:off x="1081256" y="1694188"/>
            <a:ext cx="4452689" cy="369332"/>
          </a:xfrm>
          <a:prstGeom prst="rect">
            <a:avLst/>
          </a:prstGeom>
          <a:noFill/>
        </p:spPr>
        <p:txBody>
          <a:bodyPr wrap="square" rtlCol="0">
            <a:spAutoFit/>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INTERACTION TECHNOLOGY: </a:t>
            </a:r>
            <a:r>
              <a:rPr lang="en-IT"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Kinect</a:t>
            </a:r>
          </a:p>
        </p:txBody>
      </p:sp>
      <p:sp>
        <p:nvSpPr>
          <p:cNvPr id="34" name="Rounded Rectangle 33">
            <a:extLst>
              <a:ext uri="{FF2B5EF4-FFF2-40B4-BE49-F238E27FC236}">
                <a16:creationId xmlns:a16="http://schemas.microsoft.com/office/drawing/2014/main" id="{706C5514-89EC-07D0-1162-8C1CA6449651}"/>
              </a:ext>
            </a:extLst>
          </p:cNvPr>
          <p:cNvSpPr/>
          <p:nvPr/>
        </p:nvSpPr>
        <p:spPr>
          <a:xfrm>
            <a:off x="6742712" y="1572381"/>
            <a:ext cx="4680945" cy="620183"/>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37" name="TextBox 36">
            <a:extLst>
              <a:ext uri="{FF2B5EF4-FFF2-40B4-BE49-F238E27FC236}">
                <a16:creationId xmlns:a16="http://schemas.microsoft.com/office/drawing/2014/main" id="{B1663432-20F5-C284-FA5E-2922D7E6ADAB}"/>
              </a:ext>
            </a:extLst>
          </p:cNvPr>
          <p:cNvSpPr txBox="1"/>
          <p:nvPr/>
        </p:nvSpPr>
        <p:spPr>
          <a:xfrm>
            <a:off x="909646" y="752536"/>
            <a:ext cx="4492746" cy="461665"/>
          </a:xfrm>
          <a:prstGeom prst="rect">
            <a:avLst/>
          </a:prstGeom>
          <a:noFill/>
        </p:spPr>
        <p:txBody>
          <a:bodyPr wrap="squar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INTERACTION AND VISUAL</a:t>
            </a:r>
          </a:p>
        </p:txBody>
      </p:sp>
      <p:sp>
        <p:nvSpPr>
          <p:cNvPr id="38" name="TextBox 37">
            <a:extLst>
              <a:ext uri="{FF2B5EF4-FFF2-40B4-BE49-F238E27FC236}">
                <a16:creationId xmlns:a16="http://schemas.microsoft.com/office/drawing/2014/main" id="{4F609204-F727-9987-A4AF-B7D18224F232}"/>
              </a:ext>
            </a:extLst>
          </p:cNvPr>
          <p:cNvSpPr txBox="1"/>
          <p:nvPr/>
        </p:nvSpPr>
        <p:spPr>
          <a:xfrm>
            <a:off x="6800335" y="1704686"/>
            <a:ext cx="4452689" cy="369332"/>
          </a:xfrm>
          <a:prstGeom prst="rect">
            <a:avLst/>
          </a:prstGeom>
          <a:noFill/>
        </p:spPr>
        <p:txBody>
          <a:bodyPr wrap="square" rtlCol="0">
            <a:spAutoFit/>
          </a:bodyPr>
          <a:lstStyle/>
          <a:p>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 SOFTWARE: </a:t>
            </a:r>
            <a:r>
              <a:rPr lang="en-IT"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Touchdesigner</a:t>
            </a:r>
          </a:p>
        </p:txBody>
      </p:sp>
    </p:spTree>
    <p:extLst>
      <p:ext uri="{BB962C8B-B14F-4D97-AF65-F5344CB8AC3E}">
        <p14:creationId xmlns:p14="http://schemas.microsoft.com/office/powerpoint/2010/main" val="382486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94765" y="621139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580259" y="617951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018798" y="115341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a:off x="711201" y="33081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765964" y="640442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256024" y="631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a:off x="1847246" y="471804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a:off x="1667393" y="4623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515775" y="-238494"/>
            <a:ext cx="13775635" cy="8448262"/>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a:off x="847252" y="536298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a:off x="1563933" y="417641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a:off x="605179" y="4470933"/>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a:off x="1310747" y="508332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973538" y="6064250"/>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a:off x="2414233" y="54710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147106" y="5756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413443" y="566202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a:off x="1514366" y="486590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a:off x="1566163" y="528821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a:off x="1424776" y="5440784"/>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414542" y="4776898"/>
            <a:ext cx="3513042" cy="3518670"/>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854639" y="61885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86095" y="570774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551594" y="64023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64" name="Group 163">
            <a:extLst>
              <a:ext uri="{FF2B5EF4-FFF2-40B4-BE49-F238E27FC236}">
                <a16:creationId xmlns:a16="http://schemas.microsoft.com/office/drawing/2014/main" id="{628F9158-BE9B-FDA0-A16C-421BFD1F58DD}"/>
              </a:ext>
            </a:extLst>
          </p:cNvPr>
          <p:cNvGrpSpPr>
            <a:grpSpLocks noChangeAspect="1"/>
          </p:cNvGrpSpPr>
          <p:nvPr/>
        </p:nvGrpSpPr>
        <p:grpSpPr>
          <a:xfrm>
            <a:off x="1842386" y="2490084"/>
            <a:ext cx="1007098" cy="926512"/>
            <a:chOff x="1848991" y="3050630"/>
            <a:chExt cx="695144" cy="639520"/>
          </a:xfrm>
        </p:grpSpPr>
        <p:pic>
          <p:nvPicPr>
            <p:cNvPr id="60" name="Picture 59" descr="A black rectangular object with holes&#10;&#10;Description automatically generated">
              <a:extLst>
                <a:ext uri="{FF2B5EF4-FFF2-40B4-BE49-F238E27FC236}">
                  <a16:creationId xmlns:a16="http://schemas.microsoft.com/office/drawing/2014/main" id="{421A4015-AB21-479E-D541-D5532D0BFFC5}"/>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70000"/>
                      </a14:imgEffect>
                      <a14:imgEffect>
                        <a14:saturation sat="200000"/>
                      </a14:imgEffect>
                      <a14:imgEffect>
                        <a14:brightnessContrast bright="100000" contrast="26000"/>
                      </a14:imgEffect>
                    </a14:imgLayer>
                  </a14:imgProps>
                </a:ext>
              </a:extLst>
            </a:blip>
            <a:srcRect l="1" t="24162" r="747"/>
            <a:stretch/>
          </p:blipFill>
          <p:spPr>
            <a:xfrm>
              <a:off x="1848991" y="3050630"/>
              <a:ext cx="695144" cy="639520"/>
            </a:xfrm>
            <a:prstGeom prst="rect">
              <a:avLst/>
            </a:prstGeom>
          </p:spPr>
        </p:pic>
        <p:pic>
          <p:nvPicPr>
            <p:cNvPr id="62" name="Picture 61" descr="A purple and black logo&#10;&#10;Description automatically generated">
              <a:extLst>
                <a:ext uri="{FF2B5EF4-FFF2-40B4-BE49-F238E27FC236}">
                  <a16:creationId xmlns:a16="http://schemas.microsoft.com/office/drawing/2014/main" id="{24CF02C1-81C6-101C-23A9-5AB0D1D15AF2}"/>
                </a:ext>
              </a:extLst>
            </p:cNvPr>
            <p:cNvPicPr>
              <a:picLocks noChangeAspect="1"/>
            </p:cNvPicPr>
            <p:nvPr/>
          </p:nvPicPr>
          <p:blipFill>
            <a:blip r:embed="rId5">
              <a:biLevel thresh="25000"/>
            </a:blip>
            <a:stretch>
              <a:fillRect/>
            </a:stretch>
          </p:blipFill>
          <p:spPr>
            <a:xfrm>
              <a:off x="1932443" y="3549142"/>
              <a:ext cx="475044" cy="120203"/>
            </a:xfrm>
            <a:prstGeom prst="rect">
              <a:avLst/>
            </a:prstGeom>
          </p:spPr>
        </p:pic>
      </p:grpSp>
      <p:pic>
        <p:nvPicPr>
          <p:cNvPr id="117" name="Picture 116" descr="A black and white logo&#10;&#10;Description automatically generated">
            <a:extLst>
              <a:ext uri="{FF2B5EF4-FFF2-40B4-BE49-F238E27FC236}">
                <a16:creationId xmlns:a16="http://schemas.microsoft.com/office/drawing/2014/main" id="{9B27C634-0394-74E9-BF55-193747F0FD51}"/>
              </a:ext>
            </a:extLst>
          </p:cNvPr>
          <p:cNvPicPr>
            <a:picLocks noChangeAspect="1"/>
          </p:cNvPicPr>
          <p:nvPr/>
        </p:nvPicPr>
        <p:blipFill>
          <a:blip r:embed="rId6"/>
          <a:stretch>
            <a:fillRect/>
          </a:stretch>
        </p:blipFill>
        <p:spPr>
          <a:xfrm>
            <a:off x="3955552" y="2501077"/>
            <a:ext cx="2491656" cy="644481"/>
          </a:xfrm>
          <a:prstGeom prst="rect">
            <a:avLst/>
          </a:prstGeom>
        </p:spPr>
      </p:pic>
      <p:pic>
        <p:nvPicPr>
          <p:cNvPr id="159" name="Picture 158" descr="A white snake with black background&#10;&#10;Description automatically generated">
            <a:extLst>
              <a:ext uri="{FF2B5EF4-FFF2-40B4-BE49-F238E27FC236}">
                <a16:creationId xmlns:a16="http://schemas.microsoft.com/office/drawing/2014/main" id="{14D83147-6B7F-D08A-AD68-DEAA795E289E}"/>
              </a:ext>
            </a:extLst>
          </p:cNvPr>
          <p:cNvPicPr>
            <a:picLocks noChangeAspect="1"/>
          </p:cNvPicPr>
          <p:nvPr/>
        </p:nvPicPr>
        <p:blipFill>
          <a:blip r:embed="rId7"/>
          <a:stretch>
            <a:fillRect/>
          </a:stretch>
        </p:blipFill>
        <p:spPr>
          <a:xfrm>
            <a:off x="7505977" y="2425676"/>
            <a:ext cx="848609" cy="848609"/>
          </a:xfrm>
          <a:prstGeom prst="rect">
            <a:avLst/>
          </a:prstGeom>
        </p:spPr>
      </p:pic>
      <p:pic>
        <p:nvPicPr>
          <p:cNvPr id="162" name="Picture 161" descr="Supercollider logo">
            <a:extLst>
              <a:ext uri="{FF2B5EF4-FFF2-40B4-BE49-F238E27FC236}">
                <a16:creationId xmlns:a16="http://schemas.microsoft.com/office/drawing/2014/main" id="{DE8A74E4-B96D-06E9-3B1A-4C6635BA5FEC}"/>
              </a:ext>
            </a:extLst>
          </p:cNvPr>
          <p:cNvPicPr>
            <a:picLocks noChangeAspect="1"/>
          </p:cNvPicPr>
          <p:nvPr/>
        </p:nvPicPr>
        <p:blipFill rotWithShape="1">
          <a:blip r:embed="rId8"/>
          <a:srcRect b="3949"/>
          <a:stretch/>
        </p:blipFill>
        <p:spPr>
          <a:xfrm>
            <a:off x="9413354" y="2430337"/>
            <a:ext cx="848609" cy="815097"/>
          </a:xfrm>
          <a:prstGeom prst="rect">
            <a:avLst/>
          </a:prstGeom>
        </p:spPr>
      </p:pic>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81669" y="2835816"/>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cxnSp>
        <p:nvCxnSpPr>
          <p:cNvPr id="172" name="Straight Arrow Connector 171">
            <a:extLst>
              <a:ext uri="{FF2B5EF4-FFF2-40B4-BE49-F238E27FC236}">
                <a16:creationId xmlns:a16="http://schemas.microsoft.com/office/drawing/2014/main" id="{9EA0BA3A-C2E3-8595-3F39-7E6E8CBB0AFB}"/>
              </a:ext>
            </a:extLst>
          </p:cNvPr>
          <p:cNvCxnSpPr/>
          <p:nvPr/>
        </p:nvCxnSpPr>
        <p:spPr>
          <a:xfrm>
            <a:off x="3113219" y="2823317"/>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7CC0D67D-E556-3B17-CA5D-CCF6236AAFAF}"/>
              </a:ext>
            </a:extLst>
          </p:cNvPr>
          <p:cNvCxnSpPr/>
          <p:nvPr/>
        </p:nvCxnSpPr>
        <p:spPr>
          <a:xfrm>
            <a:off x="6690944" y="2849980"/>
            <a:ext cx="661875"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BD989970-D709-DD2E-F794-DAB9468237A4}"/>
              </a:ext>
            </a:extLst>
          </p:cNvPr>
          <p:cNvCxnSpPr>
            <a:cxnSpLocks/>
          </p:cNvCxnSpPr>
          <p:nvPr/>
        </p:nvCxnSpPr>
        <p:spPr>
          <a:xfrm>
            <a:off x="8566562" y="2835325"/>
            <a:ext cx="662400"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84333727-FF41-4236-35AB-A9A9DD9CBE88}"/>
              </a:ext>
            </a:extLst>
          </p:cNvPr>
          <p:cNvCxnSpPr>
            <a:cxnSpLocks/>
          </p:cNvCxnSpPr>
          <p:nvPr/>
        </p:nvCxnSpPr>
        <p:spPr>
          <a:xfrm flipH="1">
            <a:off x="14024446" y="1005649"/>
            <a:ext cx="693763" cy="0"/>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201" name="Straight Arrow Connector 200">
            <a:extLst>
              <a:ext uri="{FF2B5EF4-FFF2-40B4-BE49-F238E27FC236}">
                <a16:creationId xmlns:a16="http://schemas.microsoft.com/office/drawing/2014/main" id="{D5A1C677-D02E-6E76-086E-33E6A78B721D}"/>
              </a:ext>
            </a:extLst>
          </p:cNvPr>
          <p:cNvCxnSpPr>
            <a:cxnSpLocks/>
          </p:cNvCxnSpPr>
          <p:nvPr/>
        </p:nvCxnSpPr>
        <p:spPr>
          <a:xfrm>
            <a:off x="9812336" y="3389153"/>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4" name="TextBox 263">
            <a:extLst>
              <a:ext uri="{FF2B5EF4-FFF2-40B4-BE49-F238E27FC236}">
                <a16:creationId xmlns:a16="http://schemas.microsoft.com/office/drawing/2014/main" id="{9E360FEB-767D-42AD-9EC4-0281331D179F}"/>
              </a:ext>
            </a:extLst>
          </p:cNvPr>
          <p:cNvSpPr txBox="1"/>
          <p:nvPr/>
        </p:nvSpPr>
        <p:spPr>
          <a:xfrm>
            <a:off x="4544839" y="4577957"/>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VISUAL</a:t>
            </a:r>
          </a:p>
        </p:txBody>
      </p:sp>
      <p:sp>
        <p:nvSpPr>
          <p:cNvPr id="265" name="TextBox 264">
            <a:extLst>
              <a:ext uri="{FF2B5EF4-FFF2-40B4-BE49-F238E27FC236}">
                <a16:creationId xmlns:a16="http://schemas.microsoft.com/office/drawing/2014/main" id="{634CD630-99A9-D1FF-82C2-8FC7B197F164}"/>
              </a:ext>
            </a:extLst>
          </p:cNvPr>
          <p:cNvSpPr txBox="1"/>
          <p:nvPr/>
        </p:nvSpPr>
        <p:spPr>
          <a:xfrm>
            <a:off x="9057186" y="4592232"/>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a:t>
            </a:r>
          </a:p>
        </p:txBody>
      </p:sp>
      <p:sp>
        <p:nvSpPr>
          <p:cNvPr id="269" name="TextBox 268">
            <a:extLst>
              <a:ext uri="{FF2B5EF4-FFF2-40B4-BE49-F238E27FC236}">
                <a16:creationId xmlns:a16="http://schemas.microsoft.com/office/drawing/2014/main" id="{0E6F9CCE-60D2-4483-DAAF-187A9D280F55}"/>
              </a:ext>
            </a:extLst>
          </p:cNvPr>
          <p:cNvSpPr txBox="1"/>
          <p:nvPr/>
        </p:nvSpPr>
        <p:spPr>
          <a:xfrm>
            <a:off x="4555621" y="4878624"/>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0" name="TextBox 269">
            <a:extLst>
              <a:ext uri="{FF2B5EF4-FFF2-40B4-BE49-F238E27FC236}">
                <a16:creationId xmlns:a16="http://schemas.microsoft.com/office/drawing/2014/main" id="{E0F09BAB-BDA1-D79F-31DD-2E022C38A3BF}"/>
              </a:ext>
            </a:extLst>
          </p:cNvPr>
          <p:cNvSpPr txBox="1"/>
          <p:nvPr/>
        </p:nvSpPr>
        <p:spPr>
          <a:xfrm>
            <a:off x="9081491" y="4875625"/>
            <a:ext cx="1510300" cy="369332"/>
          </a:xfrm>
          <a:prstGeom prst="rect">
            <a:avLst/>
          </a:prstGeom>
          <a:noFill/>
        </p:spPr>
        <p:txBody>
          <a:bodyPr wrap="square" rtlCol="0">
            <a:spAutoFit/>
          </a:bodyPr>
          <a:lstStyle/>
          <a:p>
            <a:pPr algn="ctr"/>
            <a:r>
              <a:rPr lang="en-IT"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OUTPUT</a:t>
            </a:r>
          </a:p>
        </p:txBody>
      </p:sp>
      <p:sp>
        <p:nvSpPr>
          <p:cNvPr id="271" name="TextBox 270">
            <a:extLst>
              <a:ext uri="{FF2B5EF4-FFF2-40B4-BE49-F238E27FC236}">
                <a16:creationId xmlns:a16="http://schemas.microsoft.com/office/drawing/2014/main" id="{F95185AA-80B4-D483-15C1-73C787C95174}"/>
              </a:ext>
            </a:extLst>
          </p:cNvPr>
          <p:cNvSpPr txBox="1"/>
          <p:nvPr/>
        </p:nvSpPr>
        <p:spPr>
          <a:xfrm>
            <a:off x="6701393" y="2475814"/>
            <a:ext cx="596016" cy="369332"/>
          </a:xfrm>
          <a:prstGeom prst="rect">
            <a:avLst/>
          </a:prstGeom>
          <a:noFill/>
        </p:spPr>
        <p:txBody>
          <a:bodyPr wrap="square" rtlCol="0">
            <a:spAutoFit/>
          </a:bodyPr>
          <a:lstStyle/>
          <a:p>
            <a:r>
              <a:rPr lang="en-IT" dirty="0">
                <a:solidFill>
                  <a:srgbClr val="E2E2E2"/>
                </a:solidFill>
              </a:rPr>
              <a:t>osc</a:t>
            </a:r>
          </a:p>
        </p:txBody>
      </p:sp>
      <p:sp>
        <p:nvSpPr>
          <p:cNvPr id="272" name="TextBox 271">
            <a:extLst>
              <a:ext uri="{FF2B5EF4-FFF2-40B4-BE49-F238E27FC236}">
                <a16:creationId xmlns:a16="http://schemas.microsoft.com/office/drawing/2014/main" id="{AEAD6E86-E28B-02C1-8494-F663F3FE0CB4}"/>
              </a:ext>
            </a:extLst>
          </p:cNvPr>
          <p:cNvSpPr txBox="1"/>
          <p:nvPr/>
        </p:nvSpPr>
        <p:spPr>
          <a:xfrm>
            <a:off x="8604000" y="2476800"/>
            <a:ext cx="596016" cy="369332"/>
          </a:xfrm>
          <a:prstGeom prst="rect">
            <a:avLst/>
          </a:prstGeom>
          <a:noFill/>
        </p:spPr>
        <p:txBody>
          <a:bodyPr wrap="square" rtlCol="0">
            <a:spAutoFit/>
          </a:bodyPr>
          <a:lstStyle/>
          <a:p>
            <a:r>
              <a:rPr lang="en-IT" dirty="0">
                <a:solidFill>
                  <a:srgbClr val="E2E2E2"/>
                </a:solidFill>
              </a:rPr>
              <a:t>osc</a:t>
            </a:r>
          </a:p>
        </p:txBody>
      </p:sp>
      <p:sp>
        <p:nvSpPr>
          <p:cNvPr id="295" name="TextBox 294">
            <a:extLst>
              <a:ext uri="{FF2B5EF4-FFF2-40B4-BE49-F238E27FC236}">
                <a16:creationId xmlns:a16="http://schemas.microsoft.com/office/drawing/2014/main" id="{4A39ED4B-42D4-894C-032D-514B1D1D826D}"/>
              </a:ext>
            </a:extLst>
          </p:cNvPr>
          <p:cNvSpPr txBox="1"/>
          <p:nvPr/>
        </p:nvSpPr>
        <p:spPr>
          <a:xfrm>
            <a:off x="890337" y="752536"/>
            <a:ext cx="2202847"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FLOWCHART</a:t>
            </a:r>
          </a:p>
        </p:txBody>
      </p:sp>
      <p:cxnSp>
        <p:nvCxnSpPr>
          <p:cNvPr id="5" name="Straight Arrow Connector 4">
            <a:extLst>
              <a:ext uri="{FF2B5EF4-FFF2-40B4-BE49-F238E27FC236}">
                <a16:creationId xmlns:a16="http://schemas.microsoft.com/office/drawing/2014/main" id="{281F5FAB-1A6D-2505-9942-BE962093D796}"/>
              </a:ext>
            </a:extLst>
          </p:cNvPr>
          <p:cNvCxnSpPr>
            <a:cxnSpLocks/>
          </p:cNvCxnSpPr>
          <p:nvPr/>
        </p:nvCxnSpPr>
        <p:spPr>
          <a:xfrm>
            <a:off x="5310000" y="3387600"/>
            <a:ext cx="0" cy="103270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B5CB006-D597-DF6A-31B3-7390B5E4D72A}"/>
              </a:ext>
            </a:extLst>
          </p:cNvPr>
          <p:cNvCxnSpPr>
            <a:cxnSpLocks/>
          </p:cNvCxnSpPr>
          <p:nvPr/>
        </p:nvCxnSpPr>
        <p:spPr>
          <a:xfrm>
            <a:off x="5310000" y="1882800"/>
            <a:ext cx="0" cy="43560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FD5FE9E-E0A6-EC4C-C1A5-A7CAEB09BF51}"/>
              </a:ext>
            </a:extLst>
          </p:cNvPr>
          <p:cNvCxnSpPr>
            <a:cxnSpLocks/>
          </p:cNvCxnSpPr>
          <p:nvPr/>
        </p:nvCxnSpPr>
        <p:spPr>
          <a:xfrm flipH="1">
            <a:off x="5309999" y="1887424"/>
            <a:ext cx="4510800" cy="0"/>
          </a:xfrm>
          <a:prstGeom prst="straightConnector1">
            <a:avLst/>
          </a:prstGeom>
          <a:ln w="12700">
            <a:solidFill>
              <a:srgbClr val="E2E2E2"/>
            </a:solidFill>
            <a:headEnd type="none" w="sm" len="sm"/>
            <a:tailEnd type="none" w="med"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1A8B43-352C-A5DE-CE42-63C679451C52}"/>
              </a:ext>
            </a:extLst>
          </p:cNvPr>
          <p:cNvCxnSpPr>
            <a:cxnSpLocks/>
          </p:cNvCxnSpPr>
          <p:nvPr/>
        </p:nvCxnSpPr>
        <p:spPr>
          <a:xfrm>
            <a:off x="9823511" y="1880722"/>
            <a:ext cx="0" cy="437028"/>
          </a:xfrm>
          <a:prstGeom prst="straightConnector1">
            <a:avLst/>
          </a:prstGeom>
          <a:ln w="12700">
            <a:solidFill>
              <a:srgbClr val="E2E2E2"/>
            </a:solidFill>
            <a:headEnd type="none" w="sm" len="sm"/>
            <a:tailEnd type="arrow" w="med" len="s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549C3F5-F1AC-7E21-192F-315D89F95ADD}"/>
              </a:ext>
            </a:extLst>
          </p:cNvPr>
          <p:cNvSpPr txBox="1"/>
          <p:nvPr/>
        </p:nvSpPr>
        <p:spPr>
          <a:xfrm>
            <a:off x="7344000" y="1432292"/>
            <a:ext cx="596016" cy="369332"/>
          </a:xfrm>
          <a:prstGeom prst="rect">
            <a:avLst/>
          </a:prstGeom>
          <a:noFill/>
        </p:spPr>
        <p:txBody>
          <a:bodyPr wrap="square" rtlCol="0">
            <a:spAutoFit/>
          </a:bodyPr>
          <a:lstStyle/>
          <a:p>
            <a:r>
              <a:rPr lang="en-IT" dirty="0">
                <a:solidFill>
                  <a:srgbClr val="E2E2E2"/>
                </a:solidFill>
              </a:rPr>
              <a:t>osc</a:t>
            </a:r>
          </a:p>
        </p:txBody>
      </p:sp>
    </p:spTree>
    <p:extLst>
      <p:ext uri="{BB962C8B-B14F-4D97-AF65-F5344CB8AC3E}">
        <p14:creationId xmlns:p14="http://schemas.microsoft.com/office/powerpoint/2010/main" val="3344057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 name="Oval 205">
            <a:extLst>
              <a:ext uri="{FF2B5EF4-FFF2-40B4-BE49-F238E27FC236}">
                <a16:creationId xmlns:a16="http://schemas.microsoft.com/office/drawing/2014/main" id="{F01959AD-14DA-F300-95B7-DF353CEDD367}"/>
              </a:ext>
            </a:extLst>
          </p:cNvPr>
          <p:cNvSpPr>
            <a:spLocks noChangeAspect="1"/>
          </p:cNvSpPr>
          <p:nvPr/>
        </p:nvSpPr>
        <p:spPr>
          <a:xfrm rot="3268785" flipH="1">
            <a:off x="691306" y="5752736"/>
            <a:ext cx="81607" cy="8160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8" name="Oval 77">
            <a:extLst>
              <a:ext uri="{FF2B5EF4-FFF2-40B4-BE49-F238E27FC236}">
                <a16:creationId xmlns:a16="http://schemas.microsoft.com/office/drawing/2014/main" id="{10160B9C-37EC-1A25-D0ED-14B6EBA13040}"/>
              </a:ext>
            </a:extLst>
          </p:cNvPr>
          <p:cNvSpPr>
            <a:spLocks noChangeAspect="1"/>
          </p:cNvSpPr>
          <p:nvPr/>
        </p:nvSpPr>
        <p:spPr>
          <a:xfrm flipV="1">
            <a:off x="851374" y="47699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 name="Oval 20">
            <a:extLst>
              <a:ext uri="{FF2B5EF4-FFF2-40B4-BE49-F238E27FC236}">
                <a16:creationId xmlns:a16="http://schemas.microsoft.com/office/drawing/2014/main" id="{3A7A7E22-22D9-41E9-5D10-14AA8E6C7E0C}"/>
              </a:ext>
            </a:extLst>
          </p:cNvPr>
          <p:cNvSpPr>
            <a:spLocks noChangeAspect="1"/>
          </p:cNvSpPr>
          <p:nvPr/>
        </p:nvSpPr>
        <p:spPr>
          <a:xfrm flipH="1" flipV="1">
            <a:off x="323017" y="4788296"/>
            <a:ext cx="101290" cy="10129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0" name="Oval 99">
            <a:extLst>
              <a:ext uri="{FF2B5EF4-FFF2-40B4-BE49-F238E27FC236}">
                <a16:creationId xmlns:a16="http://schemas.microsoft.com/office/drawing/2014/main" id="{3DBC1060-B382-5F46-998A-FE806C2B2E1B}"/>
              </a:ext>
            </a:extLst>
          </p:cNvPr>
          <p:cNvSpPr>
            <a:spLocks noChangeAspect="1"/>
          </p:cNvSpPr>
          <p:nvPr/>
        </p:nvSpPr>
        <p:spPr>
          <a:xfrm>
            <a:off x="2065218" y="60400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1" name="Oval 100">
            <a:extLst>
              <a:ext uri="{FF2B5EF4-FFF2-40B4-BE49-F238E27FC236}">
                <a16:creationId xmlns:a16="http://schemas.microsoft.com/office/drawing/2014/main" id="{42383804-9249-DE38-DB30-0247AF310C43}"/>
              </a:ext>
            </a:extLst>
          </p:cNvPr>
          <p:cNvSpPr>
            <a:spLocks noChangeAspect="1"/>
          </p:cNvSpPr>
          <p:nvPr/>
        </p:nvSpPr>
        <p:spPr>
          <a:xfrm>
            <a:off x="2331555" y="594517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03" name="Oval 102">
            <a:extLst>
              <a:ext uri="{FF2B5EF4-FFF2-40B4-BE49-F238E27FC236}">
                <a16:creationId xmlns:a16="http://schemas.microsoft.com/office/drawing/2014/main" id="{8E9F232B-9C3A-0503-857F-79B2FF274606}"/>
              </a:ext>
            </a:extLst>
          </p:cNvPr>
          <p:cNvSpPr>
            <a:spLocks noChangeAspect="1"/>
          </p:cNvSpPr>
          <p:nvPr/>
        </p:nvSpPr>
        <p:spPr>
          <a:xfrm flipV="1">
            <a:off x="407721" y="3983526"/>
            <a:ext cx="101290" cy="10129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3" name="Oval 212">
            <a:extLst>
              <a:ext uri="{FF2B5EF4-FFF2-40B4-BE49-F238E27FC236}">
                <a16:creationId xmlns:a16="http://schemas.microsoft.com/office/drawing/2014/main" id="{8E5B7FE3-025E-F2CA-B979-D2C2FF9D3DC6}"/>
              </a:ext>
            </a:extLst>
          </p:cNvPr>
          <p:cNvSpPr>
            <a:spLocks noChangeAspect="1"/>
          </p:cNvSpPr>
          <p:nvPr/>
        </p:nvSpPr>
        <p:spPr>
          <a:xfrm flipV="1">
            <a:off x="139714" y="5619513"/>
            <a:ext cx="151578" cy="15157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 name="Oval 11">
            <a:extLst>
              <a:ext uri="{FF2B5EF4-FFF2-40B4-BE49-F238E27FC236}">
                <a16:creationId xmlns:a16="http://schemas.microsoft.com/office/drawing/2014/main" id="{C8E3690D-90BD-7E3B-203B-503B1E039068}"/>
              </a:ext>
            </a:extLst>
          </p:cNvPr>
          <p:cNvSpPr>
            <a:spLocks noChangeAspect="1"/>
          </p:cNvSpPr>
          <p:nvPr/>
        </p:nvSpPr>
        <p:spPr>
          <a:xfrm>
            <a:off x="6912877" y="649454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7" name="Oval 6">
            <a:extLst>
              <a:ext uri="{FF2B5EF4-FFF2-40B4-BE49-F238E27FC236}">
                <a16:creationId xmlns:a16="http://schemas.microsoft.com/office/drawing/2014/main" id="{CC4F266C-E651-E6F1-FCCF-8F5C14DAFF8C}"/>
              </a:ext>
            </a:extLst>
          </p:cNvPr>
          <p:cNvSpPr>
            <a:spLocks noChangeAspect="1"/>
          </p:cNvSpPr>
          <p:nvPr/>
        </p:nvSpPr>
        <p:spPr>
          <a:xfrm>
            <a:off x="11482979" y="5040869"/>
            <a:ext cx="84919" cy="849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3" name="Oval 12">
            <a:extLst>
              <a:ext uri="{FF2B5EF4-FFF2-40B4-BE49-F238E27FC236}">
                <a16:creationId xmlns:a16="http://schemas.microsoft.com/office/drawing/2014/main" id="{9B1B9B58-3B9E-B6F8-D8C4-F8987B7B1BEF}"/>
              </a:ext>
            </a:extLst>
          </p:cNvPr>
          <p:cNvSpPr>
            <a:spLocks noChangeAspect="1"/>
          </p:cNvSpPr>
          <p:nvPr/>
        </p:nvSpPr>
        <p:spPr>
          <a:xfrm rot="3268785">
            <a:off x="8498370" y="646266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2" name="Oval 201">
            <a:extLst>
              <a:ext uri="{FF2B5EF4-FFF2-40B4-BE49-F238E27FC236}">
                <a16:creationId xmlns:a16="http://schemas.microsoft.com/office/drawing/2014/main" id="{409C8182-15ED-4725-E081-94E8C85E5005}"/>
              </a:ext>
            </a:extLst>
          </p:cNvPr>
          <p:cNvSpPr>
            <a:spLocks noChangeAspect="1"/>
          </p:cNvSpPr>
          <p:nvPr/>
        </p:nvSpPr>
        <p:spPr>
          <a:xfrm rot="3268785">
            <a:off x="11295103" y="59346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 name="Oval 3">
            <a:extLst>
              <a:ext uri="{FF2B5EF4-FFF2-40B4-BE49-F238E27FC236}">
                <a16:creationId xmlns:a16="http://schemas.microsoft.com/office/drawing/2014/main" id="{60C8EE28-B540-EE78-3506-70ACA250DA04}"/>
              </a:ext>
            </a:extLst>
          </p:cNvPr>
          <p:cNvSpPr>
            <a:spLocks noChangeAspect="1"/>
          </p:cNvSpPr>
          <p:nvPr/>
        </p:nvSpPr>
        <p:spPr>
          <a:xfrm rot="3268785">
            <a:off x="9931099" y="611573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0" name="Oval 49">
            <a:extLst>
              <a:ext uri="{FF2B5EF4-FFF2-40B4-BE49-F238E27FC236}">
                <a16:creationId xmlns:a16="http://schemas.microsoft.com/office/drawing/2014/main" id="{86107ED7-F42B-A5A6-D0F3-0E503619A401}"/>
              </a:ext>
            </a:extLst>
          </p:cNvPr>
          <p:cNvSpPr>
            <a:spLocks noChangeAspect="1"/>
          </p:cNvSpPr>
          <p:nvPr/>
        </p:nvSpPr>
        <p:spPr>
          <a:xfrm>
            <a:off x="3359503" y="16108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4" name="Oval 53">
            <a:extLst>
              <a:ext uri="{FF2B5EF4-FFF2-40B4-BE49-F238E27FC236}">
                <a16:creationId xmlns:a16="http://schemas.microsoft.com/office/drawing/2014/main" id="{075318E8-761F-6829-16C9-2A07CDFE8AD4}"/>
              </a:ext>
            </a:extLst>
          </p:cNvPr>
          <p:cNvSpPr>
            <a:spLocks noChangeAspect="1"/>
          </p:cNvSpPr>
          <p:nvPr/>
        </p:nvSpPr>
        <p:spPr>
          <a:xfrm>
            <a:off x="2753434" y="1362780"/>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93" name="Oval 292">
            <a:extLst>
              <a:ext uri="{FF2B5EF4-FFF2-40B4-BE49-F238E27FC236}">
                <a16:creationId xmlns:a16="http://schemas.microsoft.com/office/drawing/2014/main" id="{D0302D78-207B-4E62-1115-C041A06E03AD}"/>
              </a:ext>
            </a:extLst>
          </p:cNvPr>
          <p:cNvSpPr>
            <a:spLocks noChangeAspect="1"/>
          </p:cNvSpPr>
          <p:nvPr/>
        </p:nvSpPr>
        <p:spPr>
          <a:xfrm>
            <a:off x="1265028" y="68626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2" name="Oval 241">
            <a:extLst>
              <a:ext uri="{FF2B5EF4-FFF2-40B4-BE49-F238E27FC236}">
                <a16:creationId xmlns:a16="http://schemas.microsoft.com/office/drawing/2014/main" id="{E6CE3029-BFEB-4D7C-1665-1306FD595149}"/>
              </a:ext>
            </a:extLst>
          </p:cNvPr>
          <p:cNvSpPr>
            <a:spLocks noChangeAspect="1"/>
          </p:cNvSpPr>
          <p:nvPr/>
        </p:nvSpPr>
        <p:spPr>
          <a:xfrm>
            <a:off x="1029186"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37" name="Oval 236">
            <a:extLst>
              <a:ext uri="{FF2B5EF4-FFF2-40B4-BE49-F238E27FC236}">
                <a16:creationId xmlns:a16="http://schemas.microsoft.com/office/drawing/2014/main" id="{B50A119B-94EE-1CEF-CF52-EF9CC4D9271C}"/>
              </a:ext>
            </a:extLst>
          </p:cNvPr>
          <p:cNvSpPr>
            <a:spLocks noChangeAspect="1"/>
          </p:cNvSpPr>
          <p:nvPr/>
        </p:nvSpPr>
        <p:spPr>
          <a:xfrm>
            <a:off x="1842386" y="10600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3" name="Oval 272">
            <a:extLst>
              <a:ext uri="{FF2B5EF4-FFF2-40B4-BE49-F238E27FC236}">
                <a16:creationId xmlns:a16="http://schemas.microsoft.com/office/drawing/2014/main" id="{2E0BBB53-19DF-7331-160B-961425CCC17B}"/>
              </a:ext>
            </a:extLst>
          </p:cNvPr>
          <p:cNvSpPr>
            <a:spLocks noChangeAspect="1"/>
          </p:cNvSpPr>
          <p:nvPr/>
        </p:nvSpPr>
        <p:spPr>
          <a:xfrm>
            <a:off x="2544135" y="39552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0" name="Oval 239">
            <a:extLst>
              <a:ext uri="{FF2B5EF4-FFF2-40B4-BE49-F238E27FC236}">
                <a16:creationId xmlns:a16="http://schemas.microsoft.com/office/drawing/2014/main" id="{3DC72947-5239-1FE0-73B6-BFCBCCAE0E10}"/>
              </a:ext>
            </a:extLst>
          </p:cNvPr>
          <p:cNvSpPr>
            <a:spLocks noChangeAspect="1"/>
          </p:cNvSpPr>
          <p:nvPr/>
        </p:nvSpPr>
        <p:spPr>
          <a:xfrm>
            <a:off x="4331814" y="132324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1" name="Oval 190">
            <a:extLst>
              <a:ext uri="{FF2B5EF4-FFF2-40B4-BE49-F238E27FC236}">
                <a16:creationId xmlns:a16="http://schemas.microsoft.com/office/drawing/2014/main" id="{3C0BD570-B24B-7F64-4CD4-218B0EDB7774}"/>
              </a:ext>
            </a:extLst>
          </p:cNvPr>
          <p:cNvSpPr>
            <a:spLocks noChangeAspect="1"/>
          </p:cNvSpPr>
          <p:nvPr/>
        </p:nvSpPr>
        <p:spPr>
          <a:xfrm flipH="1" flipV="1">
            <a:off x="325750" y="3129730"/>
            <a:ext cx="54533" cy="54533"/>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1" name="Oval 40">
            <a:extLst>
              <a:ext uri="{FF2B5EF4-FFF2-40B4-BE49-F238E27FC236}">
                <a16:creationId xmlns:a16="http://schemas.microsoft.com/office/drawing/2014/main" id="{CB3474FB-4851-8230-3A0E-CDCC1C892914}"/>
              </a:ext>
            </a:extLst>
          </p:cNvPr>
          <p:cNvSpPr>
            <a:spLocks noChangeAspect="1"/>
          </p:cNvSpPr>
          <p:nvPr/>
        </p:nvSpPr>
        <p:spPr>
          <a:xfrm>
            <a:off x="5220587" y="41838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1" name="Oval 280">
            <a:extLst>
              <a:ext uri="{FF2B5EF4-FFF2-40B4-BE49-F238E27FC236}">
                <a16:creationId xmlns:a16="http://schemas.microsoft.com/office/drawing/2014/main" id="{A92B6DC9-EC15-9345-B238-4A02369D4CA1}"/>
              </a:ext>
            </a:extLst>
          </p:cNvPr>
          <p:cNvSpPr>
            <a:spLocks noChangeAspect="1"/>
          </p:cNvSpPr>
          <p:nvPr/>
        </p:nvSpPr>
        <p:spPr>
          <a:xfrm>
            <a:off x="11366349" y="315466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2" name="Oval 281">
            <a:extLst>
              <a:ext uri="{FF2B5EF4-FFF2-40B4-BE49-F238E27FC236}">
                <a16:creationId xmlns:a16="http://schemas.microsoft.com/office/drawing/2014/main" id="{6F076AFC-13DF-EB73-F138-60ABDADFFE46}"/>
              </a:ext>
            </a:extLst>
          </p:cNvPr>
          <p:cNvSpPr>
            <a:spLocks noChangeAspect="1"/>
          </p:cNvSpPr>
          <p:nvPr/>
        </p:nvSpPr>
        <p:spPr>
          <a:xfrm>
            <a:off x="11624875" y="390550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7" name="Oval 276">
            <a:extLst>
              <a:ext uri="{FF2B5EF4-FFF2-40B4-BE49-F238E27FC236}">
                <a16:creationId xmlns:a16="http://schemas.microsoft.com/office/drawing/2014/main" id="{2ABA6668-CFDD-FED9-2C74-E058F26843B5}"/>
              </a:ext>
            </a:extLst>
          </p:cNvPr>
          <p:cNvSpPr>
            <a:spLocks noChangeAspect="1"/>
          </p:cNvSpPr>
          <p:nvPr/>
        </p:nvSpPr>
        <p:spPr>
          <a:xfrm>
            <a:off x="9611865" y="4553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8" name="Oval 277">
            <a:extLst>
              <a:ext uri="{FF2B5EF4-FFF2-40B4-BE49-F238E27FC236}">
                <a16:creationId xmlns:a16="http://schemas.microsoft.com/office/drawing/2014/main" id="{5CB47E8A-975F-A04C-41D4-3F8EB3B06B70}"/>
              </a:ext>
            </a:extLst>
          </p:cNvPr>
          <p:cNvSpPr>
            <a:spLocks noChangeAspect="1"/>
          </p:cNvSpPr>
          <p:nvPr/>
        </p:nvSpPr>
        <p:spPr>
          <a:xfrm>
            <a:off x="8469934" y="6225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79" name="Oval 278">
            <a:extLst>
              <a:ext uri="{FF2B5EF4-FFF2-40B4-BE49-F238E27FC236}">
                <a16:creationId xmlns:a16="http://schemas.microsoft.com/office/drawing/2014/main" id="{5342AC89-52DE-53E9-045E-3B4408350315}"/>
              </a:ext>
            </a:extLst>
          </p:cNvPr>
          <p:cNvSpPr>
            <a:spLocks noChangeAspect="1"/>
          </p:cNvSpPr>
          <p:nvPr/>
        </p:nvSpPr>
        <p:spPr>
          <a:xfrm>
            <a:off x="11543156" y="274015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9" name="Oval 188">
            <a:extLst>
              <a:ext uri="{FF2B5EF4-FFF2-40B4-BE49-F238E27FC236}">
                <a16:creationId xmlns:a16="http://schemas.microsoft.com/office/drawing/2014/main" id="{AD47A386-3D8D-49F9-E47E-EF9216CC4E0E}"/>
              </a:ext>
            </a:extLst>
          </p:cNvPr>
          <p:cNvSpPr>
            <a:spLocks noChangeAspect="1"/>
          </p:cNvSpPr>
          <p:nvPr/>
        </p:nvSpPr>
        <p:spPr>
          <a:xfrm>
            <a:off x="4735337" y="8159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07" name="Oval 206">
            <a:extLst>
              <a:ext uri="{FF2B5EF4-FFF2-40B4-BE49-F238E27FC236}">
                <a16:creationId xmlns:a16="http://schemas.microsoft.com/office/drawing/2014/main" id="{8A71CB2F-92A6-0204-B99C-89B410315F6E}"/>
              </a:ext>
            </a:extLst>
          </p:cNvPr>
          <p:cNvSpPr>
            <a:spLocks noChangeAspect="1"/>
          </p:cNvSpPr>
          <p:nvPr/>
        </p:nvSpPr>
        <p:spPr>
          <a:xfrm rot="3268785">
            <a:off x="3684075" y="6687576"/>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51" name="Oval 250">
            <a:extLst>
              <a:ext uri="{FF2B5EF4-FFF2-40B4-BE49-F238E27FC236}">
                <a16:creationId xmlns:a16="http://schemas.microsoft.com/office/drawing/2014/main" id="{BFE04514-9813-1C35-F605-12CF32F9C41E}"/>
              </a:ext>
            </a:extLst>
          </p:cNvPr>
          <p:cNvSpPr>
            <a:spLocks noChangeAspect="1"/>
          </p:cNvSpPr>
          <p:nvPr/>
        </p:nvSpPr>
        <p:spPr>
          <a:xfrm rot="3268785">
            <a:off x="5174135" y="66016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6" name="Oval 145">
            <a:extLst>
              <a:ext uri="{FF2B5EF4-FFF2-40B4-BE49-F238E27FC236}">
                <a16:creationId xmlns:a16="http://schemas.microsoft.com/office/drawing/2014/main" id="{72326CDC-216B-7352-DF96-8E030C4696A0}"/>
              </a:ext>
            </a:extLst>
          </p:cNvPr>
          <p:cNvSpPr>
            <a:spLocks noChangeAspect="1"/>
          </p:cNvSpPr>
          <p:nvPr/>
        </p:nvSpPr>
        <p:spPr>
          <a:xfrm>
            <a:off x="5033855" y="1447144"/>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1" name="Oval 240">
            <a:extLst>
              <a:ext uri="{FF2B5EF4-FFF2-40B4-BE49-F238E27FC236}">
                <a16:creationId xmlns:a16="http://schemas.microsoft.com/office/drawing/2014/main" id="{9551A1AC-9B3C-3570-855C-3495D2978821}"/>
              </a:ext>
            </a:extLst>
          </p:cNvPr>
          <p:cNvSpPr>
            <a:spLocks noChangeAspect="1"/>
          </p:cNvSpPr>
          <p:nvPr/>
        </p:nvSpPr>
        <p:spPr>
          <a:xfrm>
            <a:off x="5135147" y="9537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9" name="Oval 148">
            <a:extLst>
              <a:ext uri="{FF2B5EF4-FFF2-40B4-BE49-F238E27FC236}">
                <a16:creationId xmlns:a16="http://schemas.microsoft.com/office/drawing/2014/main" id="{62DDCBB9-C294-6BC4-EEB2-A4DA6092CDA2}"/>
              </a:ext>
            </a:extLst>
          </p:cNvPr>
          <p:cNvSpPr>
            <a:spLocks noChangeAspect="1"/>
          </p:cNvSpPr>
          <p:nvPr/>
        </p:nvSpPr>
        <p:spPr>
          <a:xfrm>
            <a:off x="6713702" y="84755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3" name="Oval 242">
            <a:extLst>
              <a:ext uri="{FF2B5EF4-FFF2-40B4-BE49-F238E27FC236}">
                <a16:creationId xmlns:a16="http://schemas.microsoft.com/office/drawing/2014/main" id="{6E966C8B-A1C2-EF10-91C8-62A6995669B0}"/>
              </a:ext>
            </a:extLst>
          </p:cNvPr>
          <p:cNvSpPr>
            <a:spLocks noChangeAspect="1"/>
          </p:cNvSpPr>
          <p:nvPr/>
        </p:nvSpPr>
        <p:spPr>
          <a:xfrm>
            <a:off x="8211728" y="89327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7" name="Oval 246">
            <a:extLst>
              <a:ext uri="{FF2B5EF4-FFF2-40B4-BE49-F238E27FC236}">
                <a16:creationId xmlns:a16="http://schemas.microsoft.com/office/drawing/2014/main" id="{B750DC4C-173D-8CF5-5366-FF79CE1987AC}"/>
              </a:ext>
            </a:extLst>
          </p:cNvPr>
          <p:cNvSpPr>
            <a:spLocks noChangeAspect="1"/>
          </p:cNvSpPr>
          <p:nvPr/>
        </p:nvSpPr>
        <p:spPr>
          <a:xfrm>
            <a:off x="10465296" y="10186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8" name="Oval 247">
            <a:extLst>
              <a:ext uri="{FF2B5EF4-FFF2-40B4-BE49-F238E27FC236}">
                <a16:creationId xmlns:a16="http://schemas.microsoft.com/office/drawing/2014/main" id="{84A0E039-423D-260F-4437-2487E8C64BDB}"/>
              </a:ext>
            </a:extLst>
          </p:cNvPr>
          <p:cNvSpPr>
            <a:spLocks noChangeAspect="1"/>
          </p:cNvSpPr>
          <p:nvPr/>
        </p:nvSpPr>
        <p:spPr>
          <a:xfrm>
            <a:off x="11579156" y="131706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9" name="Oval 248">
            <a:extLst>
              <a:ext uri="{FF2B5EF4-FFF2-40B4-BE49-F238E27FC236}">
                <a16:creationId xmlns:a16="http://schemas.microsoft.com/office/drawing/2014/main" id="{15975944-F434-CF8F-6377-798E2CF9BAE6}"/>
              </a:ext>
            </a:extLst>
          </p:cNvPr>
          <p:cNvSpPr>
            <a:spLocks noChangeAspect="1"/>
          </p:cNvSpPr>
          <p:nvPr/>
        </p:nvSpPr>
        <p:spPr>
          <a:xfrm>
            <a:off x="11366349" y="197857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3" name="Oval 32">
            <a:extLst>
              <a:ext uri="{FF2B5EF4-FFF2-40B4-BE49-F238E27FC236}">
                <a16:creationId xmlns:a16="http://schemas.microsoft.com/office/drawing/2014/main" id="{C40AE68B-B17C-148A-A124-AE24B6388127}"/>
              </a:ext>
            </a:extLst>
          </p:cNvPr>
          <p:cNvSpPr>
            <a:spLocks noChangeAspect="1"/>
          </p:cNvSpPr>
          <p:nvPr/>
        </p:nvSpPr>
        <p:spPr>
          <a:xfrm>
            <a:off x="9523904" y="1005649"/>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35" name="Oval 34">
            <a:extLst>
              <a:ext uri="{FF2B5EF4-FFF2-40B4-BE49-F238E27FC236}">
                <a16:creationId xmlns:a16="http://schemas.microsoft.com/office/drawing/2014/main" id="{52F51F3F-F9A2-39AB-3E35-2B63730755BD}"/>
              </a:ext>
            </a:extLst>
          </p:cNvPr>
          <p:cNvSpPr>
            <a:spLocks noChangeAspect="1"/>
          </p:cNvSpPr>
          <p:nvPr/>
        </p:nvSpPr>
        <p:spPr>
          <a:xfrm>
            <a:off x="10726808" y="1926218"/>
            <a:ext cx="63368" cy="6336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42" name="Oval 41">
            <a:extLst>
              <a:ext uri="{FF2B5EF4-FFF2-40B4-BE49-F238E27FC236}">
                <a16:creationId xmlns:a16="http://schemas.microsoft.com/office/drawing/2014/main" id="{7A71DFB6-55C0-A620-43F5-8A558805866B}"/>
              </a:ext>
            </a:extLst>
          </p:cNvPr>
          <p:cNvSpPr>
            <a:spLocks noChangeAspect="1"/>
          </p:cNvSpPr>
          <p:nvPr/>
        </p:nvSpPr>
        <p:spPr>
          <a:xfrm>
            <a:off x="10915823" y="200578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1" name="Oval 90">
            <a:extLst>
              <a:ext uri="{FF2B5EF4-FFF2-40B4-BE49-F238E27FC236}">
                <a16:creationId xmlns:a16="http://schemas.microsoft.com/office/drawing/2014/main" id="{17157F81-95CF-7F36-9682-9EE341218486}"/>
              </a:ext>
            </a:extLst>
          </p:cNvPr>
          <p:cNvSpPr>
            <a:spLocks noChangeAspect="1"/>
          </p:cNvSpPr>
          <p:nvPr/>
        </p:nvSpPr>
        <p:spPr>
          <a:xfrm>
            <a:off x="9204587" y="782591"/>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11" name="Oval 110">
            <a:extLst>
              <a:ext uri="{FF2B5EF4-FFF2-40B4-BE49-F238E27FC236}">
                <a16:creationId xmlns:a16="http://schemas.microsoft.com/office/drawing/2014/main" id="{A900DEB2-ED30-B198-A06B-68B655BF2DA8}"/>
              </a:ext>
            </a:extLst>
          </p:cNvPr>
          <p:cNvSpPr>
            <a:spLocks noChangeAspect="1"/>
          </p:cNvSpPr>
          <p:nvPr/>
        </p:nvSpPr>
        <p:spPr>
          <a:xfrm>
            <a:off x="7233484" y="11461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1" name="Oval 150">
            <a:extLst>
              <a:ext uri="{FF2B5EF4-FFF2-40B4-BE49-F238E27FC236}">
                <a16:creationId xmlns:a16="http://schemas.microsoft.com/office/drawing/2014/main" id="{059745A0-A865-EF6D-D69E-A9BC20AF9DF3}"/>
              </a:ext>
            </a:extLst>
          </p:cNvPr>
          <p:cNvSpPr>
            <a:spLocks noChangeAspect="1"/>
          </p:cNvSpPr>
          <p:nvPr/>
        </p:nvSpPr>
        <p:spPr>
          <a:xfrm>
            <a:off x="11593854" y="58313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57" name="Oval 156">
            <a:extLst>
              <a:ext uri="{FF2B5EF4-FFF2-40B4-BE49-F238E27FC236}">
                <a16:creationId xmlns:a16="http://schemas.microsoft.com/office/drawing/2014/main" id="{13772711-52E3-776A-09AE-A754FA1A4DEB}"/>
              </a:ext>
            </a:extLst>
          </p:cNvPr>
          <p:cNvSpPr>
            <a:spLocks noChangeAspect="1"/>
          </p:cNvSpPr>
          <p:nvPr/>
        </p:nvSpPr>
        <p:spPr>
          <a:xfrm>
            <a:off x="10803663" y="214684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81" name="Rectangle 180">
            <a:extLst>
              <a:ext uri="{FF2B5EF4-FFF2-40B4-BE49-F238E27FC236}">
                <a16:creationId xmlns:a16="http://schemas.microsoft.com/office/drawing/2014/main" id="{C2370D4F-2F35-C869-36F5-B45F5CD88A45}"/>
              </a:ext>
            </a:extLst>
          </p:cNvPr>
          <p:cNvSpPr/>
          <p:nvPr/>
        </p:nvSpPr>
        <p:spPr>
          <a:xfrm>
            <a:off x="-1491042" y="-1094288"/>
            <a:ext cx="14782800" cy="9046575"/>
          </a:xfrm>
          <a:prstGeom prst="rect">
            <a:avLst/>
          </a:prstGeom>
          <a:solidFill>
            <a:schemeClr val="tx1">
              <a:alpha val="4508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90" name="Oval 189">
            <a:extLst>
              <a:ext uri="{FF2B5EF4-FFF2-40B4-BE49-F238E27FC236}">
                <a16:creationId xmlns:a16="http://schemas.microsoft.com/office/drawing/2014/main" id="{EC8959DD-C18D-0F36-5248-52A17EC12E0B}"/>
              </a:ext>
            </a:extLst>
          </p:cNvPr>
          <p:cNvSpPr>
            <a:spLocks noChangeAspect="1"/>
          </p:cNvSpPr>
          <p:nvPr/>
        </p:nvSpPr>
        <p:spPr>
          <a:xfrm>
            <a:off x="5533945" y="1203641"/>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0" name="Oval 209">
            <a:extLst>
              <a:ext uri="{FF2B5EF4-FFF2-40B4-BE49-F238E27FC236}">
                <a16:creationId xmlns:a16="http://schemas.microsoft.com/office/drawing/2014/main" id="{E6147D08-2D8A-96E4-E5BD-76547F224777}"/>
              </a:ext>
            </a:extLst>
          </p:cNvPr>
          <p:cNvSpPr>
            <a:spLocks noChangeAspect="1"/>
          </p:cNvSpPr>
          <p:nvPr/>
        </p:nvSpPr>
        <p:spPr>
          <a:xfrm rot="3268785" flipH="1" flipV="1">
            <a:off x="454479" y="52247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1" name="Oval 210">
            <a:extLst>
              <a:ext uri="{FF2B5EF4-FFF2-40B4-BE49-F238E27FC236}">
                <a16:creationId xmlns:a16="http://schemas.microsoft.com/office/drawing/2014/main" id="{A06CC250-E088-9590-118E-FEFD7EADC7CC}"/>
              </a:ext>
            </a:extLst>
          </p:cNvPr>
          <p:cNvSpPr>
            <a:spLocks noChangeAspect="1"/>
          </p:cNvSpPr>
          <p:nvPr/>
        </p:nvSpPr>
        <p:spPr>
          <a:xfrm rot="3268785" flipH="1" flipV="1">
            <a:off x="851448" y="315949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12" name="Oval 211">
            <a:extLst>
              <a:ext uri="{FF2B5EF4-FFF2-40B4-BE49-F238E27FC236}">
                <a16:creationId xmlns:a16="http://schemas.microsoft.com/office/drawing/2014/main" id="{E80F36DF-260C-6A35-8769-7A20F42296A6}"/>
              </a:ext>
            </a:extLst>
          </p:cNvPr>
          <p:cNvSpPr>
            <a:spLocks noChangeAspect="1"/>
          </p:cNvSpPr>
          <p:nvPr/>
        </p:nvSpPr>
        <p:spPr>
          <a:xfrm rot="3268785" flipH="1" flipV="1">
            <a:off x="212406" y="433271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27" name="Oval 226">
            <a:extLst>
              <a:ext uri="{FF2B5EF4-FFF2-40B4-BE49-F238E27FC236}">
                <a16:creationId xmlns:a16="http://schemas.microsoft.com/office/drawing/2014/main" id="{2CDEFFE0-1A46-2F31-EEC4-FAD53DC4E3D5}"/>
              </a:ext>
            </a:extLst>
          </p:cNvPr>
          <p:cNvSpPr>
            <a:spLocks noChangeAspect="1"/>
          </p:cNvSpPr>
          <p:nvPr/>
        </p:nvSpPr>
        <p:spPr>
          <a:xfrm>
            <a:off x="11189039" y="243043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6" name="Oval 245">
            <a:extLst>
              <a:ext uri="{FF2B5EF4-FFF2-40B4-BE49-F238E27FC236}">
                <a16:creationId xmlns:a16="http://schemas.microsoft.com/office/drawing/2014/main" id="{DCA393A5-6BD8-D62E-E0ED-74F4AC09405E}"/>
              </a:ext>
            </a:extLst>
          </p:cNvPr>
          <p:cNvSpPr>
            <a:spLocks noChangeAspect="1"/>
          </p:cNvSpPr>
          <p:nvPr/>
        </p:nvSpPr>
        <p:spPr>
          <a:xfrm>
            <a:off x="10716957" y="151046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3" name="Oval 92">
            <a:extLst>
              <a:ext uri="{FF2B5EF4-FFF2-40B4-BE49-F238E27FC236}">
                <a16:creationId xmlns:a16="http://schemas.microsoft.com/office/drawing/2014/main" id="{21C361AE-6677-25D9-1A62-DCE9A9E85960}"/>
              </a:ext>
            </a:extLst>
          </p:cNvPr>
          <p:cNvSpPr>
            <a:spLocks noChangeAspect="1"/>
          </p:cNvSpPr>
          <p:nvPr/>
        </p:nvSpPr>
        <p:spPr>
          <a:xfrm>
            <a:off x="7597313" y="494502"/>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7" name="Oval 286">
            <a:extLst>
              <a:ext uri="{FF2B5EF4-FFF2-40B4-BE49-F238E27FC236}">
                <a16:creationId xmlns:a16="http://schemas.microsoft.com/office/drawing/2014/main" id="{CCD60502-161E-E366-BD09-D240E18CEDA5}"/>
              </a:ext>
            </a:extLst>
          </p:cNvPr>
          <p:cNvSpPr>
            <a:spLocks noChangeAspect="1"/>
          </p:cNvSpPr>
          <p:nvPr/>
        </p:nvSpPr>
        <p:spPr>
          <a:xfrm>
            <a:off x="6951774" y="1096554"/>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88" name="Oval 287">
            <a:extLst>
              <a:ext uri="{FF2B5EF4-FFF2-40B4-BE49-F238E27FC236}">
                <a16:creationId xmlns:a16="http://schemas.microsoft.com/office/drawing/2014/main" id="{E5E740D9-3DC7-DED2-A03C-186A2F91661E}"/>
              </a:ext>
            </a:extLst>
          </p:cNvPr>
          <p:cNvSpPr>
            <a:spLocks noChangeAspect="1"/>
          </p:cNvSpPr>
          <p:nvPr/>
        </p:nvSpPr>
        <p:spPr>
          <a:xfrm>
            <a:off x="5900358" y="979448"/>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grpSp>
        <p:nvGrpSpPr>
          <p:cNvPr id="126" name="Group 125">
            <a:extLst>
              <a:ext uri="{FF2B5EF4-FFF2-40B4-BE49-F238E27FC236}">
                <a16:creationId xmlns:a16="http://schemas.microsoft.com/office/drawing/2014/main" id="{197A1C47-89EC-685B-7562-31F15973AFAE}"/>
              </a:ext>
            </a:extLst>
          </p:cNvPr>
          <p:cNvGrpSpPr>
            <a:grpSpLocks noChangeAspect="1"/>
          </p:cNvGrpSpPr>
          <p:nvPr/>
        </p:nvGrpSpPr>
        <p:grpSpPr>
          <a:xfrm>
            <a:off x="10465296" y="-1708862"/>
            <a:ext cx="3064984" cy="3069895"/>
            <a:chOff x="5608109" y="2418225"/>
            <a:chExt cx="660987" cy="662046"/>
          </a:xfrm>
        </p:grpSpPr>
        <p:sp>
          <p:nvSpPr>
            <p:cNvPr id="127" name="Oval 126">
              <a:extLst>
                <a:ext uri="{FF2B5EF4-FFF2-40B4-BE49-F238E27FC236}">
                  <a16:creationId xmlns:a16="http://schemas.microsoft.com/office/drawing/2014/main" id="{525ED302-984B-6666-9041-F297BB0A9A5D}"/>
                </a:ext>
              </a:extLst>
            </p:cNvPr>
            <p:cNvSpPr>
              <a:spLocks noChangeAspect="1"/>
            </p:cNvSpPr>
            <p:nvPr/>
          </p:nvSpPr>
          <p:spPr>
            <a:xfrm>
              <a:off x="5644047" y="2454692"/>
              <a:ext cx="589112" cy="589112"/>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63853">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28" name="Oval 127">
              <a:extLst>
                <a:ext uri="{FF2B5EF4-FFF2-40B4-BE49-F238E27FC236}">
                  <a16:creationId xmlns:a16="http://schemas.microsoft.com/office/drawing/2014/main" id="{4FDE2373-2959-31B1-6E1D-BFD73F2AD926}"/>
                </a:ext>
              </a:extLst>
            </p:cNvPr>
            <p:cNvSpPr>
              <a:spLocks noChangeAspect="1"/>
            </p:cNvSpPr>
            <p:nvPr/>
          </p:nvSpPr>
          <p:spPr>
            <a:xfrm>
              <a:off x="5608109" y="2418225"/>
              <a:ext cx="660987" cy="662046"/>
            </a:xfrm>
            <a:prstGeom prst="ellipse">
              <a:avLst/>
            </a:prstGeom>
            <a:noFill/>
            <a:ln w="15875" cap="flat">
              <a:solidFill>
                <a:schemeClr val="bg1">
                  <a:lumMod val="85000"/>
                  <a:alpha val="17292"/>
                </a:schemeClr>
              </a:solidFill>
              <a:extLst>
                <a:ext uri="{C807C97D-BFC1-408E-A445-0C87EB9F89A2}">
                  <ask:lineSketchStyleProps xmlns:ask="http://schemas.microsoft.com/office/drawing/2018/sketchyshapes" sd="1219033472">
                    <a:custGeom>
                      <a:avLst/>
                      <a:gdLst>
                        <a:gd name="connsiteX0" fmla="*/ 0 w 854749"/>
                        <a:gd name="connsiteY0" fmla="*/ 427375 h 854749"/>
                        <a:gd name="connsiteX1" fmla="*/ 427375 w 854749"/>
                        <a:gd name="connsiteY1" fmla="*/ 0 h 854749"/>
                        <a:gd name="connsiteX2" fmla="*/ 854750 w 854749"/>
                        <a:gd name="connsiteY2" fmla="*/ 427375 h 854749"/>
                        <a:gd name="connsiteX3" fmla="*/ 427375 w 854749"/>
                        <a:gd name="connsiteY3" fmla="*/ 854750 h 854749"/>
                        <a:gd name="connsiteX4" fmla="*/ 0 w 854749"/>
                        <a:gd name="connsiteY4" fmla="*/ 427375 h 854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49" h="854749" extrusionOk="0">
                          <a:moveTo>
                            <a:pt x="0" y="427375"/>
                          </a:moveTo>
                          <a:cubicBezTo>
                            <a:pt x="-36713" y="168697"/>
                            <a:pt x="167028" y="9126"/>
                            <a:pt x="427375" y="0"/>
                          </a:cubicBezTo>
                          <a:cubicBezTo>
                            <a:pt x="681937" y="3901"/>
                            <a:pt x="811908" y="192704"/>
                            <a:pt x="854750" y="427375"/>
                          </a:cubicBezTo>
                          <a:cubicBezTo>
                            <a:pt x="833313" y="684342"/>
                            <a:pt x="655777" y="896927"/>
                            <a:pt x="427375" y="854750"/>
                          </a:cubicBezTo>
                          <a:cubicBezTo>
                            <a:pt x="176604" y="846687"/>
                            <a:pt x="15266" y="670702"/>
                            <a:pt x="0" y="42737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grpSp>
      <p:sp>
        <p:nvSpPr>
          <p:cNvPr id="3" name="Oval 2">
            <a:extLst>
              <a:ext uri="{FF2B5EF4-FFF2-40B4-BE49-F238E27FC236}">
                <a16:creationId xmlns:a16="http://schemas.microsoft.com/office/drawing/2014/main" id="{BA5035D8-4A87-E40F-160F-F3CD9B40AF7D}"/>
              </a:ext>
            </a:extLst>
          </p:cNvPr>
          <p:cNvSpPr>
            <a:spLocks noChangeAspect="1"/>
          </p:cNvSpPr>
          <p:nvPr/>
        </p:nvSpPr>
        <p:spPr>
          <a:xfrm>
            <a:off x="5772751" y="6471687"/>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4" name="Oval 13">
            <a:extLst>
              <a:ext uri="{FF2B5EF4-FFF2-40B4-BE49-F238E27FC236}">
                <a16:creationId xmlns:a16="http://schemas.microsoft.com/office/drawing/2014/main" id="{B224EB40-27C4-195C-344F-6180BE251768}"/>
              </a:ext>
            </a:extLst>
          </p:cNvPr>
          <p:cNvSpPr>
            <a:spLocks noChangeAspect="1"/>
          </p:cNvSpPr>
          <p:nvPr/>
        </p:nvSpPr>
        <p:spPr>
          <a:xfrm>
            <a:off x="3511903" y="1763290"/>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4" name="Oval 23">
            <a:extLst>
              <a:ext uri="{FF2B5EF4-FFF2-40B4-BE49-F238E27FC236}">
                <a16:creationId xmlns:a16="http://schemas.microsoft.com/office/drawing/2014/main" id="{97BC46B6-8F91-8C80-313C-C106A42501C5}"/>
              </a:ext>
            </a:extLst>
          </p:cNvPr>
          <p:cNvSpPr>
            <a:spLocks noChangeAspect="1"/>
          </p:cNvSpPr>
          <p:nvPr/>
        </p:nvSpPr>
        <p:spPr>
          <a:xfrm>
            <a:off x="7469706" y="668546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63" name="Oval 262">
            <a:extLst>
              <a:ext uri="{FF2B5EF4-FFF2-40B4-BE49-F238E27FC236}">
                <a16:creationId xmlns:a16="http://schemas.microsoft.com/office/drawing/2014/main" id="{A0BE6317-8D91-25CB-A3E3-D375AAB6FDE1}"/>
              </a:ext>
            </a:extLst>
          </p:cNvPr>
          <p:cNvSpPr>
            <a:spLocks noChangeAspect="1"/>
          </p:cNvSpPr>
          <p:nvPr/>
        </p:nvSpPr>
        <p:spPr>
          <a:xfrm rot="3268785">
            <a:off x="10780803" y="6545905"/>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5" name="TextBox 4">
            <a:extLst>
              <a:ext uri="{FF2B5EF4-FFF2-40B4-BE49-F238E27FC236}">
                <a16:creationId xmlns:a16="http://schemas.microsoft.com/office/drawing/2014/main" id="{9710D3FC-CE13-B141-6C26-A841E7E8ACEC}"/>
              </a:ext>
            </a:extLst>
          </p:cNvPr>
          <p:cNvSpPr txBox="1"/>
          <p:nvPr/>
        </p:nvSpPr>
        <p:spPr>
          <a:xfrm>
            <a:off x="984478" y="3098677"/>
            <a:ext cx="9787297" cy="2893100"/>
          </a:xfrm>
          <a:prstGeom prst="rect">
            <a:avLst/>
          </a:prstGeom>
          <a:noFill/>
        </p:spPr>
        <p:txBody>
          <a:bodyPr wrap="square" rtlCol="0">
            <a:spAutoFit/>
          </a:bodyPr>
          <a:lstStyle/>
          <a:p>
            <a:pPr algn="just"/>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GENERATION OF SOUNDS:</a:t>
            </a:r>
          </a:p>
          <a:p>
            <a:pPr algn="just"/>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MARKOV CHAIN (variable order)→ computation of a generative chord progression after evaluating probabilities of a given dataset</a:t>
            </a:r>
          </a:p>
          <a:p>
            <a:pPr marL="285750" indent="-285750" algn="just">
              <a:buFont typeface="System Font Regular"/>
              <a:buChar char="–"/>
            </a:pP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it-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CLOSENESS </a:t>
            </a: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between users → sets the markov chain order and influences overall loudness, </a:t>
            </a:r>
            <a:r>
              <a:rPr lang="en-GB"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S</a:t>
            </a: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himmer volume and dry-wet reverb level</a:t>
            </a:r>
          </a:p>
          <a:p>
            <a:pPr marL="285750" indent="-285750" algn="just">
              <a:buFont typeface="System Font Regular"/>
              <a:buChar char="–"/>
            </a:pP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MUSIC COMPOSITION EVOLUTION → real time data from the kinect </a:t>
            </a:r>
          </a:p>
          <a:p>
            <a:pPr marL="285750" indent="-285750" algn="just">
              <a:buFont typeface="System Font Regular"/>
              <a:buChar char="–"/>
            </a:pP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pPr marL="285750"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PYTHON SCRIPT </a:t>
            </a:r>
          </a:p>
          <a:p>
            <a:pPr marL="742950" lvl="1" indent="-285750" algn="just">
              <a:buFont typeface="System Font Regular"/>
              <a:buChar char="–"/>
            </a:pPr>
            <a:r>
              <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midi velocity, tempo and duration values extraction</a:t>
            </a:r>
          </a:p>
          <a:p>
            <a:pPr marL="742950" lvl="1" indent="-285750" algn="just">
              <a:buFont typeface="System Font Regular"/>
              <a:buChar char="–"/>
            </a:pPr>
            <a:r>
              <a:rPr lang="en-GB"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Values range manipulation to make the generation of notes sequences less deterministic</a:t>
            </a:r>
            <a:endParaRPr lang="en-IT" sz="1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p:txBody>
      </p:sp>
      <p:sp>
        <p:nvSpPr>
          <p:cNvPr id="8" name="TextBox 7">
            <a:extLst>
              <a:ext uri="{FF2B5EF4-FFF2-40B4-BE49-F238E27FC236}">
                <a16:creationId xmlns:a16="http://schemas.microsoft.com/office/drawing/2014/main" id="{DFDEF81A-E70A-6223-18B8-DA9DE0D89E84}"/>
              </a:ext>
            </a:extLst>
          </p:cNvPr>
          <p:cNvSpPr txBox="1"/>
          <p:nvPr/>
        </p:nvSpPr>
        <p:spPr>
          <a:xfrm>
            <a:off x="6301333" y="1573875"/>
            <a:ext cx="4660209" cy="769441"/>
          </a:xfrm>
          <a:prstGeom prst="rect">
            <a:avLst/>
          </a:prstGeom>
          <a:noFill/>
        </p:spPr>
        <p:txBody>
          <a:bodyPr wrap="square" rtlCol="0">
            <a:spAutoFit/>
          </a:bodyPr>
          <a:lstStyle/>
          <a:p>
            <a:r>
              <a:rPr lang="it-IT" sz="1600" dirty="0" err="1">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External</a:t>
            </a:r>
            <a:r>
              <a:rPr lang="it-IT" sz="16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 midi dataset:</a:t>
            </a:r>
          </a:p>
          <a:p>
            <a:endParaRPr lang="it-IT" sz="4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endParaRPr>
          </a:p>
          <a:p>
            <a:r>
              <a:rPr lang="en-GB" sz="1200" u="sng" dirty="0">
                <a:solidFill>
                  <a:srgbClr val="D5DCFE">
                    <a:alpha val="73220"/>
                  </a:srgbClr>
                </a:solidFill>
                <a:latin typeface="Andale Mono" panose="020B0509000000000004" pitchFamily="49" charset="0"/>
                <a:ea typeface="Linux Libertine" panose="02000503000000000000"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https://magenta.tensorflow.org/datasets/maestro - v300</a:t>
            </a:r>
            <a:endParaRPr lang="en-IT" sz="1200" u="sng" dirty="0">
              <a:solidFill>
                <a:srgbClr val="D5DCFE">
                  <a:alpha val="73220"/>
                </a:srgbClr>
              </a:solidFill>
              <a:latin typeface="Andale Mono" panose="020B0509000000000004" pitchFamily="49" charset="0"/>
              <a:ea typeface="Linux Libertine" panose="02000503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19E3DB4B-617F-8195-5395-930F67D4D4E4}"/>
              </a:ext>
            </a:extLst>
          </p:cNvPr>
          <p:cNvSpPr txBox="1"/>
          <p:nvPr/>
        </p:nvSpPr>
        <p:spPr>
          <a:xfrm>
            <a:off x="890337" y="752536"/>
            <a:ext cx="4326826" cy="461665"/>
          </a:xfrm>
          <a:prstGeom prst="rect">
            <a:avLst/>
          </a:prstGeom>
          <a:noFill/>
        </p:spPr>
        <p:txBody>
          <a:bodyPr wrap="none" rtlCol="0">
            <a:spAutoFit/>
          </a:bodyPr>
          <a:lstStyle/>
          <a:p>
            <a:r>
              <a:rPr lang="en-IT" sz="2400" b="1"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AUDIO – evolution in time</a:t>
            </a:r>
          </a:p>
        </p:txBody>
      </p:sp>
      <p:sp>
        <p:nvSpPr>
          <p:cNvPr id="10" name="Rounded Rectangle 9">
            <a:extLst>
              <a:ext uri="{FF2B5EF4-FFF2-40B4-BE49-F238E27FC236}">
                <a16:creationId xmlns:a16="http://schemas.microsoft.com/office/drawing/2014/main" id="{739DA3A7-ABFA-E1C0-6DD4-4EBBEB3B9386}"/>
              </a:ext>
            </a:extLst>
          </p:cNvPr>
          <p:cNvSpPr/>
          <p:nvPr/>
        </p:nvSpPr>
        <p:spPr>
          <a:xfrm>
            <a:off x="891609" y="1628793"/>
            <a:ext cx="4324281" cy="678479"/>
          </a:xfrm>
          <a:prstGeom prst="roundRect">
            <a:avLst/>
          </a:prstGeom>
          <a:solidFill>
            <a:srgbClr val="626582">
              <a:alpha val="25000"/>
            </a:srgbClr>
          </a:solidFill>
          <a:ln w="12700">
            <a:noFill/>
          </a:ln>
          <a:effectLst>
            <a:glow rad="105423">
              <a:srgbClr val="626582">
                <a:alpha val="78750"/>
              </a:srgbClr>
            </a:glo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TextBox 5">
            <a:extLst>
              <a:ext uri="{FF2B5EF4-FFF2-40B4-BE49-F238E27FC236}">
                <a16:creationId xmlns:a16="http://schemas.microsoft.com/office/drawing/2014/main" id="{AD703A68-7F2C-DA62-D458-8B511ADB1C9B}"/>
              </a:ext>
            </a:extLst>
          </p:cNvPr>
          <p:cNvSpPr txBox="1"/>
          <p:nvPr/>
        </p:nvSpPr>
        <p:spPr>
          <a:xfrm>
            <a:off x="932306" y="1598981"/>
            <a:ext cx="4324281" cy="707886"/>
          </a:xfrm>
          <a:prstGeom prst="rect">
            <a:avLst/>
          </a:prstGeom>
          <a:noFill/>
        </p:spPr>
        <p:txBody>
          <a:bodyPr wrap="square" rtlCol="0">
            <a:spAutoFit/>
          </a:bodyPr>
          <a:lstStyle/>
          <a:p>
            <a:r>
              <a:rPr lang="en-GB" sz="20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M</a:t>
            </a:r>
            <a:r>
              <a:rPr lang="en-IT" sz="2000"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usic sequence composition:</a:t>
            </a:r>
          </a:p>
          <a:p>
            <a:r>
              <a:rPr lang="en-IT" sz="2000" u="sng" dirty="0">
                <a:solidFill>
                  <a:srgbClr val="E2E2E2"/>
                </a:solidFill>
                <a:latin typeface="Copperplate" panose="02000504000000020004" pitchFamily="2" charset="77"/>
                <a:ea typeface="Linux Libertine" panose="02000503000000000000" pitchFamily="2" charset="0"/>
                <a:cs typeface="Linux Libertine" panose="02000503000000000000" pitchFamily="2" charset="0"/>
              </a:rPr>
              <a:t>python</a:t>
            </a:r>
          </a:p>
        </p:txBody>
      </p:sp>
      <p:sp>
        <p:nvSpPr>
          <p:cNvPr id="28" name="Oval 27">
            <a:extLst>
              <a:ext uri="{FF2B5EF4-FFF2-40B4-BE49-F238E27FC236}">
                <a16:creationId xmlns:a16="http://schemas.microsoft.com/office/drawing/2014/main" id="{74BC288F-6E02-E9B3-B691-F95D6017D828}"/>
              </a:ext>
            </a:extLst>
          </p:cNvPr>
          <p:cNvSpPr>
            <a:spLocks noChangeAspect="1"/>
          </p:cNvSpPr>
          <p:nvPr/>
        </p:nvSpPr>
        <p:spPr>
          <a:xfrm>
            <a:off x="1891650" y="6347398"/>
            <a:ext cx="84783" cy="84783"/>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508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2" name="Rounded Rectangle 1">
            <a:extLst>
              <a:ext uri="{FF2B5EF4-FFF2-40B4-BE49-F238E27FC236}">
                <a16:creationId xmlns:a16="http://schemas.microsoft.com/office/drawing/2014/main" id="{E35FE09D-39FA-E20E-A1CE-B5C0F062D66A}"/>
              </a:ext>
            </a:extLst>
          </p:cNvPr>
          <p:cNvSpPr/>
          <p:nvPr/>
        </p:nvSpPr>
        <p:spPr>
          <a:xfrm>
            <a:off x="802432" y="2893591"/>
            <a:ext cx="10065780" cy="3201622"/>
          </a:xfrm>
          <a:prstGeom prst="roundRect">
            <a:avLst/>
          </a:prstGeom>
          <a:noFill/>
          <a:ln w="12700">
            <a:solidFill>
              <a:srgbClr val="626582">
                <a:alpha val="7078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0" name="Oval 19">
            <a:extLst>
              <a:ext uri="{FF2B5EF4-FFF2-40B4-BE49-F238E27FC236}">
                <a16:creationId xmlns:a16="http://schemas.microsoft.com/office/drawing/2014/main" id="{F5B345FF-413D-494F-C88F-2AAE67CEB60B}"/>
              </a:ext>
            </a:extLst>
          </p:cNvPr>
          <p:cNvSpPr>
            <a:spLocks noChangeAspect="1"/>
          </p:cNvSpPr>
          <p:nvPr/>
        </p:nvSpPr>
        <p:spPr>
          <a:xfrm flipV="1">
            <a:off x="8811492" y="2480369"/>
            <a:ext cx="151578" cy="151578"/>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635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99" name="Oval 98">
            <a:extLst>
              <a:ext uri="{FF2B5EF4-FFF2-40B4-BE49-F238E27FC236}">
                <a16:creationId xmlns:a16="http://schemas.microsoft.com/office/drawing/2014/main" id="{8B56AE20-62CE-8142-FE3E-CF771D18A889}"/>
              </a:ext>
            </a:extLst>
          </p:cNvPr>
          <p:cNvSpPr>
            <a:spLocks noChangeAspect="1"/>
          </p:cNvSpPr>
          <p:nvPr/>
        </p:nvSpPr>
        <p:spPr>
          <a:xfrm flipH="1">
            <a:off x="1713112" y="5975690"/>
            <a:ext cx="68417" cy="68417"/>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7" name="Oval 16">
            <a:extLst>
              <a:ext uri="{FF2B5EF4-FFF2-40B4-BE49-F238E27FC236}">
                <a16:creationId xmlns:a16="http://schemas.microsoft.com/office/drawing/2014/main" id="{CD49DE69-2FBF-AD26-646E-8D2489EACDAA}"/>
              </a:ext>
            </a:extLst>
          </p:cNvPr>
          <p:cNvSpPr>
            <a:spLocks noChangeAspect="1"/>
          </p:cNvSpPr>
          <p:nvPr/>
        </p:nvSpPr>
        <p:spPr>
          <a:xfrm>
            <a:off x="4204207" y="5990889"/>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9" name="Oval 18">
            <a:extLst>
              <a:ext uri="{FF2B5EF4-FFF2-40B4-BE49-F238E27FC236}">
                <a16:creationId xmlns:a16="http://schemas.microsoft.com/office/drawing/2014/main" id="{ACC29882-5A5E-EC2E-5EB6-07F600DBDED1}"/>
              </a:ext>
            </a:extLst>
          </p:cNvPr>
          <p:cNvSpPr>
            <a:spLocks noChangeAspect="1"/>
          </p:cNvSpPr>
          <p:nvPr/>
        </p:nvSpPr>
        <p:spPr>
          <a:xfrm rot="3268785" flipH="1" flipV="1">
            <a:off x="7652059" y="2745798"/>
            <a:ext cx="45719" cy="45719"/>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163" name="Oval 162">
            <a:extLst>
              <a:ext uri="{FF2B5EF4-FFF2-40B4-BE49-F238E27FC236}">
                <a16:creationId xmlns:a16="http://schemas.microsoft.com/office/drawing/2014/main" id="{29A823F4-5B54-8AA0-A2BC-E3F3ED344D9E}"/>
              </a:ext>
            </a:extLst>
          </p:cNvPr>
          <p:cNvSpPr>
            <a:spLocks noChangeAspect="1"/>
          </p:cNvSpPr>
          <p:nvPr/>
        </p:nvSpPr>
        <p:spPr>
          <a:xfrm rot="3268785">
            <a:off x="1317856" y="2577137"/>
            <a:ext cx="36000" cy="36000"/>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
        <p:nvSpPr>
          <p:cNvPr id="80" name="Oval 79">
            <a:extLst>
              <a:ext uri="{FF2B5EF4-FFF2-40B4-BE49-F238E27FC236}">
                <a16:creationId xmlns:a16="http://schemas.microsoft.com/office/drawing/2014/main" id="{51D8108B-C3B5-EB7C-AB80-F7E502718C22}"/>
              </a:ext>
            </a:extLst>
          </p:cNvPr>
          <p:cNvSpPr>
            <a:spLocks noChangeAspect="1"/>
          </p:cNvSpPr>
          <p:nvPr/>
        </p:nvSpPr>
        <p:spPr>
          <a:xfrm flipH="1" flipV="1">
            <a:off x="754323" y="3783776"/>
            <a:ext cx="54533" cy="54533"/>
          </a:xfrm>
          <a:prstGeom prst="ellipse">
            <a:avLst/>
          </a:prstGeom>
          <a:gradFill>
            <a:gsLst>
              <a:gs pos="4000">
                <a:schemeClr val="bg1">
                  <a:lumMod val="69000"/>
                  <a:lumOff val="31000"/>
                </a:schemeClr>
              </a:gs>
              <a:gs pos="73000">
                <a:srgbClr val="D5DCFE"/>
              </a:gs>
              <a:gs pos="100000">
                <a:schemeClr val="bg1">
                  <a:lumMod val="85000"/>
                </a:schemeClr>
              </a:gs>
              <a:gs pos="44000">
                <a:schemeClr val="bg1">
                  <a:lumMod val="79451"/>
                  <a:lumOff val="20549"/>
                  <a:alpha val="92667"/>
                </a:schemeClr>
              </a:gs>
            </a:gsLst>
            <a:path path="circle">
              <a:fillToRect l="50000" t="50000" r="50000" b="50000"/>
            </a:path>
          </a:gradFill>
          <a:ln>
            <a:noFill/>
          </a:ln>
          <a:effectLst>
            <a:glow rad="38100">
              <a:srgbClr val="C5C8FF">
                <a:alpha val="37952"/>
              </a:srgbClr>
            </a:glow>
            <a:softEdge rad="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T" dirty="0"/>
          </a:p>
        </p:txBody>
      </p:sp>
    </p:spTree>
    <p:extLst>
      <p:ext uri="{BB962C8B-B14F-4D97-AF65-F5344CB8AC3E}">
        <p14:creationId xmlns:p14="http://schemas.microsoft.com/office/powerpoint/2010/main" val="1200958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4388</TotalTime>
  <Words>930</Words>
  <Application>Microsoft Macintosh PowerPoint</Application>
  <PresentationFormat>Widescreen</PresentationFormat>
  <Paragraphs>143</Paragraphs>
  <Slides>20</Slides>
  <Notes>19</Notes>
  <HiddenSlides>4</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Andale Mono</vt:lpstr>
      <vt:lpstr>Aptos</vt:lpstr>
      <vt:lpstr>Aptos Display</vt:lpstr>
      <vt:lpstr>Arial</vt:lpstr>
      <vt:lpstr>Copperplate</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 Coletta</dc:creator>
  <cp:lastModifiedBy>Emma Coletta</cp:lastModifiedBy>
  <cp:revision>69</cp:revision>
  <dcterms:created xsi:type="dcterms:W3CDTF">2024-06-01T22:12:25Z</dcterms:created>
  <dcterms:modified xsi:type="dcterms:W3CDTF">2024-06-10T15:50:01Z</dcterms:modified>
</cp:coreProperties>
</file>