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85" r:id="rId3"/>
    <p:sldId id="269" r:id="rId4"/>
    <p:sldId id="270" r:id="rId5"/>
    <p:sldId id="271" r:id="rId6"/>
    <p:sldId id="290" r:id="rId7"/>
    <p:sldId id="278" r:id="rId8"/>
    <p:sldId id="286" r:id="rId9"/>
    <p:sldId id="280" r:id="rId10"/>
    <p:sldId id="281" r:id="rId11"/>
    <p:sldId id="291" r:id="rId12"/>
    <p:sldId id="273" r:id="rId13"/>
    <p:sldId id="274" r:id="rId14"/>
    <p:sldId id="275" r:id="rId15"/>
    <p:sldId id="276" r:id="rId16"/>
    <p:sldId id="292" r:id="rId17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CFE"/>
    <a:srgbClr val="B5C0FD"/>
    <a:srgbClr val="A8A5FF"/>
    <a:srgbClr val="9BA4D2"/>
    <a:srgbClr val="E2E2E2"/>
    <a:srgbClr val="626582"/>
    <a:srgbClr val="3A3B4B"/>
    <a:srgbClr val="7C7C7C"/>
    <a:srgbClr val="FFFFFF"/>
    <a:srgbClr val="C1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3"/>
    <p:restoredTop sz="81490"/>
  </p:normalViewPr>
  <p:slideViewPr>
    <p:cSldViewPr snapToGrid="0">
      <p:cViewPr varScale="1">
        <p:scale>
          <a:sx n="90" d="100"/>
          <a:sy n="90" d="100"/>
        </p:scale>
        <p:origin x="1544" y="200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2D6DC-EEF0-6847-90B7-2E28A0A16D0E}" type="datetimeFigureOut">
              <a:rPr lang="en-IT" smtClean="0"/>
              <a:t>10/06/24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BD500-52D4-AD45-9448-1315A92011F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7618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D7FA-357B-7B46-BD83-0EFD117827A4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23479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D7FA-357B-7B46-BD83-0EFD117827A4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95227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D7FA-357B-7B46-BD83-0EFD117827A4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61166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D7FA-357B-7B46-BD83-0EFD117827A4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870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youtu.be</a:t>
            </a:r>
            <a:r>
              <a:rPr lang="en-GB" dirty="0"/>
              <a:t>/q8xytoQ--</a:t>
            </a:r>
            <a:r>
              <a:rPr lang="en-GB" dirty="0" err="1"/>
              <a:t>RE?feature</a:t>
            </a:r>
            <a:r>
              <a:rPr lang="en-GB" dirty="0"/>
              <a:t>=shared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D7FA-357B-7B46-BD83-0EFD117827A4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27988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D7FA-357B-7B46-BD83-0EFD117827A4}" type="slidenum">
              <a:rPr lang="en-IT" smtClean="0"/>
              <a:t>14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87640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D7FA-357B-7B46-BD83-0EFD117827A4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01901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D7FA-357B-7B46-BD83-0EFD117827A4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4742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D7FA-357B-7B46-BD83-0EFD117827A4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34415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D7FA-357B-7B46-BD83-0EFD117827A4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17580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T" dirty="0">
                <a:solidFill>
                  <a:srgbClr val="E2E2E2"/>
                </a:solidFill>
              </a:rPr>
              <a:t>ABSTRACT REPRESENTATION OF THE ENRICHING EFFECT CLOSENESS IN RELATIONSHIP HAS ON THE INDIVIDUAL</a:t>
            </a:r>
          </a:p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D7FA-357B-7B46-BD83-0EFD117827A4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40834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D7FA-357B-7B46-BD83-0EFD117827A4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73277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D7FA-357B-7B46-BD83-0EFD117827A4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9469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The distance between users is mapped to control a 3-D noise applied to the boundaries of the each sphere, resulting in a progressively more shuttering effect of said boundaries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D7FA-357B-7B46-BD83-0EFD117827A4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83162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D7FA-357B-7B46-BD83-0EFD117827A4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31797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D7FA-357B-7B46-BD83-0EFD117827A4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0273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4631-AC4B-8864-EE3B-F000B59F3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5A6A6-8AAE-C64D-43B3-E5EDA3E4D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55FCB-6062-24CB-A7FC-9FF49A7E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607B-3FB6-1543-B276-DC43D006A50A}" type="datetimeFigureOut">
              <a:rPr lang="en-IT" smtClean="0"/>
              <a:t>10/06/24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D5ACE-51F2-123C-5358-E6338F36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E0D17-B089-2E8D-1E0E-B66DB9B5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D9-45FB-EF48-BC92-28053650F76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2259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D53F-83BE-35A9-87DF-81FE92D9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FB79B-E615-0B02-2DBF-8949B547A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DA3F8-4624-6C76-CAF6-1162C6A9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607B-3FB6-1543-B276-DC43D006A50A}" type="datetimeFigureOut">
              <a:rPr lang="en-IT" smtClean="0"/>
              <a:t>10/06/24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502D1-D742-4F3C-A2F6-987D2C77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85F30-D6B4-0C57-2C91-12406008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D9-45FB-EF48-BC92-28053650F76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5357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A2558-5E79-DF99-15A7-C3650AA8E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552C1-B3E4-62EA-93B9-28F214B86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FEB2F-5228-3D65-5613-311370A7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607B-3FB6-1543-B276-DC43D006A50A}" type="datetimeFigureOut">
              <a:rPr lang="en-IT" smtClean="0"/>
              <a:t>10/06/24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F1403-41EA-756A-18A5-76E9E12F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2E422-A4AE-7285-7C49-EB4381F2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D9-45FB-EF48-BC92-28053650F76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4344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7709-9DA8-1EF5-21B9-C8ED4A01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50EB-C2F5-95C3-317C-33935407F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5880-ACDA-37E6-C273-19F1D7CE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607B-3FB6-1543-B276-DC43D006A50A}" type="datetimeFigureOut">
              <a:rPr lang="en-IT" smtClean="0"/>
              <a:t>10/06/24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BA53D-876D-FAA1-BE61-7CEA343C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B0F8-535B-6F64-B0B2-53E52285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D9-45FB-EF48-BC92-28053650F76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2478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ECF4-7392-ABC7-AA7D-0C52EBBD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9F726-D49F-D6F9-B732-C671D617D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58F8-C4CD-4A6D-02B1-482A08F8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607B-3FB6-1543-B276-DC43D006A50A}" type="datetimeFigureOut">
              <a:rPr lang="en-IT" smtClean="0"/>
              <a:t>10/06/24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B398-BCC5-EE11-E257-0BFFD7CE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0C84-AB1E-3B9E-A427-9BE47C1C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D9-45FB-EF48-BC92-28053650F76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50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5543-110F-AD3E-B963-9E4F02DE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397A5-18BC-CDF5-025A-1D0058691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288C2-B0FD-9E8F-6A73-3C7E62A8E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9364C-D1DD-AE86-8669-914097A3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607B-3FB6-1543-B276-DC43D006A50A}" type="datetimeFigureOut">
              <a:rPr lang="en-IT" smtClean="0"/>
              <a:t>10/06/24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CA862-11E0-ACF4-0031-74AD7B8A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76CCC-CCE8-A656-1472-F96D02BE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D9-45FB-EF48-BC92-28053650F76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2038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CC59-19E3-8550-AEB0-D4DE4F0A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DF7B-8BDA-5F28-EB26-89EF40CD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65361-5725-396E-B7B3-1F3B510DB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885AA-5292-E438-C740-C70C72EA6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CD170-6C07-6B7E-1D98-C247FD5B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DC236-DA12-544B-F5B1-B060847D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607B-3FB6-1543-B276-DC43D006A50A}" type="datetimeFigureOut">
              <a:rPr lang="en-IT" smtClean="0"/>
              <a:t>10/06/24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DC2E5-631D-FBCE-31F3-3A25A876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D5282-F08E-8D3B-80A0-A6E04559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D9-45FB-EF48-BC92-28053650F76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789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40AE-2402-EADF-9063-B3F8249E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056F2-B435-97B1-6350-13BBA3B1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607B-3FB6-1543-B276-DC43D006A50A}" type="datetimeFigureOut">
              <a:rPr lang="en-IT" smtClean="0"/>
              <a:t>10/06/24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ACCDE-4E30-5F3F-FF64-DE14F91B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98192-3C2B-F116-C18C-B2A39AAE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D9-45FB-EF48-BC92-28053650F76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9648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AA4BC-8C1A-D533-8601-F2ED5C70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607B-3FB6-1543-B276-DC43D006A50A}" type="datetimeFigureOut">
              <a:rPr lang="en-IT" smtClean="0"/>
              <a:t>10/06/24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03462-65A1-DC34-06FD-C89E807D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57DBD-4D0B-2B87-DE73-C6AB11D0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D9-45FB-EF48-BC92-28053650F76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269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8386-411E-D924-CD59-2BC8E90F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0D20-B46A-D26D-49CA-3CE5532C5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0672C-B0F6-1F37-0D2C-AF43423EC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BF161-F1F5-CB46-0AC1-B420ED73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607B-3FB6-1543-B276-DC43D006A50A}" type="datetimeFigureOut">
              <a:rPr lang="en-IT" smtClean="0"/>
              <a:t>10/06/24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36F5A-62D5-6887-9475-1FA16A6C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1DF91-080F-BB29-825C-9BFDC7DC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D9-45FB-EF48-BC92-28053650F76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0108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79CB-E9F3-116E-6CE5-A33E3BF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62DE5-BDCE-5CDE-915B-7FD9996A1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415D6-6724-9FED-93D8-29709FA87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7D020-509E-27F8-F00E-C0956804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607B-3FB6-1543-B276-DC43D006A50A}" type="datetimeFigureOut">
              <a:rPr lang="en-IT" smtClean="0"/>
              <a:t>10/06/24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CB2B0-240B-DB19-F7B4-92588494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000F5-E974-3D99-F226-3089096D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D9-45FB-EF48-BC92-28053650F76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9075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A299A-1A4F-1E1F-05E6-712F4C5B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C8F96-52DB-25E6-BB43-86A5BD120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5EFD-5B54-004E-DED6-96C9CC3A3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8E607B-3FB6-1543-B276-DC43D006A50A}" type="datetimeFigureOut">
              <a:rPr lang="en-IT" smtClean="0"/>
              <a:t>10/06/24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F4A80-2C6B-D4FA-57F2-0825B6BE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A04F1-7109-7BCF-ED61-23007D898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B23D9-45FB-EF48-BC92-28053650F76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659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web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q8xytoQ--RE?feature=oembed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s://youtu.be/q8xytoQ--RE?feature=share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web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web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genta.tensorflow.org/datasets/maestro#v30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>
            <a:extLst>
              <a:ext uri="{FF2B5EF4-FFF2-40B4-BE49-F238E27FC236}">
                <a16:creationId xmlns:a16="http://schemas.microsoft.com/office/drawing/2014/main" id="{D8110476-69AC-9741-D780-FF97F2791B86}"/>
              </a:ext>
            </a:extLst>
          </p:cNvPr>
          <p:cNvSpPr txBox="1"/>
          <p:nvPr/>
        </p:nvSpPr>
        <p:spPr>
          <a:xfrm>
            <a:off x="125576" y="75816"/>
            <a:ext cx="508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dirty="0">
                <a:solidFill>
                  <a:srgbClr val="E2E2E2"/>
                </a:solidFill>
                <a:latin typeface="Copperplate" panose="02000504000000020004" pitchFamily="2" charset="77"/>
                <a:ea typeface="Palatino" pitchFamily="2" charset="77"/>
                <a:cs typeface="Courier New" panose="02070309020205020404" pitchFamily="49" charset="0"/>
              </a:rPr>
              <a:t>Creative Programming and Computing – a.y. 2023/2024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EF5A824-1618-7395-6244-F70159275730}"/>
              </a:ext>
            </a:extLst>
          </p:cNvPr>
          <p:cNvSpPr txBox="1"/>
          <p:nvPr/>
        </p:nvSpPr>
        <p:spPr>
          <a:xfrm>
            <a:off x="10214273" y="55772"/>
            <a:ext cx="1962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T" sz="1200" dirty="0">
                <a:solidFill>
                  <a:srgbClr val="E2E2E2"/>
                </a:solidFill>
                <a:latin typeface="Copperplate" panose="02000504000000020004" pitchFamily="2" charset="77"/>
              </a:rPr>
              <a:t>Emma Coletta</a:t>
            </a:r>
          </a:p>
          <a:p>
            <a:pPr algn="r"/>
            <a:r>
              <a:rPr lang="en-IT" sz="1200" dirty="0">
                <a:solidFill>
                  <a:srgbClr val="E2E2E2"/>
                </a:solidFill>
                <a:latin typeface="Copperplate" panose="02000504000000020004" pitchFamily="2" charset="77"/>
              </a:rPr>
              <a:t>Enrico Dalla Mora</a:t>
            </a:r>
          </a:p>
          <a:p>
            <a:pPr algn="r"/>
            <a:r>
              <a:rPr lang="en-IT" sz="1200" dirty="0">
                <a:solidFill>
                  <a:srgbClr val="E2E2E2"/>
                </a:solidFill>
                <a:latin typeface="Copperplate" panose="02000504000000020004" pitchFamily="2" charset="77"/>
              </a:rPr>
              <a:t>Federico Ferreri</a:t>
            </a:r>
          </a:p>
          <a:p>
            <a:pPr algn="r"/>
            <a:r>
              <a:rPr lang="en-IT" sz="1200" dirty="0">
                <a:solidFill>
                  <a:srgbClr val="E2E2E2"/>
                </a:solidFill>
                <a:latin typeface="Copperplate" panose="02000504000000020004" pitchFamily="2" charset="77"/>
              </a:rPr>
              <a:t>Lorenzo Previati</a:t>
            </a:r>
          </a:p>
          <a:p>
            <a:pPr algn="r"/>
            <a:endParaRPr lang="en-IT" sz="1200" dirty="0">
              <a:solidFill>
                <a:srgbClr val="E2E2E2"/>
              </a:solidFill>
              <a:latin typeface="Copperplate" panose="02000504000000020004" pitchFamily="2" charset="77"/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B9C0B912-DEEA-1FFD-8FFD-0F6C63E84FF3}"/>
              </a:ext>
            </a:extLst>
          </p:cNvPr>
          <p:cNvSpPr>
            <a:spLocks noChangeAspect="1"/>
          </p:cNvSpPr>
          <p:nvPr/>
        </p:nvSpPr>
        <p:spPr>
          <a:xfrm>
            <a:off x="9020682" y="4899992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75F8A0F9-6CB6-37FB-5E81-357819A5D9DD}"/>
              </a:ext>
            </a:extLst>
          </p:cNvPr>
          <p:cNvSpPr>
            <a:spLocks noChangeAspect="1"/>
          </p:cNvSpPr>
          <p:nvPr/>
        </p:nvSpPr>
        <p:spPr>
          <a:xfrm>
            <a:off x="1753730" y="109321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E14DB07B-A107-1CC2-7374-15225068ABD9}"/>
              </a:ext>
            </a:extLst>
          </p:cNvPr>
          <p:cNvSpPr>
            <a:spLocks noChangeAspect="1"/>
          </p:cNvSpPr>
          <p:nvPr/>
        </p:nvSpPr>
        <p:spPr>
          <a:xfrm>
            <a:off x="8831354" y="353764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71F87E98-6409-1EC8-E0E4-8D05861649D5}"/>
              </a:ext>
            </a:extLst>
          </p:cNvPr>
          <p:cNvSpPr>
            <a:spLocks noChangeAspect="1"/>
          </p:cNvSpPr>
          <p:nvPr/>
        </p:nvSpPr>
        <p:spPr>
          <a:xfrm>
            <a:off x="8881260" y="30424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0302D78-207B-4E62-1115-C041A06E03AD}"/>
              </a:ext>
            </a:extLst>
          </p:cNvPr>
          <p:cNvSpPr>
            <a:spLocks noChangeAspect="1"/>
          </p:cNvSpPr>
          <p:nvPr/>
        </p:nvSpPr>
        <p:spPr>
          <a:xfrm>
            <a:off x="2152046" y="29134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64139F89-8BFA-568C-8140-A3C11081617B}"/>
              </a:ext>
            </a:extLst>
          </p:cNvPr>
          <p:cNvSpPr>
            <a:spLocks noChangeAspect="1"/>
          </p:cNvSpPr>
          <p:nvPr/>
        </p:nvSpPr>
        <p:spPr>
          <a:xfrm>
            <a:off x="1986657" y="394150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3BDFC4BD-407C-51E7-1E88-BCA21189CFE9}"/>
              </a:ext>
            </a:extLst>
          </p:cNvPr>
          <p:cNvSpPr>
            <a:spLocks noChangeAspect="1"/>
          </p:cNvSpPr>
          <p:nvPr/>
        </p:nvSpPr>
        <p:spPr>
          <a:xfrm>
            <a:off x="3357457" y="146928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A824DBE-8BA2-54A9-56E8-AD9FE35EF00A}"/>
              </a:ext>
            </a:extLst>
          </p:cNvPr>
          <p:cNvSpPr>
            <a:spLocks noChangeAspect="1"/>
          </p:cNvSpPr>
          <p:nvPr/>
        </p:nvSpPr>
        <p:spPr>
          <a:xfrm>
            <a:off x="1847246" y="26086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5014859-202A-6ECA-8600-2F08B74CA25E}"/>
              </a:ext>
            </a:extLst>
          </p:cNvPr>
          <p:cNvSpPr>
            <a:spLocks noChangeAspect="1"/>
          </p:cNvSpPr>
          <p:nvPr/>
        </p:nvSpPr>
        <p:spPr>
          <a:xfrm>
            <a:off x="6873937" y="365654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52F3D425-8A8E-E504-5E6B-95D835FC3B38}"/>
              </a:ext>
            </a:extLst>
          </p:cNvPr>
          <p:cNvSpPr>
            <a:spLocks noChangeAspect="1"/>
          </p:cNvSpPr>
          <p:nvPr/>
        </p:nvSpPr>
        <p:spPr>
          <a:xfrm>
            <a:off x="6567814" y="350164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1320C05-CD70-C020-2435-2B2B678EF5E4}"/>
              </a:ext>
            </a:extLst>
          </p:cNvPr>
          <p:cNvSpPr>
            <a:spLocks noChangeAspect="1"/>
          </p:cNvSpPr>
          <p:nvPr/>
        </p:nvSpPr>
        <p:spPr>
          <a:xfrm>
            <a:off x="6429507" y="3682455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A2724530-7231-6321-7E70-0EB2EDF226F2}"/>
              </a:ext>
            </a:extLst>
          </p:cNvPr>
          <p:cNvSpPr>
            <a:spLocks noChangeAspect="1"/>
          </p:cNvSpPr>
          <p:nvPr/>
        </p:nvSpPr>
        <p:spPr>
          <a:xfrm>
            <a:off x="6649980" y="381213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3474FB-4851-8230-3A0E-CDCC1C892914}"/>
              </a:ext>
            </a:extLst>
          </p:cNvPr>
          <p:cNvSpPr>
            <a:spLocks noChangeAspect="1"/>
          </p:cNvSpPr>
          <p:nvPr/>
        </p:nvSpPr>
        <p:spPr>
          <a:xfrm>
            <a:off x="6207365" y="102832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61B15A6-5C72-828B-8A47-BD1AB6E3E1B7}"/>
              </a:ext>
            </a:extLst>
          </p:cNvPr>
          <p:cNvSpPr>
            <a:spLocks noChangeAspect="1"/>
          </p:cNvSpPr>
          <p:nvPr/>
        </p:nvSpPr>
        <p:spPr>
          <a:xfrm flipH="1">
            <a:off x="9676305" y="145505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B5D58D37-A2F5-9CEF-2D15-12BDB948F223}"/>
              </a:ext>
            </a:extLst>
          </p:cNvPr>
          <p:cNvSpPr>
            <a:spLocks noChangeAspect="1"/>
          </p:cNvSpPr>
          <p:nvPr/>
        </p:nvSpPr>
        <p:spPr>
          <a:xfrm>
            <a:off x="11130044" y="305515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A92B6DC9-EC15-9345-B238-4A02369D4CA1}"/>
              </a:ext>
            </a:extLst>
          </p:cNvPr>
          <p:cNvSpPr>
            <a:spLocks noChangeAspect="1"/>
          </p:cNvSpPr>
          <p:nvPr/>
        </p:nvSpPr>
        <p:spPr>
          <a:xfrm>
            <a:off x="11366349" y="315466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6F076AFC-13DF-EB73-F138-60ABDADFFE46}"/>
              </a:ext>
            </a:extLst>
          </p:cNvPr>
          <p:cNvSpPr>
            <a:spLocks noChangeAspect="1"/>
          </p:cNvSpPr>
          <p:nvPr/>
        </p:nvSpPr>
        <p:spPr>
          <a:xfrm>
            <a:off x="11116982" y="349504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ABA6668-CFDD-FED9-2C74-E058F26843B5}"/>
              </a:ext>
            </a:extLst>
          </p:cNvPr>
          <p:cNvSpPr>
            <a:spLocks noChangeAspect="1"/>
          </p:cNvSpPr>
          <p:nvPr/>
        </p:nvSpPr>
        <p:spPr>
          <a:xfrm>
            <a:off x="9611865" y="4553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CB47E8A-975F-A04C-41D4-3F8EB3B06B70}"/>
              </a:ext>
            </a:extLst>
          </p:cNvPr>
          <p:cNvSpPr>
            <a:spLocks noChangeAspect="1"/>
          </p:cNvSpPr>
          <p:nvPr/>
        </p:nvSpPr>
        <p:spPr>
          <a:xfrm>
            <a:off x="8469934" y="6225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342AC89-52DE-53E9-045E-3B4408350315}"/>
              </a:ext>
            </a:extLst>
          </p:cNvPr>
          <p:cNvSpPr>
            <a:spLocks noChangeAspect="1"/>
          </p:cNvSpPr>
          <p:nvPr/>
        </p:nvSpPr>
        <p:spPr>
          <a:xfrm>
            <a:off x="11543156" y="274015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D47A386-3D8D-49F9-E47E-EF9216CC4E0E}"/>
              </a:ext>
            </a:extLst>
          </p:cNvPr>
          <p:cNvSpPr>
            <a:spLocks noChangeAspect="1"/>
          </p:cNvSpPr>
          <p:nvPr/>
        </p:nvSpPr>
        <p:spPr>
          <a:xfrm>
            <a:off x="4735337" y="8159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B50A119B-94EE-1CEF-CF52-EF9CC4D9271C}"/>
              </a:ext>
            </a:extLst>
          </p:cNvPr>
          <p:cNvSpPr>
            <a:spLocks noChangeAspect="1"/>
          </p:cNvSpPr>
          <p:nvPr/>
        </p:nvSpPr>
        <p:spPr>
          <a:xfrm>
            <a:off x="1900517" y="18101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E0BBB53-19DF-7331-160B-961425CCC17B}"/>
              </a:ext>
            </a:extLst>
          </p:cNvPr>
          <p:cNvSpPr>
            <a:spLocks noChangeAspect="1"/>
          </p:cNvSpPr>
          <p:nvPr/>
        </p:nvSpPr>
        <p:spPr>
          <a:xfrm>
            <a:off x="4522520" y="130265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7E085ACE-33A2-867C-737B-8D7D8F1476BA}"/>
              </a:ext>
            </a:extLst>
          </p:cNvPr>
          <p:cNvSpPr>
            <a:spLocks noChangeAspect="1"/>
          </p:cNvSpPr>
          <p:nvPr/>
        </p:nvSpPr>
        <p:spPr>
          <a:xfrm>
            <a:off x="2205317" y="21149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6F7EE248-34F6-8F79-D91D-7E4967E1EA99}"/>
              </a:ext>
            </a:extLst>
          </p:cNvPr>
          <p:cNvSpPr>
            <a:spLocks noChangeAspect="1"/>
          </p:cNvSpPr>
          <p:nvPr/>
        </p:nvSpPr>
        <p:spPr>
          <a:xfrm>
            <a:off x="2648016" y="407417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23358CE0-1F93-7518-DCC8-BD4792663F13}"/>
              </a:ext>
            </a:extLst>
          </p:cNvPr>
          <p:cNvSpPr>
            <a:spLocks noChangeAspect="1"/>
          </p:cNvSpPr>
          <p:nvPr/>
        </p:nvSpPr>
        <p:spPr>
          <a:xfrm>
            <a:off x="2510117" y="24197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409C8182-15ED-4725-E081-94E8C85E5005}"/>
              </a:ext>
            </a:extLst>
          </p:cNvPr>
          <p:cNvSpPr>
            <a:spLocks noChangeAspect="1"/>
          </p:cNvSpPr>
          <p:nvPr/>
        </p:nvSpPr>
        <p:spPr>
          <a:xfrm rot="3268785">
            <a:off x="10561432" y="66296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334E47C0-C17E-A9F2-232E-B5309ED440FA}"/>
              </a:ext>
            </a:extLst>
          </p:cNvPr>
          <p:cNvSpPr>
            <a:spLocks noChangeAspect="1"/>
          </p:cNvSpPr>
          <p:nvPr/>
        </p:nvSpPr>
        <p:spPr>
          <a:xfrm rot="19597934">
            <a:off x="11212150" y="470778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A71CB2F-92A6-0204-B99C-89B410315F6E}"/>
              </a:ext>
            </a:extLst>
          </p:cNvPr>
          <p:cNvSpPr>
            <a:spLocks noChangeAspect="1"/>
          </p:cNvSpPr>
          <p:nvPr/>
        </p:nvSpPr>
        <p:spPr>
          <a:xfrm rot="3268785">
            <a:off x="3765964" y="64044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8173BC20-4603-1E61-5B6C-B6E9519F4CC6}"/>
              </a:ext>
            </a:extLst>
          </p:cNvPr>
          <p:cNvSpPr>
            <a:spLocks noChangeAspect="1"/>
          </p:cNvSpPr>
          <p:nvPr/>
        </p:nvSpPr>
        <p:spPr>
          <a:xfrm rot="3268785">
            <a:off x="5476557" y="53370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0F047FE0-840F-D3E2-96CF-22D4DBE62479}"/>
              </a:ext>
            </a:extLst>
          </p:cNvPr>
          <p:cNvSpPr>
            <a:spLocks noChangeAspect="1"/>
          </p:cNvSpPr>
          <p:nvPr/>
        </p:nvSpPr>
        <p:spPr>
          <a:xfrm rot="3268785">
            <a:off x="6036449" y="568430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FE04514-9813-1C35-F605-12CF32F9C41E}"/>
              </a:ext>
            </a:extLst>
          </p:cNvPr>
          <p:cNvSpPr>
            <a:spLocks noChangeAspect="1"/>
          </p:cNvSpPr>
          <p:nvPr/>
        </p:nvSpPr>
        <p:spPr>
          <a:xfrm rot="3268785">
            <a:off x="5314674" y="596653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8309C8E-08E9-CE1D-1845-9D6346E3A800}"/>
              </a:ext>
            </a:extLst>
          </p:cNvPr>
          <p:cNvSpPr>
            <a:spLocks noChangeAspect="1"/>
          </p:cNvSpPr>
          <p:nvPr/>
        </p:nvSpPr>
        <p:spPr>
          <a:xfrm rot="3268785">
            <a:off x="7193968" y="527272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BC8C7D2-2F16-55F6-322A-78EC2DFDE598}"/>
              </a:ext>
            </a:extLst>
          </p:cNvPr>
          <p:cNvSpPr>
            <a:spLocks noChangeAspect="1"/>
          </p:cNvSpPr>
          <p:nvPr/>
        </p:nvSpPr>
        <p:spPr>
          <a:xfrm rot="3268785">
            <a:off x="4056493" y="580120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392BB49C-5DB9-4D07-D92B-9EF866155714}"/>
              </a:ext>
            </a:extLst>
          </p:cNvPr>
          <p:cNvSpPr>
            <a:spLocks noChangeAspect="1"/>
          </p:cNvSpPr>
          <p:nvPr/>
        </p:nvSpPr>
        <p:spPr>
          <a:xfrm>
            <a:off x="4422994" y="16891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ECAF2EF-8A9C-7C06-0811-B0A7E465C27F}"/>
              </a:ext>
            </a:extLst>
          </p:cNvPr>
          <p:cNvSpPr>
            <a:spLocks noChangeAspect="1"/>
          </p:cNvSpPr>
          <p:nvPr/>
        </p:nvSpPr>
        <p:spPr>
          <a:xfrm>
            <a:off x="2747612" y="146810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BD1610E-BC96-393E-BC77-904B21F7965D}"/>
              </a:ext>
            </a:extLst>
          </p:cNvPr>
          <p:cNvSpPr>
            <a:spLocks noChangeAspect="1"/>
          </p:cNvSpPr>
          <p:nvPr/>
        </p:nvSpPr>
        <p:spPr>
          <a:xfrm>
            <a:off x="5244457" y="179501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2326CDC-216B-7352-DF96-8E030C4696A0}"/>
              </a:ext>
            </a:extLst>
          </p:cNvPr>
          <p:cNvSpPr>
            <a:spLocks noChangeAspect="1"/>
          </p:cNvSpPr>
          <p:nvPr/>
        </p:nvSpPr>
        <p:spPr>
          <a:xfrm>
            <a:off x="5033855" y="14471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BD3412C-0FA3-479E-ED84-51FB8F1B6FFC}"/>
              </a:ext>
            </a:extLst>
          </p:cNvPr>
          <p:cNvSpPr>
            <a:spLocks noChangeAspect="1"/>
          </p:cNvSpPr>
          <p:nvPr/>
        </p:nvSpPr>
        <p:spPr>
          <a:xfrm>
            <a:off x="3446205" y="203289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E11A6730-02B1-4D29-0BAB-0ED56858DA92}"/>
              </a:ext>
            </a:extLst>
          </p:cNvPr>
          <p:cNvSpPr>
            <a:spLocks noChangeAspect="1"/>
          </p:cNvSpPr>
          <p:nvPr/>
        </p:nvSpPr>
        <p:spPr>
          <a:xfrm>
            <a:off x="3751005" y="233769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B882ACC1-BD44-AE47-4DB4-E999A0E6C47C}"/>
              </a:ext>
            </a:extLst>
          </p:cNvPr>
          <p:cNvSpPr>
            <a:spLocks noChangeAspect="1"/>
          </p:cNvSpPr>
          <p:nvPr/>
        </p:nvSpPr>
        <p:spPr>
          <a:xfrm>
            <a:off x="2737127" y="239157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DC72947-5239-1FE0-73B6-BFCBCCAE0E10}"/>
              </a:ext>
            </a:extLst>
          </p:cNvPr>
          <p:cNvSpPr>
            <a:spLocks noChangeAspect="1"/>
          </p:cNvSpPr>
          <p:nvPr/>
        </p:nvSpPr>
        <p:spPr>
          <a:xfrm>
            <a:off x="4018798" y="115341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551A1AC-9B3C-3570-855C-3495D2978821}"/>
              </a:ext>
            </a:extLst>
          </p:cNvPr>
          <p:cNvSpPr>
            <a:spLocks noChangeAspect="1"/>
          </p:cNvSpPr>
          <p:nvPr/>
        </p:nvSpPr>
        <p:spPr>
          <a:xfrm>
            <a:off x="5135147" y="9537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C5B0B399-D64B-CBA9-146C-A7489E6BCF76}"/>
              </a:ext>
            </a:extLst>
          </p:cNvPr>
          <p:cNvSpPr>
            <a:spLocks noChangeAspect="1"/>
          </p:cNvSpPr>
          <p:nvPr/>
        </p:nvSpPr>
        <p:spPr>
          <a:xfrm rot="3268785">
            <a:off x="4011875" y="476649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4BEF0D63-A598-63AA-2833-3777C2C58BDD}"/>
              </a:ext>
            </a:extLst>
          </p:cNvPr>
          <p:cNvSpPr>
            <a:spLocks noChangeAspect="1"/>
          </p:cNvSpPr>
          <p:nvPr/>
        </p:nvSpPr>
        <p:spPr>
          <a:xfrm rot="3268785">
            <a:off x="3403096" y="490710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FFD36BD2-A1B3-03C7-6A85-A1A3C17F8BBE}"/>
              </a:ext>
            </a:extLst>
          </p:cNvPr>
          <p:cNvSpPr>
            <a:spLocks noChangeAspect="1"/>
          </p:cNvSpPr>
          <p:nvPr/>
        </p:nvSpPr>
        <p:spPr>
          <a:xfrm rot="3268785">
            <a:off x="5699025" y="51029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6D598C35-3276-7CC4-8143-FB956E75A58D}"/>
              </a:ext>
            </a:extLst>
          </p:cNvPr>
          <p:cNvSpPr>
            <a:spLocks noChangeAspect="1"/>
          </p:cNvSpPr>
          <p:nvPr/>
        </p:nvSpPr>
        <p:spPr>
          <a:xfrm rot="3268785">
            <a:off x="4296832" y="475284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41221808-D6B9-07D5-8544-E6EE02E24967}"/>
              </a:ext>
            </a:extLst>
          </p:cNvPr>
          <p:cNvSpPr>
            <a:spLocks noChangeAspect="1"/>
          </p:cNvSpPr>
          <p:nvPr/>
        </p:nvSpPr>
        <p:spPr>
          <a:xfrm rot="3268785">
            <a:off x="6446252" y="427660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2DDCBB9-C294-6BC4-EEB2-A4DA6092CDA2}"/>
              </a:ext>
            </a:extLst>
          </p:cNvPr>
          <p:cNvSpPr>
            <a:spLocks noChangeAspect="1"/>
          </p:cNvSpPr>
          <p:nvPr/>
        </p:nvSpPr>
        <p:spPr>
          <a:xfrm>
            <a:off x="6713702" y="84755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6CE3029-BFEB-4D7C-1665-1306FD595149}"/>
              </a:ext>
            </a:extLst>
          </p:cNvPr>
          <p:cNvSpPr>
            <a:spLocks noChangeAspect="1"/>
          </p:cNvSpPr>
          <p:nvPr/>
        </p:nvSpPr>
        <p:spPr>
          <a:xfrm>
            <a:off x="1259215" y="252617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6E966C8B-A1C2-EF10-91C8-62A6995669B0}"/>
              </a:ext>
            </a:extLst>
          </p:cNvPr>
          <p:cNvSpPr>
            <a:spLocks noChangeAspect="1"/>
          </p:cNvSpPr>
          <p:nvPr/>
        </p:nvSpPr>
        <p:spPr>
          <a:xfrm>
            <a:off x="8211728" y="89327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B750DC4C-173D-8CF5-5366-FF79CE1987AC}"/>
              </a:ext>
            </a:extLst>
          </p:cNvPr>
          <p:cNvSpPr>
            <a:spLocks noChangeAspect="1"/>
          </p:cNvSpPr>
          <p:nvPr/>
        </p:nvSpPr>
        <p:spPr>
          <a:xfrm>
            <a:off x="10465296" y="10186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84A0E039-423D-260F-4437-2487E8C64BDB}"/>
              </a:ext>
            </a:extLst>
          </p:cNvPr>
          <p:cNvSpPr>
            <a:spLocks noChangeAspect="1"/>
          </p:cNvSpPr>
          <p:nvPr/>
        </p:nvSpPr>
        <p:spPr>
          <a:xfrm>
            <a:off x="11579156" y="131706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5975944-F434-CF8F-6377-798E2CF9BAE6}"/>
              </a:ext>
            </a:extLst>
          </p:cNvPr>
          <p:cNvSpPr>
            <a:spLocks noChangeAspect="1"/>
          </p:cNvSpPr>
          <p:nvPr/>
        </p:nvSpPr>
        <p:spPr>
          <a:xfrm>
            <a:off x="11366349" y="19785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CD718FB-42BA-EFC7-B471-E3DAA0408A58}"/>
              </a:ext>
            </a:extLst>
          </p:cNvPr>
          <p:cNvCxnSpPr>
            <a:cxnSpLocks/>
          </p:cNvCxnSpPr>
          <p:nvPr/>
        </p:nvCxnSpPr>
        <p:spPr>
          <a:xfrm flipH="1" flipV="1">
            <a:off x="9049055" y="1287351"/>
            <a:ext cx="1242428" cy="1282615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E0FE082-0D0C-89CC-E362-149FFE736999}"/>
              </a:ext>
            </a:extLst>
          </p:cNvPr>
          <p:cNvCxnSpPr>
            <a:cxnSpLocks/>
          </p:cNvCxnSpPr>
          <p:nvPr/>
        </p:nvCxnSpPr>
        <p:spPr>
          <a:xfrm>
            <a:off x="3705690" y="3988936"/>
            <a:ext cx="1641801" cy="216190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82F974E-42CF-A170-403B-DA3BB0D112A0}"/>
              </a:ext>
            </a:extLst>
          </p:cNvPr>
          <p:cNvCxnSpPr>
            <a:cxnSpLocks/>
          </p:cNvCxnSpPr>
          <p:nvPr/>
        </p:nvCxnSpPr>
        <p:spPr>
          <a:xfrm flipH="1">
            <a:off x="5482875" y="2808372"/>
            <a:ext cx="1114769" cy="1446404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24DBE70-662A-392C-4CA2-CCFBB0EF0725}"/>
              </a:ext>
            </a:extLst>
          </p:cNvPr>
          <p:cNvCxnSpPr>
            <a:cxnSpLocks/>
          </p:cNvCxnSpPr>
          <p:nvPr/>
        </p:nvCxnSpPr>
        <p:spPr>
          <a:xfrm flipH="1">
            <a:off x="6918674" y="1341756"/>
            <a:ext cx="2102008" cy="1184421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DA09CE1-80C6-CB07-7C2B-0027FB385EB8}"/>
              </a:ext>
            </a:extLst>
          </p:cNvPr>
          <p:cNvCxnSpPr>
            <a:cxnSpLocks/>
          </p:cNvCxnSpPr>
          <p:nvPr/>
        </p:nvCxnSpPr>
        <p:spPr>
          <a:xfrm flipV="1">
            <a:off x="2097891" y="4083336"/>
            <a:ext cx="1396003" cy="1127592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2E61984-F812-925D-1914-4F35112ABB05}"/>
              </a:ext>
            </a:extLst>
          </p:cNvPr>
          <p:cNvSpPr>
            <a:spLocks noChangeAspect="1"/>
          </p:cNvSpPr>
          <p:nvPr/>
        </p:nvSpPr>
        <p:spPr>
          <a:xfrm>
            <a:off x="2416703" y="456110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352171-998D-9F5A-FA9A-F33FE9BA9B94}"/>
              </a:ext>
            </a:extLst>
          </p:cNvPr>
          <p:cNvSpPr>
            <a:spLocks noChangeAspect="1"/>
          </p:cNvSpPr>
          <p:nvPr/>
        </p:nvSpPr>
        <p:spPr>
          <a:xfrm>
            <a:off x="3895700" y="3344081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CA302A-A516-A6EA-0BFB-4A7BA33A2816}"/>
              </a:ext>
            </a:extLst>
          </p:cNvPr>
          <p:cNvSpPr>
            <a:spLocks noChangeAspect="1"/>
          </p:cNvSpPr>
          <p:nvPr/>
        </p:nvSpPr>
        <p:spPr>
          <a:xfrm>
            <a:off x="5113548" y="2903322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C6E566-6A8E-4EC3-079F-E64C042A8F64}"/>
              </a:ext>
            </a:extLst>
          </p:cNvPr>
          <p:cNvSpPr>
            <a:spLocks noChangeAspect="1"/>
          </p:cNvSpPr>
          <p:nvPr/>
        </p:nvSpPr>
        <p:spPr>
          <a:xfrm>
            <a:off x="5023819" y="3785057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8B14E5-121D-746B-2EE7-B0C5638A8C31}"/>
              </a:ext>
            </a:extLst>
          </p:cNvPr>
          <p:cNvSpPr>
            <a:spLocks noChangeAspect="1"/>
          </p:cNvSpPr>
          <p:nvPr/>
        </p:nvSpPr>
        <p:spPr>
          <a:xfrm>
            <a:off x="5647873" y="2292703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553DAE-9F38-A9B5-8CB9-C93AAB9B479A}"/>
              </a:ext>
            </a:extLst>
          </p:cNvPr>
          <p:cNvSpPr>
            <a:spLocks noChangeAspect="1"/>
          </p:cNvSpPr>
          <p:nvPr/>
        </p:nvSpPr>
        <p:spPr>
          <a:xfrm rot="3268785">
            <a:off x="8253494" y="339335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E5482E4-2984-8117-D4E1-59F4743A3610}"/>
              </a:ext>
            </a:extLst>
          </p:cNvPr>
          <p:cNvSpPr>
            <a:spLocks noChangeAspect="1"/>
          </p:cNvSpPr>
          <p:nvPr/>
        </p:nvSpPr>
        <p:spPr>
          <a:xfrm>
            <a:off x="9562947" y="2988241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7B5390-B178-654B-4C48-06B3BC4A9388}"/>
              </a:ext>
            </a:extLst>
          </p:cNvPr>
          <p:cNvSpPr>
            <a:spLocks noChangeAspect="1"/>
          </p:cNvSpPr>
          <p:nvPr/>
        </p:nvSpPr>
        <p:spPr>
          <a:xfrm>
            <a:off x="9049055" y="1855866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454FE1-0317-948C-7449-E3AE7C7AC646}"/>
              </a:ext>
            </a:extLst>
          </p:cNvPr>
          <p:cNvSpPr>
            <a:spLocks noChangeAspect="1"/>
          </p:cNvSpPr>
          <p:nvPr/>
        </p:nvSpPr>
        <p:spPr>
          <a:xfrm>
            <a:off x="8528794" y="10196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0AE68B-B17C-148A-A124-AE24B6388127}"/>
              </a:ext>
            </a:extLst>
          </p:cNvPr>
          <p:cNvSpPr>
            <a:spLocks noChangeAspect="1"/>
          </p:cNvSpPr>
          <p:nvPr/>
        </p:nvSpPr>
        <p:spPr>
          <a:xfrm>
            <a:off x="9523904" y="100564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4D79C14-4780-4A18-C425-65B7BAD7D2F5}"/>
              </a:ext>
            </a:extLst>
          </p:cNvPr>
          <p:cNvSpPr>
            <a:spLocks noChangeAspect="1"/>
          </p:cNvSpPr>
          <p:nvPr/>
        </p:nvSpPr>
        <p:spPr>
          <a:xfrm>
            <a:off x="10584293" y="3280713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F51F3F-F9A2-39AB-3E35-2B63730755BD}"/>
              </a:ext>
            </a:extLst>
          </p:cNvPr>
          <p:cNvSpPr>
            <a:spLocks noChangeAspect="1"/>
          </p:cNvSpPr>
          <p:nvPr/>
        </p:nvSpPr>
        <p:spPr>
          <a:xfrm>
            <a:off x="10726808" y="1926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9B2B6E-3B07-420B-95A7-224A94D8F482}"/>
              </a:ext>
            </a:extLst>
          </p:cNvPr>
          <p:cNvSpPr>
            <a:spLocks noChangeAspect="1"/>
          </p:cNvSpPr>
          <p:nvPr/>
        </p:nvSpPr>
        <p:spPr>
          <a:xfrm flipH="1">
            <a:off x="9523905" y="13026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5B4611-2F7D-8A84-C560-C31F66976EF8}"/>
              </a:ext>
            </a:extLst>
          </p:cNvPr>
          <p:cNvSpPr>
            <a:spLocks noChangeAspect="1"/>
          </p:cNvSpPr>
          <p:nvPr/>
        </p:nvSpPr>
        <p:spPr>
          <a:xfrm>
            <a:off x="5858048" y="462316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AAAE43-D256-D91A-CC09-B1D77091849C}"/>
              </a:ext>
            </a:extLst>
          </p:cNvPr>
          <p:cNvSpPr>
            <a:spLocks noChangeAspect="1"/>
          </p:cNvSpPr>
          <p:nvPr/>
        </p:nvSpPr>
        <p:spPr>
          <a:xfrm>
            <a:off x="2927691" y="56123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C612A63-FE4C-DF27-E3A1-D0E9BDD10EA1}"/>
              </a:ext>
            </a:extLst>
          </p:cNvPr>
          <p:cNvSpPr>
            <a:spLocks noChangeAspect="1"/>
          </p:cNvSpPr>
          <p:nvPr/>
        </p:nvSpPr>
        <p:spPr>
          <a:xfrm>
            <a:off x="5687073" y="147622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A9488F-73BB-66A1-71C8-8586B2521EB5}"/>
              </a:ext>
            </a:extLst>
          </p:cNvPr>
          <p:cNvSpPr>
            <a:spLocks noChangeAspect="1"/>
          </p:cNvSpPr>
          <p:nvPr/>
        </p:nvSpPr>
        <p:spPr>
          <a:xfrm>
            <a:off x="5880907" y="152887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A71DFB6-55C0-A620-43F5-8A558805866B}"/>
              </a:ext>
            </a:extLst>
          </p:cNvPr>
          <p:cNvSpPr>
            <a:spLocks noChangeAspect="1"/>
          </p:cNvSpPr>
          <p:nvPr/>
        </p:nvSpPr>
        <p:spPr>
          <a:xfrm>
            <a:off x="10915823" y="200578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28F33F9-DE5A-56AD-0411-B4B21FD8D799}"/>
              </a:ext>
            </a:extLst>
          </p:cNvPr>
          <p:cNvSpPr>
            <a:spLocks noChangeAspect="1"/>
          </p:cNvSpPr>
          <p:nvPr/>
        </p:nvSpPr>
        <p:spPr>
          <a:xfrm>
            <a:off x="6050281" y="136278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BB6B0D1-F61C-090F-AD6B-3A5512FAF66B}"/>
              </a:ext>
            </a:extLst>
          </p:cNvPr>
          <p:cNvSpPr>
            <a:spLocks noChangeAspect="1"/>
          </p:cNvSpPr>
          <p:nvPr/>
        </p:nvSpPr>
        <p:spPr>
          <a:xfrm>
            <a:off x="6259857" y="149390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64F2B31-48BF-364E-25BB-E4C63A8480DE}"/>
              </a:ext>
            </a:extLst>
          </p:cNvPr>
          <p:cNvSpPr>
            <a:spLocks noChangeAspect="1"/>
          </p:cNvSpPr>
          <p:nvPr/>
        </p:nvSpPr>
        <p:spPr>
          <a:xfrm>
            <a:off x="7045869" y="415155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2CA1DEC-19BA-6E11-968F-D260E2F2F7DB}"/>
              </a:ext>
            </a:extLst>
          </p:cNvPr>
          <p:cNvSpPr>
            <a:spLocks noChangeAspect="1"/>
          </p:cNvSpPr>
          <p:nvPr/>
        </p:nvSpPr>
        <p:spPr>
          <a:xfrm>
            <a:off x="8985851" y="87041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7F5F657-2445-4CA8-1B10-5AA0EB0E928F}"/>
              </a:ext>
            </a:extLst>
          </p:cNvPr>
          <p:cNvSpPr>
            <a:spLocks noChangeAspect="1"/>
          </p:cNvSpPr>
          <p:nvPr/>
        </p:nvSpPr>
        <p:spPr>
          <a:xfrm>
            <a:off x="7427942" y="346990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11E292F-28A4-E260-8815-7A3008458D15}"/>
              </a:ext>
            </a:extLst>
          </p:cNvPr>
          <p:cNvSpPr>
            <a:spLocks noChangeAspect="1"/>
          </p:cNvSpPr>
          <p:nvPr/>
        </p:nvSpPr>
        <p:spPr>
          <a:xfrm rot="3268785">
            <a:off x="7598899" y="375578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094E04B-32DC-F01A-4A20-A90EE8D83180}"/>
              </a:ext>
            </a:extLst>
          </p:cNvPr>
          <p:cNvSpPr>
            <a:spLocks noChangeAspect="1"/>
          </p:cNvSpPr>
          <p:nvPr/>
        </p:nvSpPr>
        <p:spPr>
          <a:xfrm rot="3268785">
            <a:off x="7470477" y="427997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312DA55-4416-5B5C-B899-A17154B367F8}"/>
              </a:ext>
            </a:extLst>
          </p:cNvPr>
          <p:cNvSpPr>
            <a:spLocks noChangeAspect="1"/>
          </p:cNvSpPr>
          <p:nvPr/>
        </p:nvSpPr>
        <p:spPr>
          <a:xfrm>
            <a:off x="7282756" y="38796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8860CB-DDE4-38C1-5DB0-FC8726D51A00}"/>
              </a:ext>
            </a:extLst>
          </p:cNvPr>
          <p:cNvSpPr>
            <a:spLocks noChangeAspect="1"/>
          </p:cNvSpPr>
          <p:nvPr/>
        </p:nvSpPr>
        <p:spPr>
          <a:xfrm rot="3268785">
            <a:off x="7934411" y="374748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17370D4-9CCB-0CF7-8749-95F7A47A5A1E}"/>
              </a:ext>
            </a:extLst>
          </p:cNvPr>
          <p:cNvSpPr>
            <a:spLocks noChangeAspect="1"/>
          </p:cNvSpPr>
          <p:nvPr/>
        </p:nvSpPr>
        <p:spPr>
          <a:xfrm rot="3268785">
            <a:off x="7718107" y="397472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D4D9C7-CEB2-7495-5AAA-5813FBCB46BF}"/>
              </a:ext>
            </a:extLst>
          </p:cNvPr>
          <p:cNvSpPr>
            <a:spLocks noChangeAspect="1"/>
          </p:cNvSpPr>
          <p:nvPr/>
        </p:nvSpPr>
        <p:spPr>
          <a:xfrm>
            <a:off x="7506556" y="3282321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C18127F-6822-6736-5407-7D3605A39799}"/>
              </a:ext>
            </a:extLst>
          </p:cNvPr>
          <p:cNvSpPr>
            <a:spLocks noChangeAspect="1"/>
          </p:cNvSpPr>
          <p:nvPr/>
        </p:nvSpPr>
        <p:spPr>
          <a:xfrm>
            <a:off x="10250114" y="3158078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720AE42-8F0F-6188-4658-8DDE94BD2BCA}"/>
              </a:ext>
            </a:extLst>
          </p:cNvPr>
          <p:cNvSpPr>
            <a:spLocks noChangeAspect="1"/>
          </p:cNvSpPr>
          <p:nvPr/>
        </p:nvSpPr>
        <p:spPr>
          <a:xfrm>
            <a:off x="7812734" y="334408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0160B9C-37EC-1A25-D0ED-14B6EBA13040}"/>
              </a:ext>
            </a:extLst>
          </p:cNvPr>
          <p:cNvSpPr>
            <a:spLocks noChangeAspect="1"/>
          </p:cNvSpPr>
          <p:nvPr/>
        </p:nvSpPr>
        <p:spPr>
          <a:xfrm>
            <a:off x="1847246" y="47180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2AD205D-A4C5-C4F6-05E1-2FB81C1EB3F0}"/>
              </a:ext>
            </a:extLst>
          </p:cNvPr>
          <p:cNvSpPr>
            <a:spLocks noChangeAspect="1"/>
          </p:cNvSpPr>
          <p:nvPr/>
        </p:nvSpPr>
        <p:spPr>
          <a:xfrm>
            <a:off x="7096178" y="36301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D8108B-C3B5-EB7C-AB80-F7E502718C22}"/>
              </a:ext>
            </a:extLst>
          </p:cNvPr>
          <p:cNvSpPr>
            <a:spLocks noChangeAspect="1"/>
          </p:cNvSpPr>
          <p:nvPr/>
        </p:nvSpPr>
        <p:spPr>
          <a:xfrm>
            <a:off x="1667393" y="4623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C70EEC5-B470-BB2C-5356-3F752CE249F4}"/>
              </a:ext>
            </a:extLst>
          </p:cNvPr>
          <p:cNvSpPr>
            <a:spLocks noChangeAspect="1"/>
          </p:cNvSpPr>
          <p:nvPr/>
        </p:nvSpPr>
        <p:spPr>
          <a:xfrm>
            <a:off x="7190528" y="33672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26314D4-7D72-C75D-A9A2-5F6815EDFBB6}"/>
              </a:ext>
            </a:extLst>
          </p:cNvPr>
          <p:cNvSpPr>
            <a:spLocks noChangeAspect="1"/>
          </p:cNvSpPr>
          <p:nvPr/>
        </p:nvSpPr>
        <p:spPr>
          <a:xfrm>
            <a:off x="5949694" y="467088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55E3409-6BB8-4E63-DBE9-91039F14590A}"/>
              </a:ext>
            </a:extLst>
          </p:cNvPr>
          <p:cNvSpPr>
            <a:spLocks noChangeAspect="1"/>
          </p:cNvSpPr>
          <p:nvPr/>
        </p:nvSpPr>
        <p:spPr>
          <a:xfrm>
            <a:off x="5903766" y="45382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EB5A886-69C8-C057-B012-BFDDB9C4B2C1}"/>
              </a:ext>
            </a:extLst>
          </p:cNvPr>
          <p:cNvSpPr>
            <a:spLocks noChangeAspect="1"/>
          </p:cNvSpPr>
          <p:nvPr/>
        </p:nvSpPr>
        <p:spPr>
          <a:xfrm>
            <a:off x="7021440" y="3466433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DF26061-C1C7-ADA2-2A54-D2E53B1D40E5}"/>
              </a:ext>
            </a:extLst>
          </p:cNvPr>
          <p:cNvSpPr>
            <a:spLocks noChangeAspect="1"/>
          </p:cNvSpPr>
          <p:nvPr/>
        </p:nvSpPr>
        <p:spPr>
          <a:xfrm>
            <a:off x="3980619" y="4378907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3687434-A672-DD37-1BCA-F3B7F37AEB8E}"/>
              </a:ext>
            </a:extLst>
          </p:cNvPr>
          <p:cNvSpPr>
            <a:spLocks noChangeAspect="1"/>
          </p:cNvSpPr>
          <p:nvPr/>
        </p:nvSpPr>
        <p:spPr>
          <a:xfrm>
            <a:off x="5198467" y="3589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B5F8302-098C-5527-D55A-390316C5ED61}"/>
              </a:ext>
            </a:extLst>
          </p:cNvPr>
          <p:cNvSpPr>
            <a:spLocks noChangeAspect="1"/>
          </p:cNvSpPr>
          <p:nvPr/>
        </p:nvSpPr>
        <p:spPr>
          <a:xfrm>
            <a:off x="5063019" y="460030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1E2FD-A5BF-BCAF-00F4-670C61A9AC0E}"/>
              </a:ext>
            </a:extLst>
          </p:cNvPr>
          <p:cNvSpPr>
            <a:spLocks noChangeAspect="1"/>
          </p:cNvSpPr>
          <p:nvPr/>
        </p:nvSpPr>
        <p:spPr>
          <a:xfrm>
            <a:off x="5858047" y="395541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2501BFE-7003-1B4D-879F-49AD072F0D8C}"/>
              </a:ext>
            </a:extLst>
          </p:cNvPr>
          <p:cNvSpPr>
            <a:spLocks noChangeAspect="1"/>
          </p:cNvSpPr>
          <p:nvPr/>
        </p:nvSpPr>
        <p:spPr>
          <a:xfrm>
            <a:off x="6820537" y="341295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7157F81-95CF-7F36-9682-9EE341218486}"/>
              </a:ext>
            </a:extLst>
          </p:cNvPr>
          <p:cNvSpPr>
            <a:spLocks noChangeAspect="1"/>
          </p:cNvSpPr>
          <p:nvPr/>
        </p:nvSpPr>
        <p:spPr>
          <a:xfrm>
            <a:off x="9204587" y="7825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FA15992-DBDB-6D15-72F1-61F5CB7BB564}"/>
              </a:ext>
            </a:extLst>
          </p:cNvPr>
          <p:cNvSpPr>
            <a:spLocks noChangeAspect="1"/>
          </p:cNvSpPr>
          <p:nvPr/>
        </p:nvSpPr>
        <p:spPr>
          <a:xfrm>
            <a:off x="6050347" y="189023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214C677-1E7C-7DC7-0B01-038DBAD12EA3}"/>
              </a:ext>
            </a:extLst>
          </p:cNvPr>
          <p:cNvSpPr>
            <a:spLocks noChangeAspect="1"/>
          </p:cNvSpPr>
          <p:nvPr/>
        </p:nvSpPr>
        <p:spPr>
          <a:xfrm>
            <a:off x="6027421" y="242213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ABB8C01-A1AE-6E05-05AE-FAF427C565E7}"/>
              </a:ext>
            </a:extLst>
          </p:cNvPr>
          <p:cNvSpPr>
            <a:spLocks noChangeAspect="1"/>
          </p:cNvSpPr>
          <p:nvPr/>
        </p:nvSpPr>
        <p:spPr>
          <a:xfrm>
            <a:off x="5399256" y="268623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18CE462-0A1D-5469-FE9C-9DB643459E9C}"/>
              </a:ext>
            </a:extLst>
          </p:cNvPr>
          <p:cNvSpPr>
            <a:spLocks noChangeAspect="1"/>
          </p:cNvSpPr>
          <p:nvPr/>
        </p:nvSpPr>
        <p:spPr>
          <a:xfrm>
            <a:off x="5403580" y="2043682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FB887E9-AED7-905A-99A8-766E4C123E05}"/>
              </a:ext>
            </a:extLst>
          </p:cNvPr>
          <p:cNvSpPr>
            <a:spLocks noChangeAspect="1"/>
          </p:cNvSpPr>
          <p:nvPr/>
        </p:nvSpPr>
        <p:spPr>
          <a:xfrm>
            <a:off x="6146507" y="212398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F896F14-5AAE-B023-71F2-53CD14E89433}"/>
              </a:ext>
            </a:extLst>
          </p:cNvPr>
          <p:cNvSpPr>
            <a:spLocks noChangeAspect="1"/>
          </p:cNvSpPr>
          <p:nvPr/>
        </p:nvSpPr>
        <p:spPr>
          <a:xfrm>
            <a:off x="1983899" y="464802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0959F77-ADF0-BB99-6DB1-7EB2A55F391C}"/>
              </a:ext>
            </a:extLst>
          </p:cNvPr>
          <p:cNvSpPr>
            <a:spLocks noChangeAspect="1"/>
          </p:cNvSpPr>
          <p:nvPr/>
        </p:nvSpPr>
        <p:spPr>
          <a:xfrm>
            <a:off x="3143497" y="3693722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709B1F8-228A-6C33-6644-97245B43CBB9}"/>
              </a:ext>
            </a:extLst>
          </p:cNvPr>
          <p:cNvSpPr>
            <a:spLocks noChangeAspect="1"/>
          </p:cNvSpPr>
          <p:nvPr/>
        </p:nvSpPr>
        <p:spPr>
          <a:xfrm flipH="1">
            <a:off x="8965506" y="16891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3C08026-4E31-3F36-208C-771E885F29F6}"/>
              </a:ext>
            </a:extLst>
          </p:cNvPr>
          <p:cNvSpPr>
            <a:spLocks noChangeAspect="1"/>
          </p:cNvSpPr>
          <p:nvPr/>
        </p:nvSpPr>
        <p:spPr>
          <a:xfrm flipH="1">
            <a:off x="9089563" y="95387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CAEA55-7297-0A0B-0F59-6355730CFF3F}"/>
              </a:ext>
            </a:extLst>
          </p:cNvPr>
          <p:cNvSpPr>
            <a:spLocks noChangeAspect="1"/>
          </p:cNvSpPr>
          <p:nvPr/>
        </p:nvSpPr>
        <p:spPr>
          <a:xfrm>
            <a:off x="8257447" y="13200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7CD4839-4258-6B16-7251-1FE5E134620F}"/>
              </a:ext>
            </a:extLst>
          </p:cNvPr>
          <p:cNvSpPr>
            <a:spLocks noChangeAspect="1"/>
          </p:cNvSpPr>
          <p:nvPr/>
        </p:nvSpPr>
        <p:spPr>
          <a:xfrm>
            <a:off x="8483075" y="125693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900DEB2-ED30-B198-A06B-68B655BF2DA8}"/>
              </a:ext>
            </a:extLst>
          </p:cNvPr>
          <p:cNvSpPr>
            <a:spLocks noChangeAspect="1"/>
          </p:cNvSpPr>
          <p:nvPr/>
        </p:nvSpPr>
        <p:spPr>
          <a:xfrm>
            <a:off x="7233484" y="1146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E5A28D4-57A5-CBA7-F368-13E0C04F95F1}"/>
              </a:ext>
            </a:extLst>
          </p:cNvPr>
          <p:cNvSpPr>
            <a:spLocks noChangeAspect="1"/>
          </p:cNvSpPr>
          <p:nvPr/>
        </p:nvSpPr>
        <p:spPr>
          <a:xfrm>
            <a:off x="7690684" y="16033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BE76230-B3B2-892A-310F-37010DEBEF38}"/>
              </a:ext>
            </a:extLst>
          </p:cNvPr>
          <p:cNvSpPr>
            <a:spLocks noChangeAspect="1"/>
          </p:cNvSpPr>
          <p:nvPr/>
        </p:nvSpPr>
        <p:spPr>
          <a:xfrm>
            <a:off x="5467818" y="469167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3AC2A70-EAAF-56C0-7968-81BF0AFF016C}"/>
              </a:ext>
            </a:extLst>
          </p:cNvPr>
          <p:cNvSpPr>
            <a:spLocks noChangeAspect="1"/>
          </p:cNvSpPr>
          <p:nvPr/>
        </p:nvSpPr>
        <p:spPr>
          <a:xfrm>
            <a:off x="7647917" y="25091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DC9924F-0137-E713-A5A9-E77882500C31}"/>
              </a:ext>
            </a:extLst>
          </p:cNvPr>
          <p:cNvSpPr>
            <a:spLocks noChangeAspect="1"/>
          </p:cNvSpPr>
          <p:nvPr/>
        </p:nvSpPr>
        <p:spPr>
          <a:xfrm>
            <a:off x="4033634" y="389497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F91978A-356D-ED04-4418-D9C3330C302B}"/>
              </a:ext>
            </a:extLst>
          </p:cNvPr>
          <p:cNvSpPr>
            <a:spLocks noChangeAspect="1"/>
          </p:cNvSpPr>
          <p:nvPr/>
        </p:nvSpPr>
        <p:spPr>
          <a:xfrm>
            <a:off x="7676196" y="279578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71E80A8-49C2-F6C5-F26F-C0604FA44A0D}"/>
              </a:ext>
            </a:extLst>
          </p:cNvPr>
          <p:cNvSpPr>
            <a:spLocks noChangeAspect="1"/>
          </p:cNvSpPr>
          <p:nvPr/>
        </p:nvSpPr>
        <p:spPr>
          <a:xfrm>
            <a:off x="2973410" y="542536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DF956F4-88E2-72F2-6907-8DC400AAE103}"/>
              </a:ext>
            </a:extLst>
          </p:cNvPr>
          <p:cNvSpPr>
            <a:spLocks noChangeAspect="1"/>
          </p:cNvSpPr>
          <p:nvPr/>
        </p:nvSpPr>
        <p:spPr>
          <a:xfrm>
            <a:off x="6151190" y="284620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FAFE1F6-4DC4-CB92-94EA-3E0AB4E2BB8E}"/>
              </a:ext>
            </a:extLst>
          </p:cNvPr>
          <p:cNvSpPr>
            <a:spLocks noChangeAspect="1"/>
          </p:cNvSpPr>
          <p:nvPr/>
        </p:nvSpPr>
        <p:spPr>
          <a:xfrm>
            <a:off x="5442780" y="38167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A2C72C4-C8E3-DDEC-F326-67095F732681}"/>
              </a:ext>
            </a:extLst>
          </p:cNvPr>
          <p:cNvSpPr>
            <a:spLocks noChangeAspect="1"/>
          </p:cNvSpPr>
          <p:nvPr/>
        </p:nvSpPr>
        <p:spPr>
          <a:xfrm>
            <a:off x="5582553" y="47905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B07CC5B-5EA6-7B55-1236-2FD4A75534D2}"/>
              </a:ext>
            </a:extLst>
          </p:cNvPr>
          <p:cNvSpPr>
            <a:spLocks noChangeAspect="1"/>
          </p:cNvSpPr>
          <p:nvPr/>
        </p:nvSpPr>
        <p:spPr>
          <a:xfrm>
            <a:off x="5366635" y="246275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812E0A7-F60A-AC71-B243-5112717F9FB0}"/>
              </a:ext>
            </a:extLst>
          </p:cNvPr>
          <p:cNvSpPr>
            <a:spLocks noChangeAspect="1"/>
          </p:cNvSpPr>
          <p:nvPr/>
        </p:nvSpPr>
        <p:spPr>
          <a:xfrm>
            <a:off x="5585812" y="2756586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3A09630-1570-6A75-A44C-B692412FF5F6}"/>
              </a:ext>
            </a:extLst>
          </p:cNvPr>
          <p:cNvSpPr>
            <a:spLocks noChangeAspect="1"/>
          </p:cNvSpPr>
          <p:nvPr/>
        </p:nvSpPr>
        <p:spPr>
          <a:xfrm>
            <a:off x="6041829" y="161802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BCB4FD9-C891-C8E2-2400-B62992F82ACA}"/>
              </a:ext>
            </a:extLst>
          </p:cNvPr>
          <p:cNvSpPr>
            <a:spLocks noChangeAspect="1"/>
          </p:cNvSpPr>
          <p:nvPr/>
        </p:nvSpPr>
        <p:spPr>
          <a:xfrm>
            <a:off x="6367123" y="12793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888F173-9104-9D16-869D-CEF6C61E576D}"/>
              </a:ext>
            </a:extLst>
          </p:cNvPr>
          <p:cNvSpPr>
            <a:spLocks noChangeAspect="1"/>
          </p:cNvSpPr>
          <p:nvPr/>
        </p:nvSpPr>
        <p:spPr>
          <a:xfrm>
            <a:off x="6758478" y="315481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768F3B5A-95FB-2085-7FD3-F66577938238}"/>
              </a:ext>
            </a:extLst>
          </p:cNvPr>
          <p:cNvSpPr>
            <a:spLocks noChangeAspect="1"/>
          </p:cNvSpPr>
          <p:nvPr/>
        </p:nvSpPr>
        <p:spPr>
          <a:xfrm>
            <a:off x="5596534" y="172321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96B1F51-281E-E873-63F3-B01862CC4A5B}"/>
              </a:ext>
            </a:extLst>
          </p:cNvPr>
          <p:cNvSpPr>
            <a:spLocks noChangeAspect="1"/>
          </p:cNvSpPr>
          <p:nvPr/>
        </p:nvSpPr>
        <p:spPr>
          <a:xfrm>
            <a:off x="6532718" y="21697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797E773-3C31-C0CF-EF6D-929654E3BC60}"/>
              </a:ext>
            </a:extLst>
          </p:cNvPr>
          <p:cNvSpPr>
            <a:spLocks noChangeAspect="1"/>
          </p:cNvSpPr>
          <p:nvPr/>
        </p:nvSpPr>
        <p:spPr>
          <a:xfrm>
            <a:off x="7832493" y="342550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9745A0-A865-EF6D-D69E-A9BC20AF9DF3}"/>
              </a:ext>
            </a:extLst>
          </p:cNvPr>
          <p:cNvSpPr>
            <a:spLocks noChangeAspect="1"/>
          </p:cNvSpPr>
          <p:nvPr/>
        </p:nvSpPr>
        <p:spPr>
          <a:xfrm>
            <a:off x="8701786" y="8258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7DC1E714-31BC-18F2-3CA9-B29B986CFE31}"/>
              </a:ext>
            </a:extLst>
          </p:cNvPr>
          <p:cNvSpPr>
            <a:spLocks noChangeAspect="1"/>
          </p:cNvSpPr>
          <p:nvPr/>
        </p:nvSpPr>
        <p:spPr>
          <a:xfrm>
            <a:off x="7273363" y="3013394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4790730-869A-7B4B-32B7-338F573A809E}"/>
              </a:ext>
            </a:extLst>
          </p:cNvPr>
          <p:cNvSpPr>
            <a:spLocks noChangeAspect="1"/>
          </p:cNvSpPr>
          <p:nvPr/>
        </p:nvSpPr>
        <p:spPr>
          <a:xfrm flipV="1">
            <a:off x="3563324" y="3402513"/>
            <a:ext cx="225500" cy="2255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E303D9A-FEE2-B118-6530-D1041B2730CF}"/>
              </a:ext>
            </a:extLst>
          </p:cNvPr>
          <p:cNvSpPr>
            <a:spLocks noChangeAspect="1"/>
          </p:cNvSpPr>
          <p:nvPr/>
        </p:nvSpPr>
        <p:spPr>
          <a:xfrm>
            <a:off x="9762838" y="26527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9CA1F2E9-2A6B-AE1E-960E-AE17E79A344A}"/>
              </a:ext>
            </a:extLst>
          </p:cNvPr>
          <p:cNvSpPr>
            <a:spLocks noChangeAspect="1"/>
          </p:cNvSpPr>
          <p:nvPr/>
        </p:nvSpPr>
        <p:spPr>
          <a:xfrm>
            <a:off x="10561433" y="311299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3772711-52E3-776A-09AE-A754FA1A4DEB}"/>
              </a:ext>
            </a:extLst>
          </p:cNvPr>
          <p:cNvSpPr>
            <a:spLocks noChangeAspect="1"/>
          </p:cNvSpPr>
          <p:nvPr/>
        </p:nvSpPr>
        <p:spPr>
          <a:xfrm>
            <a:off x="10803663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E9B42D6-DD07-8218-EAD6-5275B7CB99B6}"/>
              </a:ext>
            </a:extLst>
          </p:cNvPr>
          <p:cNvSpPr>
            <a:spLocks noChangeAspect="1"/>
          </p:cNvSpPr>
          <p:nvPr/>
        </p:nvSpPr>
        <p:spPr>
          <a:xfrm>
            <a:off x="9756951" y="30274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2370D4F-2F35-C869-36F5-B45F5CD88A45}"/>
              </a:ext>
            </a:extLst>
          </p:cNvPr>
          <p:cNvSpPr/>
          <p:nvPr/>
        </p:nvSpPr>
        <p:spPr>
          <a:xfrm>
            <a:off x="-331887" y="-522228"/>
            <a:ext cx="12764334" cy="8047736"/>
          </a:xfrm>
          <a:prstGeom prst="rect">
            <a:avLst/>
          </a:prstGeom>
          <a:solidFill>
            <a:schemeClr val="tx1">
              <a:alpha val="450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54F88A8-6C0D-045B-39E4-C6382C3242A9}"/>
              </a:ext>
            </a:extLst>
          </p:cNvPr>
          <p:cNvSpPr>
            <a:spLocks noChangeAspect="1"/>
          </p:cNvSpPr>
          <p:nvPr/>
        </p:nvSpPr>
        <p:spPr>
          <a:xfrm>
            <a:off x="5209263" y="51584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83CE777-9AD1-1A54-C29E-BEF853E6CFC5}"/>
              </a:ext>
            </a:extLst>
          </p:cNvPr>
          <p:cNvSpPr>
            <a:spLocks noChangeAspect="1"/>
          </p:cNvSpPr>
          <p:nvPr/>
        </p:nvSpPr>
        <p:spPr>
          <a:xfrm>
            <a:off x="6270280" y="516520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D00E8D8-59A5-5130-B2C4-453D3B2F6CD6}"/>
              </a:ext>
            </a:extLst>
          </p:cNvPr>
          <p:cNvSpPr>
            <a:spLocks noChangeAspect="1"/>
          </p:cNvSpPr>
          <p:nvPr/>
        </p:nvSpPr>
        <p:spPr>
          <a:xfrm>
            <a:off x="7277737" y="387015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60C98F7B-584F-1762-F05D-5F8AF2F1AC69}"/>
              </a:ext>
            </a:extLst>
          </p:cNvPr>
          <p:cNvSpPr>
            <a:spLocks noChangeAspect="1"/>
          </p:cNvSpPr>
          <p:nvPr/>
        </p:nvSpPr>
        <p:spPr>
          <a:xfrm>
            <a:off x="7430137" y="402255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F6A0A56A-BD53-723A-F2A1-4A225FB88242}"/>
              </a:ext>
            </a:extLst>
          </p:cNvPr>
          <p:cNvSpPr>
            <a:spLocks noChangeAspect="1"/>
          </p:cNvSpPr>
          <p:nvPr/>
        </p:nvSpPr>
        <p:spPr>
          <a:xfrm>
            <a:off x="3150362" y="333991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C8959DD-C18D-0F36-5248-52A17EC12E0B}"/>
              </a:ext>
            </a:extLst>
          </p:cNvPr>
          <p:cNvSpPr>
            <a:spLocks noChangeAspect="1"/>
          </p:cNvSpPr>
          <p:nvPr/>
        </p:nvSpPr>
        <p:spPr>
          <a:xfrm>
            <a:off x="5533945" y="12036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C0BD570-B24B-7F64-4CD4-218B0EDB7774}"/>
              </a:ext>
            </a:extLst>
          </p:cNvPr>
          <p:cNvSpPr>
            <a:spLocks noChangeAspect="1"/>
          </p:cNvSpPr>
          <p:nvPr/>
        </p:nvSpPr>
        <p:spPr>
          <a:xfrm>
            <a:off x="652206" y="317823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BC88A1DF-0060-338A-0EE2-454916B7475C}"/>
              </a:ext>
            </a:extLst>
          </p:cNvPr>
          <p:cNvSpPr>
            <a:spLocks noChangeAspect="1"/>
          </p:cNvSpPr>
          <p:nvPr/>
        </p:nvSpPr>
        <p:spPr>
          <a:xfrm>
            <a:off x="2789434" y="35238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2B83B3F-5187-53BF-82A1-C78197881DCC}"/>
              </a:ext>
            </a:extLst>
          </p:cNvPr>
          <p:cNvSpPr>
            <a:spLocks noChangeAspect="1"/>
          </p:cNvSpPr>
          <p:nvPr/>
        </p:nvSpPr>
        <p:spPr>
          <a:xfrm>
            <a:off x="2979832" y="336096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B8844C9F-996E-747A-AB0A-97E5F47BCFE5}"/>
              </a:ext>
            </a:extLst>
          </p:cNvPr>
          <p:cNvSpPr>
            <a:spLocks noChangeAspect="1"/>
          </p:cNvSpPr>
          <p:nvPr/>
        </p:nvSpPr>
        <p:spPr>
          <a:xfrm>
            <a:off x="3246634" y="35370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D0C8B56-BB35-FBB8-0511-CF6D80497A83}"/>
              </a:ext>
            </a:extLst>
          </p:cNvPr>
          <p:cNvSpPr>
            <a:spLocks noChangeAspect="1"/>
          </p:cNvSpPr>
          <p:nvPr/>
        </p:nvSpPr>
        <p:spPr>
          <a:xfrm rot="3268785">
            <a:off x="8022907" y="427952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BA769D3-9A7D-F1BF-5D83-CE8B773165B8}"/>
              </a:ext>
            </a:extLst>
          </p:cNvPr>
          <p:cNvSpPr>
            <a:spLocks noChangeAspect="1"/>
          </p:cNvSpPr>
          <p:nvPr/>
        </p:nvSpPr>
        <p:spPr>
          <a:xfrm rot="3268785">
            <a:off x="3859475" y="461409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D636301-7852-1A08-5944-81011E340F92}"/>
              </a:ext>
            </a:extLst>
          </p:cNvPr>
          <p:cNvSpPr>
            <a:spLocks noChangeAspect="1"/>
          </p:cNvSpPr>
          <p:nvPr/>
        </p:nvSpPr>
        <p:spPr>
          <a:xfrm rot="3268785">
            <a:off x="9796739" y="369559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588DD82-336D-DBF4-B4D4-55A35D65C28B}"/>
              </a:ext>
            </a:extLst>
          </p:cNvPr>
          <p:cNvSpPr>
            <a:spLocks noChangeAspect="1"/>
          </p:cNvSpPr>
          <p:nvPr/>
        </p:nvSpPr>
        <p:spPr>
          <a:xfrm rot="3268785">
            <a:off x="4056493" y="457013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DB05FBD0-599B-9BEF-7565-86235595F5C6}"/>
              </a:ext>
            </a:extLst>
          </p:cNvPr>
          <p:cNvSpPr>
            <a:spLocks noChangeAspect="1"/>
          </p:cNvSpPr>
          <p:nvPr/>
        </p:nvSpPr>
        <p:spPr>
          <a:xfrm rot="3268785">
            <a:off x="1535001" y="349391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E6147D08-2D8A-96E4-E5BD-76547F224777}"/>
              </a:ext>
            </a:extLst>
          </p:cNvPr>
          <p:cNvSpPr>
            <a:spLocks noChangeAspect="1"/>
          </p:cNvSpPr>
          <p:nvPr/>
        </p:nvSpPr>
        <p:spPr>
          <a:xfrm rot="3268785">
            <a:off x="847252" y="536298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06CC250-E088-9590-118E-FEFD7EADC7CC}"/>
              </a:ext>
            </a:extLst>
          </p:cNvPr>
          <p:cNvSpPr>
            <a:spLocks noChangeAspect="1"/>
          </p:cNvSpPr>
          <p:nvPr/>
        </p:nvSpPr>
        <p:spPr>
          <a:xfrm rot="3268785">
            <a:off x="1563933" y="41764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80F36DF-260C-6A35-8769-7A20F42296A6}"/>
              </a:ext>
            </a:extLst>
          </p:cNvPr>
          <p:cNvSpPr>
            <a:spLocks noChangeAspect="1"/>
          </p:cNvSpPr>
          <p:nvPr/>
        </p:nvSpPr>
        <p:spPr>
          <a:xfrm rot="3268785">
            <a:off x="605179" y="44709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7B88E1E-71C3-6BFB-1503-D6B2822B943B}"/>
              </a:ext>
            </a:extLst>
          </p:cNvPr>
          <p:cNvSpPr>
            <a:spLocks noChangeAspect="1"/>
          </p:cNvSpPr>
          <p:nvPr/>
        </p:nvSpPr>
        <p:spPr>
          <a:xfrm>
            <a:off x="7415730" y="30274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23702353-D13B-4FF1-4D96-5A5947B0EE4A}"/>
              </a:ext>
            </a:extLst>
          </p:cNvPr>
          <p:cNvSpPr>
            <a:spLocks noChangeAspect="1"/>
          </p:cNvSpPr>
          <p:nvPr/>
        </p:nvSpPr>
        <p:spPr>
          <a:xfrm>
            <a:off x="5894123" y="237994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D687DA-0B5B-2E31-B09B-F203A7BF811D}"/>
              </a:ext>
            </a:extLst>
          </p:cNvPr>
          <p:cNvSpPr>
            <a:spLocks noChangeAspect="1"/>
          </p:cNvSpPr>
          <p:nvPr/>
        </p:nvSpPr>
        <p:spPr>
          <a:xfrm>
            <a:off x="5949485" y="296800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9E13F1D8-BC28-D2FE-7C28-739C7CBC487A}"/>
              </a:ext>
            </a:extLst>
          </p:cNvPr>
          <p:cNvSpPr>
            <a:spLocks noChangeAspect="1"/>
          </p:cNvSpPr>
          <p:nvPr/>
        </p:nvSpPr>
        <p:spPr>
          <a:xfrm>
            <a:off x="6198923" y="268474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C5B6CB7A-7CFA-1364-16B0-61A7EE6616A3}"/>
              </a:ext>
            </a:extLst>
          </p:cNvPr>
          <p:cNvSpPr>
            <a:spLocks noChangeAspect="1"/>
          </p:cNvSpPr>
          <p:nvPr/>
        </p:nvSpPr>
        <p:spPr>
          <a:xfrm>
            <a:off x="6415414" y="334924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3005768D-A525-5687-B925-2591CA1AFB8D}"/>
              </a:ext>
            </a:extLst>
          </p:cNvPr>
          <p:cNvSpPr>
            <a:spLocks noChangeAspect="1"/>
          </p:cNvSpPr>
          <p:nvPr/>
        </p:nvSpPr>
        <p:spPr>
          <a:xfrm>
            <a:off x="5301534" y="397093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A2A4C0A-89E9-9E5A-CF9F-8FAB770CFD3C}"/>
              </a:ext>
            </a:extLst>
          </p:cNvPr>
          <p:cNvSpPr>
            <a:spLocks noChangeAspect="1"/>
          </p:cNvSpPr>
          <p:nvPr/>
        </p:nvSpPr>
        <p:spPr>
          <a:xfrm>
            <a:off x="5838286" y="26159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ECE2F5D6-11F3-FC5F-5858-0F5521744FC2}"/>
              </a:ext>
            </a:extLst>
          </p:cNvPr>
          <p:cNvSpPr>
            <a:spLocks noChangeAspect="1"/>
          </p:cNvSpPr>
          <p:nvPr/>
        </p:nvSpPr>
        <p:spPr>
          <a:xfrm>
            <a:off x="5545587" y="31099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8F40E92F-31BB-0208-459C-26CCD92BCEC5}"/>
              </a:ext>
            </a:extLst>
          </p:cNvPr>
          <p:cNvSpPr>
            <a:spLocks noChangeAspect="1"/>
          </p:cNvSpPr>
          <p:nvPr/>
        </p:nvSpPr>
        <p:spPr>
          <a:xfrm>
            <a:off x="7403005" y="21283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2BDA3C5D-262F-2AEF-27C7-816F2D064130}"/>
              </a:ext>
            </a:extLst>
          </p:cNvPr>
          <p:cNvSpPr>
            <a:spLocks noChangeAspect="1"/>
          </p:cNvSpPr>
          <p:nvPr/>
        </p:nvSpPr>
        <p:spPr>
          <a:xfrm>
            <a:off x="10981514" y="279578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D401FF68-3F61-CF2D-06A5-5BF68AB7D556}"/>
              </a:ext>
            </a:extLst>
          </p:cNvPr>
          <p:cNvSpPr>
            <a:spLocks noChangeAspect="1"/>
          </p:cNvSpPr>
          <p:nvPr/>
        </p:nvSpPr>
        <p:spPr>
          <a:xfrm>
            <a:off x="10452156" y="2015912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94C5207A-FC5C-EDBE-2799-7ED63643F641}"/>
              </a:ext>
            </a:extLst>
          </p:cNvPr>
          <p:cNvSpPr>
            <a:spLocks noChangeAspect="1"/>
          </p:cNvSpPr>
          <p:nvPr/>
        </p:nvSpPr>
        <p:spPr>
          <a:xfrm>
            <a:off x="10853117" y="314167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CDEFFE0-1A46-2F31-EEC4-FAD53DC4E3D5}"/>
              </a:ext>
            </a:extLst>
          </p:cNvPr>
          <p:cNvSpPr>
            <a:spLocks noChangeAspect="1"/>
          </p:cNvSpPr>
          <p:nvPr/>
        </p:nvSpPr>
        <p:spPr>
          <a:xfrm>
            <a:off x="11189039" y="243043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50674ED-BEC8-704D-55FF-48EA915A950E}"/>
              </a:ext>
            </a:extLst>
          </p:cNvPr>
          <p:cNvSpPr>
            <a:spLocks noChangeAspect="1"/>
          </p:cNvSpPr>
          <p:nvPr/>
        </p:nvSpPr>
        <p:spPr>
          <a:xfrm>
            <a:off x="10915823" y="240169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D3ECE0BE-0664-EF34-A5EA-1527B27C21E6}"/>
              </a:ext>
            </a:extLst>
          </p:cNvPr>
          <p:cNvSpPr>
            <a:spLocks noChangeAspect="1"/>
          </p:cNvSpPr>
          <p:nvPr/>
        </p:nvSpPr>
        <p:spPr>
          <a:xfrm>
            <a:off x="10701941" y="2505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532CDCE-C26C-9674-6848-8C669C337CE9}"/>
              </a:ext>
            </a:extLst>
          </p:cNvPr>
          <p:cNvSpPr>
            <a:spLocks noChangeAspect="1"/>
          </p:cNvSpPr>
          <p:nvPr/>
        </p:nvSpPr>
        <p:spPr>
          <a:xfrm>
            <a:off x="3609762" y="4331347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ED1E1B8C-9F16-0EA9-E4D4-99C3C3D9ED89}"/>
              </a:ext>
            </a:extLst>
          </p:cNvPr>
          <p:cNvSpPr>
            <a:spLocks noChangeAspect="1"/>
          </p:cNvSpPr>
          <p:nvPr/>
        </p:nvSpPr>
        <p:spPr>
          <a:xfrm>
            <a:off x="5685886" y="24635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1082A4C-7980-E05F-F9C9-D6F4AFACBF5F}"/>
              </a:ext>
            </a:extLst>
          </p:cNvPr>
          <p:cNvSpPr>
            <a:spLocks noChangeAspect="1"/>
          </p:cNvSpPr>
          <p:nvPr/>
        </p:nvSpPr>
        <p:spPr>
          <a:xfrm>
            <a:off x="3765383" y="444496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2D8FB246-F931-49BE-1229-C6CA55CDE3E2}"/>
              </a:ext>
            </a:extLst>
          </p:cNvPr>
          <p:cNvSpPr>
            <a:spLocks noChangeAspect="1"/>
          </p:cNvSpPr>
          <p:nvPr/>
        </p:nvSpPr>
        <p:spPr>
          <a:xfrm>
            <a:off x="3644764" y="464618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85A76B19-7C09-EB08-20EE-BBB93CC172D4}"/>
              </a:ext>
            </a:extLst>
          </p:cNvPr>
          <p:cNvSpPr>
            <a:spLocks noChangeAspect="1"/>
          </p:cNvSpPr>
          <p:nvPr/>
        </p:nvSpPr>
        <p:spPr>
          <a:xfrm>
            <a:off x="3393804" y="465887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FCF465B6-A777-F9F1-9F89-42CECE16F65E}"/>
              </a:ext>
            </a:extLst>
          </p:cNvPr>
          <p:cNvSpPr>
            <a:spLocks noChangeAspect="1"/>
          </p:cNvSpPr>
          <p:nvPr/>
        </p:nvSpPr>
        <p:spPr>
          <a:xfrm>
            <a:off x="3423345" y="328596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D876CD10-FF50-D12A-82B3-93150C25E6CB}"/>
              </a:ext>
            </a:extLst>
          </p:cNvPr>
          <p:cNvSpPr>
            <a:spLocks noChangeAspect="1"/>
          </p:cNvSpPr>
          <p:nvPr/>
        </p:nvSpPr>
        <p:spPr>
          <a:xfrm>
            <a:off x="5697987" y="32623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033FA6E-12F9-8F22-818A-8EBCEBD95868}"/>
              </a:ext>
            </a:extLst>
          </p:cNvPr>
          <p:cNvSpPr>
            <a:spLocks noChangeAspect="1"/>
          </p:cNvSpPr>
          <p:nvPr/>
        </p:nvSpPr>
        <p:spPr>
          <a:xfrm>
            <a:off x="8144676" y="275329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6DDB0515-4AFB-289E-AB40-87C10FFB1678}"/>
              </a:ext>
            </a:extLst>
          </p:cNvPr>
          <p:cNvSpPr>
            <a:spLocks noChangeAspect="1"/>
          </p:cNvSpPr>
          <p:nvPr/>
        </p:nvSpPr>
        <p:spPr>
          <a:xfrm>
            <a:off x="8562247" y="16248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DCA393A5-6BD8-D62E-E0ED-74F4AC09405E}"/>
              </a:ext>
            </a:extLst>
          </p:cNvPr>
          <p:cNvSpPr>
            <a:spLocks noChangeAspect="1"/>
          </p:cNvSpPr>
          <p:nvPr/>
        </p:nvSpPr>
        <p:spPr>
          <a:xfrm>
            <a:off x="10716957" y="15104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D46CEC6E-8139-1B0A-A855-714594AFF272}"/>
              </a:ext>
            </a:extLst>
          </p:cNvPr>
          <p:cNvSpPr>
            <a:spLocks noChangeAspect="1"/>
          </p:cNvSpPr>
          <p:nvPr/>
        </p:nvSpPr>
        <p:spPr>
          <a:xfrm rot="3268785">
            <a:off x="3833513" y="502795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284E60-BBAE-C840-BF2B-345D87417ADB}"/>
              </a:ext>
            </a:extLst>
          </p:cNvPr>
          <p:cNvSpPr>
            <a:spLocks noChangeAspect="1"/>
          </p:cNvSpPr>
          <p:nvPr/>
        </p:nvSpPr>
        <p:spPr>
          <a:xfrm>
            <a:off x="6781338" y="1516767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F86CF9-4FF2-7C7D-CD60-2AC9323F95AD}"/>
              </a:ext>
            </a:extLst>
          </p:cNvPr>
          <p:cNvSpPr>
            <a:spLocks noChangeAspect="1"/>
          </p:cNvSpPr>
          <p:nvPr/>
        </p:nvSpPr>
        <p:spPr>
          <a:xfrm>
            <a:off x="6458538" y="164414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A10E11B-C467-288A-B36B-118BB019E93D}"/>
              </a:ext>
            </a:extLst>
          </p:cNvPr>
          <p:cNvSpPr>
            <a:spLocks noChangeAspect="1"/>
          </p:cNvSpPr>
          <p:nvPr/>
        </p:nvSpPr>
        <p:spPr>
          <a:xfrm>
            <a:off x="7028199" y="192567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3D3067D-A916-6DF0-D83B-0E73716737E9}"/>
              </a:ext>
            </a:extLst>
          </p:cNvPr>
          <p:cNvSpPr>
            <a:spLocks noChangeAspect="1"/>
          </p:cNvSpPr>
          <p:nvPr/>
        </p:nvSpPr>
        <p:spPr>
          <a:xfrm>
            <a:off x="7308915" y="162622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958011B-ACDE-6FB9-F8F7-1A6E014B3B6E}"/>
              </a:ext>
            </a:extLst>
          </p:cNvPr>
          <p:cNvSpPr>
            <a:spLocks noChangeAspect="1"/>
          </p:cNvSpPr>
          <p:nvPr/>
        </p:nvSpPr>
        <p:spPr>
          <a:xfrm>
            <a:off x="7225440" y="143139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44077E8-B4C7-4BF9-8D02-52AD38D2957B}"/>
              </a:ext>
            </a:extLst>
          </p:cNvPr>
          <p:cNvSpPr>
            <a:spLocks noChangeAspect="1"/>
          </p:cNvSpPr>
          <p:nvPr/>
        </p:nvSpPr>
        <p:spPr>
          <a:xfrm>
            <a:off x="6739584" y="1551735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6CA371D-6964-B7EF-C820-51E67FF41FAC}"/>
              </a:ext>
            </a:extLst>
          </p:cNvPr>
          <p:cNvSpPr>
            <a:spLocks noChangeAspect="1"/>
          </p:cNvSpPr>
          <p:nvPr/>
        </p:nvSpPr>
        <p:spPr>
          <a:xfrm>
            <a:off x="6717057" y="195110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579BF9-0B70-1579-A091-493BB33E51E8}"/>
              </a:ext>
            </a:extLst>
          </p:cNvPr>
          <p:cNvSpPr>
            <a:spLocks noChangeAspect="1"/>
          </p:cNvSpPr>
          <p:nvPr/>
        </p:nvSpPr>
        <p:spPr>
          <a:xfrm>
            <a:off x="5533486" y="23111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1C361AE-6677-25D9-1A62-DCE9A9E85960}"/>
              </a:ext>
            </a:extLst>
          </p:cNvPr>
          <p:cNvSpPr>
            <a:spLocks noChangeAspect="1"/>
          </p:cNvSpPr>
          <p:nvPr/>
        </p:nvSpPr>
        <p:spPr>
          <a:xfrm>
            <a:off x="7249841" y="111912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A16AE31-AE8C-95F5-DC55-4B80304CA193}"/>
              </a:ext>
            </a:extLst>
          </p:cNvPr>
          <p:cNvSpPr>
            <a:spLocks noChangeAspect="1"/>
          </p:cNvSpPr>
          <p:nvPr/>
        </p:nvSpPr>
        <p:spPr>
          <a:xfrm>
            <a:off x="5589323" y="20751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93D4C1B1-CB83-4C23-C32E-0E16FF1CED19}"/>
              </a:ext>
            </a:extLst>
          </p:cNvPr>
          <p:cNvSpPr>
            <a:spLocks noChangeAspect="1"/>
          </p:cNvSpPr>
          <p:nvPr/>
        </p:nvSpPr>
        <p:spPr>
          <a:xfrm>
            <a:off x="5765585" y="2074182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730CD3-5085-24B5-CB23-4D32ADF9B223}"/>
              </a:ext>
            </a:extLst>
          </p:cNvPr>
          <p:cNvSpPr>
            <a:spLocks noChangeAspect="1"/>
          </p:cNvSpPr>
          <p:nvPr/>
        </p:nvSpPr>
        <p:spPr>
          <a:xfrm>
            <a:off x="2748490" y="5173128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7A7E22-22D9-41E9-5D10-14AA8E6C7E0C}"/>
              </a:ext>
            </a:extLst>
          </p:cNvPr>
          <p:cNvSpPr>
            <a:spLocks noChangeAspect="1"/>
          </p:cNvSpPr>
          <p:nvPr/>
        </p:nvSpPr>
        <p:spPr>
          <a:xfrm>
            <a:off x="1310747" y="508332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C288F-6E02-E9B3-B691-F95D6017D828}"/>
              </a:ext>
            </a:extLst>
          </p:cNvPr>
          <p:cNvSpPr>
            <a:spLocks noChangeAspect="1"/>
          </p:cNvSpPr>
          <p:nvPr/>
        </p:nvSpPr>
        <p:spPr>
          <a:xfrm>
            <a:off x="2329314" y="5813495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B56AE20-62CE-8142-FE3E-CF771D18A889}"/>
              </a:ext>
            </a:extLst>
          </p:cNvPr>
          <p:cNvSpPr>
            <a:spLocks noChangeAspect="1"/>
          </p:cNvSpPr>
          <p:nvPr/>
        </p:nvSpPr>
        <p:spPr>
          <a:xfrm>
            <a:off x="2414233" y="54710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BC1060-B382-5F46-998A-FE806C2B2E1B}"/>
              </a:ext>
            </a:extLst>
          </p:cNvPr>
          <p:cNvSpPr>
            <a:spLocks noChangeAspect="1"/>
          </p:cNvSpPr>
          <p:nvPr/>
        </p:nvSpPr>
        <p:spPr>
          <a:xfrm>
            <a:off x="2147106" y="5756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2383804-9249-DE38-DB30-0247AF310C43}"/>
              </a:ext>
            </a:extLst>
          </p:cNvPr>
          <p:cNvSpPr>
            <a:spLocks noChangeAspect="1"/>
          </p:cNvSpPr>
          <p:nvPr/>
        </p:nvSpPr>
        <p:spPr>
          <a:xfrm>
            <a:off x="2413443" y="566202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F7255F3-07F6-8540-4DC9-69FDD94E56D9}"/>
              </a:ext>
            </a:extLst>
          </p:cNvPr>
          <p:cNvSpPr>
            <a:spLocks noChangeAspect="1"/>
          </p:cNvSpPr>
          <p:nvPr/>
        </p:nvSpPr>
        <p:spPr>
          <a:xfrm>
            <a:off x="2602297" y="570716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E9F232B-9C3A-0503-857F-79B2FF274606}"/>
              </a:ext>
            </a:extLst>
          </p:cNvPr>
          <p:cNvSpPr>
            <a:spLocks noChangeAspect="1"/>
          </p:cNvSpPr>
          <p:nvPr/>
        </p:nvSpPr>
        <p:spPr>
          <a:xfrm>
            <a:off x="1514366" y="486590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62CF364-0286-9F48-A56E-425CBAD8B5E2}"/>
              </a:ext>
            </a:extLst>
          </p:cNvPr>
          <p:cNvSpPr>
            <a:spLocks noChangeAspect="1"/>
          </p:cNvSpPr>
          <p:nvPr/>
        </p:nvSpPr>
        <p:spPr>
          <a:xfrm>
            <a:off x="2640711" y="551679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F01959AD-14DA-F300-95B7-DF353CEDD367}"/>
              </a:ext>
            </a:extLst>
          </p:cNvPr>
          <p:cNvSpPr>
            <a:spLocks noChangeAspect="1"/>
          </p:cNvSpPr>
          <p:nvPr/>
        </p:nvSpPr>
        <p:spPr>
          <a:xfrm rot="3268785">
            <a:off x="1566163" y="528821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E5B7FE3-025E-F2CA-B979-D2C2FF9D3DC6}"/>
              </a:ext>
            </a:extLst>
          </p:cNvPr>
          <p:cNvSpPr>
            <a:spLocks noChangeAspect="1"/>
          </p:cNvSpPr>
          <p:nvPr/>
        </p:nvSpPr>
        <p:spPr>
          <a:xfrm>
            <a:off x="1424776" y="544078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A9040ED7-3E8A-8AD2-B243-E7D2E1571B24}"/>
              </a:ext>
            </a:extLst>
          </p:cNvPr>
          <p:cNvSpPr>
            <a:spLocks noChangeAspect="1"/>
          </p:cNvSpPr>
          <p:nvPr/>
        </p:nvSpPr>
        <p:spPr>
          <a:xfrm>
            <a:off x="5748934" y="187561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2889E018-2371-8C7B-5599-1E0265F45A41}"/>
              </a:ext>
            </a:extLst>
          </p:cNvPr>
          <p:cNvSpPr>
            <a:spLocks noChangeAspect="1"/>
          </p:cNvSpPr>
          <p:nvPr/>
        </p:nvSpPr>
        <p:spPr>
          <a:xfrm>
            <a:off x="5901334" y="202801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0BB95B25-4BE7-5944-F6AC-AE8A98A64AF7}"/>
              </a:ext>
            </a:extLst>
          </p:cNvPr>
          <p:cNvSpPr>
            <a:spLocks noChangeAspect="1"/>
          </p:cNvSpPr>
          <p:nvPr/>
        </p:nvSpPr>
        <p:spPr>
          <a:xfrm flipH="1">
            <a:off x="9338398" y="254696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9A6753E2-BA5F-9694-7BE9-479800E7FD76}"/>
              </a:ext>
            </a:extLst>
          </p:cNvPr>
          <p:cNvSpPr>
            <a:spLocks noChangeAspect="1"/>
          </p:cNvSpPr>
          <p:nvPr/>
        </p:nvSpPr>
        <p:spPr>
          <a:xfrm flipH="1">
            <a:off x="9562947" y="225050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1988DF4-8C9D-BA50-F4ED-D72AF5FE490D}"/>
              </a:ext>
            </a:extLst>
          </p:cNvPr>
          <p:cNvSpPr>
            <a:spLocks noChangeAspect="1"/>
          </p:cNvSpPr>
          <p:nvPr/>
        </p:nvSpPr>
        <p:spPr>
          <a:xfrm flipH="1">
            <a:off x="9801598" y="119531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C11CD1C5-FE12-85F1-8E3B-B52475ADBA99}"/>
              </a:ext>
            </a:extLst>
          </p:cNvPr>
          <p:cNvSpPr>
            <a:spLocks noChangeAspect="1"/>
          </p:cNvSpPr>
          <p:nvPr/>
        </p:nvSpPr>
        <p:spPr>
          <a:xfrm>
            <a:off x="6669133" y="139049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CCD60502-161E-E366-BD09-D240E18CEDA5}"/>
              </a:ext>
            </a:extLst>
          </p:cNvPr>
          <p:cNvSpPr>
            <a:spLocks noChangeAspect="1"/>
          </p:cNvSpPr>
          <p:nvPr/>
        </p:nvSpPr>
        <p:spPr>
          <a:xfrm>
            <a:off x="6951774" y="10965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E5E740D9-3DC7-DED2-A03C-186A2F91661E}"/>
              </a:ext>
            </a:extLst>
          </p:cNvPr>
          <p:cNvSpPr>
            <a:spLocks noChangeAspect="1"/>
          </p:cNvSpPr>
          <p:nvPr/>
        </p:nvSpPr>
        <p:spPr>
          <a:xfrm>
            <a:off x="5900358" y="9794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0ABE8FB7-A0BB-26B1-1C6D-066E0637D9D4}"/>
              </a:ext>
            </a:extLst>
          </p:cNvPr>
          <p:cNvSpPr>
            <a:spLocks noChangeAspect="1"/>
          </p:cNvSpPr>
          <p:nvPr/>
        </p:nvSpPr>
        <p:spPr>
          <a:xfrm>
            <a:off x="2161658" y="411017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pic>
        <p:nvPicPr>
          <p:cNvPr id="299" name="Picture 29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C039635-5D57-34DD-C66B-48B9D2359D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8" r="2195" b="8691"/>
          <a:stretch/>
        </p:blipFill>
        <p:spPr>
          <a:xfrm>
            <a:off x="7935853" y="4670886"/>
            <a:ext cx="3683827" cy="1716304"/>
          </a:xfrm>
          <a:prstGeom prst="rect">
            <a:avLst/>
          </a:prstGeom>
          <a:effectLst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161E24B-BAF8-CE32-B24D-7CC0BC35DF95}"/>
              </a:ext>
            </a:extLst>
          </p:cNvPr>
          <p:cNvSpPr>
            <a:spLocks noChangeAspect="1"/>
          </p:cNvSpPr>
          <p:nvPr/>
        </p:nvSpPr>
        <p:spPr>
          <a:xfrm>
            <a:off x="1642534" y="4836304"/>
            <a:ext cx="774169" cy="776024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48000">
                <a:schemeClr val="bg1">
                  <a:lumMod val="85000"/>
                </a:schemeClr>
              </a:gs>
              <a:gs pos="71000">
                <a:srgbClr val="D5DCFE"/>
              </a:gs>
              <a:gs pos="29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259207">
              <a:srgbClr val="C5C8FF">
                <a:alpha val="45664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8439C1-416E-152D-A814-B6F3723D3797}"/>
              </a:ext>
            </a:extLst>
          </p:cNvPr>
          <p:cNvSpPr>
            <a:spLocks noChangeAspect="1"/>
          </p:cNvSpPr>
          <p:nvPr/>
        </p:nvSpPr>
        <p:spPr>
          <a:xfrm>
            <a:off x="6267117" y="2120866"/>
            <a:ext cx="1028443" cy="1006085"/>
          </a:xfrm>
          <a:prstGeom prst="ellipse">
            <a:avLst/>
          </a:prstGeom>
          <a:gradFill>
            <a:gsLst>
              <a:gs pos="3000">
                <a:schemeClr val="bg1">
                  <a:lumMod val="69000"/>
                  <a:lumOff val="31000"/>
                </a:schemeClr>
              </a:gs>
              <a:gs pos="43000">
                <a:schemeClr val="bg1">
                  <a:lumMod val="85000"/>
                </a:schemeClr>
              </a:gs>
              <a:gs pos="65000">
                <a:srgbClr val="D5DCFE"/>
              </a:gs>
              <a:gs pos="72000">
                <a:srgbClr val="D5DCFE"/>
              </a:gs>
              <a:gs pos="31000">
                <a:srgbClr val="ECECEC"/>
              </a:gs>
              <a:gs pos="23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57213">
              <a:srgbClr val="C5C8FF">
                <a:alpha val="47535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4951AB-D950-437B-FB58-CE9AC40581FB}"/>
              </a:ext>
            </a:extLst>
          </p:cNvPr>
          <p:cNvSpPr>
            <a:spLocks noChangeAspect="1"/>
          </p:cNvSpPr>
          <p:nvPr/>
        </p:nvSpPr>
        <p:spPr>
          <a:xfrm>
            <a:off x="8811106" y="1100426"/>
            <a:ext cx="439200" cy="4392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63853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19E111D-CB70-0A0D-FD1E-182F1235B724}"/>
              </a:ext>
            </a:extLst>
          </p:cNvPr>
          <p:cNvGrpSpPr>
            <a:grpSpLocks noChangeAspect="1"/>
          </p:cNvGrpSpPr>
          <p:nvPr/>
        </p:nvGrpSpPr>
        <p:grpSpPr>
          <a:xfrm>
            <a:off x="9908272" y="2167473"/>
            <a:ext cx="818536" cy="818536"/>
            <a:chOff x="9166108" y="4086058"/>
            <a:chExt cx="854749" cy="854749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E8D845B-3744-F890-562A-9B93BFBD9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71478" y="4191559"/>
              <a:ext cx="644011" cy="643749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1000">
                  <a:srgbClr val="D5DCFE">
                    <a:lumMod val="97249"/>
                  </a:srgbClr>
                </a:gs>
                <a:gs pos="60000">
                  <a:srgbClr val="D1D6EC"/>
                </a:gs>
                <a:gs pos="51000">
                  <a:schemeClr val="bg1">
                    <a:lumMod val="85000"/>
                  </a:schemeClr>
                </a:gs>
                <a:gs pos="26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599627">
                <a:srgbClr val="C5C8FF">
                  <a:alpha val="45664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372381C-149B-94C0-6D39-C1F132FA22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6108" y="4086058"/>
              <a:ext cx="854749" cy="854749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29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CA99A3F-BE09-A4B7-3C87-24415906FDF9}"/>
              </a:ext>
            </a:extLst>
          </p:cNvPr>
          <p:cNvGrpSpPr>
            <a:grpSpLocks noChangeAspect="1"/>
          </p:cNvGrpSpPr>
          <p:nvPr/>
        </p:nvGrpSpPr>
        <p:grpSpPr>
          <a:xfrm>
            <a:off x="3222354" y="3600069"/>
            <a:ext cx="754876" cy="754876"/>
            <a:chOff x="3239081" y="3547960"/>
            <a:chExt cx="754876" cy="754876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7A69A00-E396-63F3-26C8-E49E82FDA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9881" y="3608889"/>
              <a:ext cx="633276" cy="633018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1000">
                  <a:srgbClr val="D5DCFE">
                    <a:lumMod val="97249"/>
                  </a:srgbClr>
                </a:gs>
                <a:gs pos="60000">
                  <a:srgbClr val="D1D6EC"/>
                </a:gs>
                <a:gs pos="51000">
                  <a:schemeClr val="bg1">
                    <a:lumMod val="85000"/>
                  </a:schemeClr>
                </a:gs>
                <a:gs pos="26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361299">
                <a:srgbClr val="C5C8FF">
                  <a:alpha val="45000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16C849B-9983-F891-AFF6-F1A238411B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9081" y="3547960"/>
              <a:ext cx="754876" cy="754876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29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97A1C47-89EC-685B-7562-31F15973AFAE}"/>
              </a:ext>
            </a:extLst>
          </p:cNvPr>
          <p:cNvGrpSpPr/>
          <p:nvPr/>
        </p:nvGrpSpPr>
        <p:grpSpPr>
          <a:xfrm>
            <a:off x="5135147" y="3961116"/>
            <a:ext cx="660987" cy="662046"/>
            <a:chOff x="5608109" y="2418225"/>
            <a:chExt cx="660987" cy="662046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25ED302-984B-6666-9041-F297BB0A9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4047" y="2454692"/>
              <a:ext cx="589112" cy="589112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3000">
                  <a:srgbClr val="D5DCFE"/>
                </a:gs>
                <a:gs pos="100000">
                  <a:schemeClr val="bg1">
                    <a:lumMod val="85000"/>
                  </a:schemeClr>
                </a:gs>
                <a:gs pos="44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363853">
                <a:srgbClr val="C5C8FF">
                  <a:alpha val="37952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FDE2373-2959-31B1-6E1D-BFD73F2AD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8109" y="2418225"/>
              <a:ext cx="660987" cy="662046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17292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sp>
        <p:nvSpPr>
          <p:cNvPr id="300" name="Oval 299">
            <a:extLst>
              <a:ext uri="{FF2B5EF4-FFF2-40B4-BE49-F238E27FC236}">
                <a16:creationId xmlns:a16="http://schemas.microsoft.com/office/drawing/2014/main" id="{C5DDED7A-70AB-D7F6-D24A-C765683A3076}"/>
              </a:ext>
            </a:extLst>
          </p:cNvPr>
          <p:cNvSpPr>
            <a:spLocks noChangeAspect="1"/>
          </p:cNvSpPr>
          <p:nvPr/>
        </p:nvSpPr>
        <p:spPr>
          <a:xfrm>
            <a:off x="5995413" y="320838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F449A1E0-DB92-C639-1712-5B83F800D4A8}"/>
              </a:ext>
            </a:extLst>
          </p:cNvPr>
          <p:cNvSpPr>
            <a:spLocks noChangeAspect="1"/>
          </p:cNvSpPr>
          <p:nvPr/>
        </p:nvSpPr>
        <p:spPr>
          <a:xfrm>
            <a:off x="8830822" y="391587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B1177DF0-F6D7-DBEF-4EC4-610896EF941B}"/>
              </a:ext>
            </a:extLst>
          </p:cNvPr>
          <p:cNvSpPr txBox="1"/>
          <p:nvPr/>
        </p:nvSpPr>
        <p:spPr>
          <a:xfrm>
            <a:off x="9532298" y="5663440"/>
            <a:ext cx="1734376" cy="34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1600" u="none" strike="noStrike" dirty="0">
                <a:solidFill>
                  <a:srgbClr val="7C7C7C"/>
                </a:solidFill>
                <a:effectLst/>
                <a:latin typeface="+mj-lt"/>
                <a:ea typeface="Palatino" pitchFamily="2" charset="77"/>
                <a:cs typeface="Courier New" panose="02070309020205020404" pitchFamily="49" charset="0"/>
              </a:rPr>
              <a:t>(</a:t>
            </a:r>
            <a:r>
              <a:rPr lang="en-GB" sz="1600" u="none" strike="noStrike" dirty="0" err="1">
                <a:solidFill>
                  <a:srgbClr val="7C7C7C"/>
                </a:solidFill>
                <a:effectLst/>
                <a:latin typeface="Copperplate" panose="02000504000000020004" pitchFamily="2" charset="77"/>
                <a:ea typeface="Palatino" pitchFamily="2" charset="77"/>
                <a:cs typeface="Courier New" panose="02070309020205020404" pitchFamily="49" charset="0"/>
              </a:rPr>
              <a:t>Charmolypi</a:t>
            </a:r>
            <a:r>
              <a:rPr lang="en-GB" sz="1600" u="none" strike="noStrike" dirty="0">
                <a:solidFill>
                  <a:srgbClr val="7C7C7C"/>
                </a:solidFill>
                <a:effectLst/>
                <a:latin typeface="Copperplate" panose="02000504000000020004" pitchFamily="2" charset="77"/>
                <a:ea typeface="Palatino" pitchFamily="2" charset="77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3103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>
            <a:extLst>
              <a:ext uri="{FF2B5EF4-FFF2-40B4-BE49-F238E27FC236}">
                <a16:creationId xmlns:a16="http://schemas.microsoft.com/office/drawing/2014/main" id="{10160B9C-37EC-1A25-D0ED-14B6EBA13040}"/>
              </a:ext>
            </a:extLst>
          </p:cNvPr>
          <p:cNvSpPr>
            <a:spLocks noChangeAspect="1"/>
          </p:cNvSpPr>
          <p:nvPr/>
        </p:nvSpPr>
        <p:spPr>
          <a:xfrm>
            <a:off x="1388935" y="522696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D8108B-C3B5-EB7C-AB80-F7E502718C22}"/>
              </a:ext>
            </a:extLst>
          </p:cNvPr>
          <p:cNvSpPr>
            <a:spLocks noChangeAspect="1"/>
          </p:cNvSpPr>
          <p:nvPr/>
        </p:nvSpPr>
        <p:spPr>
          <a:xfrm>
            <a:off x="1209082" y="51320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06CC250-E088-9590-118E-FEFD7EADC7CC}"/>
              </a:ext>
            </a:extLst>
          </p:cNvPr>
          <p:cNvSpPr>
            <a:spLocks noChangeAspect="1"/>
          </p:cNvSpPr>
          <p:nvPr/>
        </p:nvSpPr>
        <p:spPr>
          <a:xfrm rot="3268785">
            <a:off x="1107540" y="46816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7A7E22-22D9-41E9-5D10-14AA8E6C7E0C}"/>
              </a:ext>
            </a:extLst>
          </p:cNvPr>
          <p:cNvSpPr>
            <a:spLocks noChangeAspect="1"/>
          </p:cNvSpPr>
          <p:nvPr/>
        </p:nvSpPr>
        <p:spPr>
          <a:xfrm>
            <a:off x="852436" y="5592252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F01959AD-14DA-F300-95B7-DF353CEDD367}"/>
              </a:ext>
            </a:extLst>
          </p:cNvPr>
          <p:cNvSpPr>
            <a:spLocks noChangeAspect="1"/>
          </p:cNvSpPr>
          <p:nvPr/>
        </p:nvSpPr>
        <p:spPr>
          <a:xfrm rot="3268785">
            <a:off x="1107850" y="579714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E5B7FE3-025E-F2CA-B979-D2C2FF9D3DC6}"/>
              </a:ext>
            </a:extLst>
          </p:cNvPr>
          <p:cNvSpPr>
            <a:spLocks noChangeAspect="1"/>
          </p:cNvSpPr>
          <p:nvPr/>
        </p:nvSpPr>
        <p:spPr>
          <a:xfrm>
            <a:off x="966465" y="5949707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E3690D-90BD-7E3B-203B-503B1E039068}"/>
              </a:ext>
            </a:extLst>
          </p:cNvPr>
          <p:cNvSpPr>
            <a:spLocks noChangeAspect="1"/>
          </p:cNvSpPr>
          <p:nvPr/>
        </p:nvSpPr>
        <p:spPr>
          <a:xfrm>
            <a:off x="6994765" y="621139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F266C-E651-E6F1-FCCF-8F5C14DAFF8C}"/>
              </a:ext>
            </a:extLst>
          </p:cNvPr>
          <p:cNvSpPr>
            <a:spLocks noChangeAspect="1"/>
          </p:cNvSpPr>
          <p:nvPr/>
        </p:nvSpPr>
        <p:spPr>
          <a:xfrm>
            <a:off x="11482979" y="504086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1B9B58-3B9E-B6F8-D8C4-F8987B7B1BEF}"/>
              </a:ext>
            </a:extLst>
          </p:cNvPr>
          <p:cNvSpPr>
            <a:spLocks noChangeAspect="1"/>
          </p:cNvSpPr>
          <p:nvPr/>
        </p:nvSpPr>
        <p:spPr>
          <a:xfrm rot="3268785">
            <a:off x="8580259" y="61795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409C8182-15ED-4725-E081-94E8C85E5005}"/>
              </a:ext>
            </a:extLst>
          </p:cNvPr>
          <p:cNvSpPr>
            <a:spLocks noChangeAspect="1"/>
          </p:cNvSpPr>
          <p:nvPr/>
        </p:nvSpPr>
        <p:spPr>
          <a:xfrm rot="3268785">
            <a:off x="11295103" y="59346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C8EE28-B540-EE78-3506-70ACA250DA04}"/>
              </a:ext>
            </a:extLst>
          </p:cNvPr>
          <p:cNvSpPr>
            <a:spLocks noChangeAspect="1"/>
          </p:cNvSpPr>
          <p:nvPr/>
        </p:nvSpPr>
        <p:spPr>
          <a:xfrm rot="3268785">
            <a:off x="9931099" y="611573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107ED7-F42B-A5A6-D0F3-0E503619A401}"/>
              </a:ext>
            </a:extLst>
          </p:cNvPr>
          <p:cNvSpPr>
            <a:spLocks noChangeAspect="1"/>
          </p:cNvSpPr>
          <p:nvPr/>
        </p:nvSpPr>
        <p:spPr>
          <a:xfrm>
            <a:off x="3359503" y="1610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75318E8-761F-6829-16C9-2A07CDFE8AD4}"/>
              </a:ext>
            </a:extLst>
          </p:cNvPr>
          <p:cNvSpPr>
            <a:spLocks noChangeAspect="1"/>
          </p:cNvSpPr>
          <p:nvPr/>
        </p:nvSpPr>
        <p:spPr>
          <a:xfrm>
            <a:off x="2753434" y="136278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0302D78-207B-4E62-1115-C041A06E03AD}"/>
              </a:ext>
            </a:extLst>
          </p:cNvPr>
          <p:cNvSpPr>
            <a:spLocks noChangeAspect="1"/>
          </p:cNvSpPr>
          <p:nvPr/>
        </p:nvSpPr>
        <p:spPr>
          <a:xfrm>
            <a:off x="1265028" y="68626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B50A119B-94EE-1CEF-CF52-EF9CC4D9271C}"/>
              </a:ext>
            </a:extLst>
          </p:cNvPr>
          <p:cNvSpPr>
            <a:spLocks noChangeAspect="1"/>
          </p:cNvSpPr>
          <p:nvPr/>
        </p:nvSpPr>
        <p:spPr>
          <a:xfrm>
            <a:off x="1842386" y="106009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E0BBB53-19DF-7331-160B-961425CCC17B}"/>
              </a:ext>
            </a:extLst>
          </p:cNvPr>
          <p:cNvSpPr>
            <a:spLocks noChangeAspect="1"/>
          </p:cNvSpPr>
          <p:nvPr/>
        </p:nvSpPr>
        <p:spPr>
          <a:xfrm>
            <a:off x="2544135" y="39552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DC72947-5239-1FE0-73B6-BFCBCCAE0E10}"/>
              </a:ext>
            </a:extLst>
          </p:cNvPr>
          <p:cNvSpPr>
            <a:spLocks noChangeAspect="1"/>
          </p:cNvSpPr>
          <p:nvPr/>
        </p:nvSpPr>
        <p:spPr>
          <a:xfrm>
            <a:off x="4331814" y="132324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C0BD570-B24B-7F64-4CD4-218B0EDB7774}"/>
              </a:ext>
            </a:extLst>
          </p:cNvPr>
          <p:cNvSpPr>
            <a:spLocks noChangeAspect="1"/>
          </p:cNvSpPr>
          <p:nvPr/>
        </p:nvSpPr>
        <p:spPr>
          <a:xfrm>
            <a:off x="711201" y="330810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3474FB-4851-8230-3A0E-CDCC1C892914}"/>
              </a:ext>
            </a:extLst>
          </p:cNvPr>
          <p:cNvSpPr>
            <a:spLocks noChangeAspect="1"/>
          </p:cNvSpPr>
          <p:nvPr/>
        </p:nvSpPr>
        <p:spPr>
          <a:xfrm>
            <a:off x="5220587" y="41838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A92B6DC9-EC15-9345-B238-4A02369D4CA1}"/>
              </a:ext>
            </a:extLst>
          </p:cNvPr>
          <p:cNvSpPr>
            <a:spLocks noChangeAspect="1"/>
          </p:cNvSpPr>
          <p:nvPr/>
        </p:nvSpPr>
        <p:spPr>
          <a:xfrm>
            <a:off x="11366349" y="315466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6F076AFC-13DF-EB73-F138-60ABDADFFE46}"/>
              </a:ext>
            </a:extLst>
          </p:cNvPr>
          <p:cNvSpPr>
            <a:spLocks noChangeAspect="1"/>
          </p:cNvSpPr>
          <p:nvPr/>
        </p:nvSpPr>
        <p:spPr>
          <a:xfrm>
            <a:off x="11624875" y="390550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ABA6668-CFDD-FED9-2C74-E058F26843B5}"/>
              </a:ext>
            </a:extLst>
          </p:cNvPr>
          <p:cNvSpPr>
            <a:spLocks noChangeAspect="1"/>
          </p:cNvSpPr>
          <p:nvPr/>
        </p:nvSpPr>
        <p:spPr>
          <a:xfrm>
            <a:off x="9611865" y="4553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CB47E8A-975F-A04C-41D4-3F8EB3B06B70}"/>
              </a:ext>
            </a:extLst>
          </p:cNvPr>
          <p:cNvSpPr>
            <a:spLocks noChangeAspect="1"/>
          </p:cNvSpPr>
          <p:nvPr/>
        </p:nvSpPr>
        <p:spPr>
          <a:xfrm>
            <a:off x="8469934" y="6225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342AC89-52DE-53E9-045E-3B4408350315}"/>
              </a:ext>
            </a:extLst>
          </p:cNvPr>
          <p:cNvSpPr>
            <a:spLocks noChangeAspect="1"/>
          </p:cNvSpPr>
          <p:nvPr/>
        </p:nvSpPr>
        <p:spPr>
          <a:xfrm>
            <a:off x="11543156" y="274015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D47A386-3D8D-49F9-E47E-EF9216CC4E0E}"/>
              </a:ext>
            </a:extLst>
          </p:cNvPr>
          <p:cNvSpPr>
            <a:spLocks noChangeAspect="1"/>
          </p:cNvSpPr>
          <p:nvPr/>
        </p:nvSpPr>
        <p:spPr>
          <a:xfrm>
            <a:off x="4735337" y="8159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A71CB2F-92A6-0204-B99C-89B410315F6E}"/>
              </a:ext>
            </a:extLst>
          </p:cNvPr>
          <p:cNvSpPr>
            <a:spLocks noChangeAspect="1"/>
          </p:cNvSpPr>
          <p:nvPr/>
        </p:nvSpPr>
        <p:spPr>
          <a:xfrm rot="3268785">
            <a:off x="3765964" y="64044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FE04514-9813-1C35-F605-12CF32F9C41E}"/>
              </a:ext>
            </a:extLst>
          </p:cNvPr>
          <p:cNvSpPr>
            <a:spLocks noChangeAspect="1"/>
          </p:cNvSpPr>
          <p:nvPr/>
        </p:nvSpPr>
        <p:spPr>
          <a:xfrm rot="3268785">
            <a:off x="5256024" y="63185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2326CDC-216B-7352-DF96-8E030C4696A0}"/>
              </a:ext>
            </a:extLst>
          </p:cNvPr>
          <p:cNvSpPr>
            <a:spLocks noChangeAspect="1"/>
          </p:cNvSpPr>
          <p:nvPr/>
        </p:nvSpPr>
        <p:spPr>
          <a:xfrm>
            <a:off x="5033855" y="14471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551A1AC-9B3C-3570-855C-3495D2978821}"/>
              </a:ext>
            </a:extLst>
          </p:cNvPr>
          <p:cNvSpPr>
            <a:spLocks noChangeAspect="1"/>
          </p:cNvSpPr>
          <p:nvPr/>
        </p:nvSpPr>
        <p:spPr>
          <a:xfrm>
            <a:off x="5135147" y="9537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2DDCBB9-C294-6BC4-EEB2-A4DA6092CDA2}"/>
              </a:ext>
            </a:extLst>
          </p:cNvPr>
          <p:cNvSpPr>
            <a:spLocks noChangeAspect="1"/>
          </p:cNvSpPr>
          <p:nvPr/>
        </p:nvSpPr>
        <p:spPr>
          <a:xfrm>
            <a:off x="6713702" y="84755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6E966C8B-A1C2-EF10-91C8-62A6995669B0}"/>
              </a:ext>
            </a:extLst>
          </p:cNvPr>
          <p:cNvSpPr>
            <a:spLocks noChangeAspect="1"/>
          </p:cNvSpPr>
          <p:nvPr/>
        </p:nvSpPr>
        <p:spPr>
          <a:xfrm>
            <a:off x="8211728" y="89327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B750DC4C-173D-8CF5-5366-FF79CE1987AC}"/>
              </a:ext>
            </a:extLst>
          </p:cNvPr>
          <p:cNvSpPr>
            <a:spLocks noChangeAspect="1"/>
          </p:cNvSpPr>
          <p:nvPr/>
        </p:nvSpPr>
        <p:spPr>
          <a:xfrm>
            <a:off x="10465296" y="10186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84A0E039-423D-260F-4437-2487E8C64BDB}"/>
              </a:ext>
            </a:extLst>
          </p:cNvPr>
          <p:cNvSpPr>
            <a:spLocks noChangeAspect="1"/>
          </p:cNvSpPr>
          <p:nvPr/>
        </p:nvSpPr>
        <p:spPr>
          <a:xfrm>
            <a:off x="11579156" y="131706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5975944-F434-CF8F-6377-798E2CF9BAE6}"/>
              </a:ext>
            </a:extLst>
          </p:cNvPr>
          <p:cNvSpPr>
            <a:spLocks noChangeAspect="1"/>
          </p:cNvSpPr>
          <p:nvPr/>
        </p:nvSpPr>
        <p:spPr>
          <a:xfrm>
            <a:off x="11366349" y="19785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0AE68B-B17C-148A-A124-AE24B6388127}"/>
              </a:ext>
            </a:extLst>
          </p:cNvPr>
          <p:cNvSpPr>
            <a:spLocks noChangeAspect="1"/>
          </p:cNvSpPr>
          <p:nvPr/>
        </p:nvSpPr>
        <p:spPr>
          <a:xfrm>
            <a:off x="9523904" y="100564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A71DFB6-55C0-A620-43F5-8A558805866B}"/>
              </a:ext>
            </a:extLst>
          </p:cNvPr>
          <p:cNvSpPr>
            <a:spLocks noChangeAspect="1"/>
          </p:cNvSpPr>
          <p:nvPr/>
        </p:nvSpPr>
        <p:spPr>
          <a:xfrm>
            <a:off x="10915823" y="200578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7157F81-95CF-7F36-9682-9EE341218486}"/>
              </a:ext>
            </a:extLst>
          </p:cNvPr>
          <p:cNvSpPr>
            <a:spLocks noChangeAspect="1"/>
          </p:cNvSpPr>
          <p:nvPr/>
        </p:nvSpPr>
        <p:spPr>
          <a:xfrm>
            <a:off x="9204587" y="7825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900DEB2-ED30-B198-A06B-68B655BF2DA8}"/>
              </a:ext>
            </a:extLst>
          </p:cNvPr>
          <p:cNvSpPr>
            <a:spLocks noChangeAspect="1"/>
          </p:cNvSpPr>
          <p:nvPr/>
        </p:nvSpPr>
        <p:spPr>
          <a:xfrm>
            <a:off x="7233484" y="1146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9745A0-A865-EF6D-D69E-A9BC20AF9DF3}"/>
              </a:ext>
            </a:extLst>
          </p:cNvPr>
          <p:cNvSpPr>
            <a:spLocks noChangeAspect="1"/>
          </p:cNvSpPr>
          <p:nvPr/>
        </p:nvSpPr>
        <p:spPr>
          <a:xfrm>
            <a:off x="11593854" y="5831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2370D4F-2F35-C869-36F5-B45F5CD88A45}"/>
              </a:ext>
            </a:extLst>
          </p:cNvPr>
          <p:cNvSpPr/>
          <p:nvPr/>
        </p:nvSpPr>
        <p:spPr>
          <a:xfrm>
            <a:off x="-1191220" y="-966356"/>
            <a:ext cx="14782800" cy="9046575"/>
          </a:xfrm>
          <a:prstGeom prst="rect">
            <a:avLst/>
          </a:prstGeom>
          <a:solidFill>
            <a:schemeClr val="tx1">
              <a:alpha val="450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C8959DD-C18D-0F36-5248-52A17EC12E0B}"/>
              </a:ext>
            </a:extLst>
          </p:cNvPr>
          <p:cNvSpPr>
            <a:spLocks noChangeAspect="1"/>
          </p:cNvSpPr>
          <p:nvPr/>
        </p:nvSpPr>
        <p:spPr>
          <a:xfrm>
            <a:off x="5533945" y="12036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E6147D08-2D8A-96E4-E5BD-76547F224777}"/>
              </a:ext>
            </a:extLst>
          </p:cNvPr>
          <p:cNvSpPr>
            <a:spLocks noChangeAspect="1"/>
          </p:cNvSpPr>
          <p:nvPr/>
        </p:nvSpPr>
        <p:spPr>
          <a:xfrm rot="3268785">
            <a:off x="847252" y="536298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80F36DF-260C-6A35-8769-7A20F42296A6}"/>
              </a:ext>
            </a:extLst>
          </p:cNvPr>
          <p:cNvSpPr>
            <a:spLocks noChangeAspect="1"/>
          </p:cNvSpPr>
          <p:nvPr/>
        </p:nvSpPr>
        <p:spPr>
          <a:xfrm rot="3268785">
            <a:off x="605179" y="44709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CDEFFE0-1A46-2F31-EEC4-FAD53DC4E3D5}"/>
              </a:ext>
            </a:extLst>
          </p:cNvPr>
          <p:cNvSpPr>
            <a:spLocks noChangeAspect="1"/>
          </p:cNvSpPr>
          <p:nvPr/>
        </p:nvSpPr>
        <p:spPr>
          <a:xfrm>
            <a:off x="11189039" y="243043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DCA393A5-6BD8-D62E-E0ED-74F4AC09405E}"/>
              </a:ext>
            </a:extLst>
          </p:cNvPr>
          <p:cNvSpPr>
            <a:spLocks noChangeAspect="1"/>
          </p:cNvSpPr>
          <p:nvPr/>
        </p:nvSpPr>
        <p:spPr>
          <a:xfrm>
            <a:off x="10716957" y="15104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1C361AE-6677-25D9-1A62-DCE9A9E85960}"/>
              </a:ext>
            </a:extLst>
          </p:cNvPr>
          <p:cNvSpPr>
            <a:spLocks noChangeAspect="1"/>
          </p:cNvSpPr>
          <p:nvPr/>
        </p:nvSpPr>
        <p:spPr>
          <a:xfrm>
            <a:off x="7597313" y="49450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C288F-6E02-E9B3-B691-F95D6017D828}"/>
              </a:ext>
            </a:extLst>
          </p:cNvPr>
          <p:cNvSpPr>
            <a:spLocks noChangeAspect="1"/>
          </p:cNvSpPr>
          <p:nvPr/>
        </p:nvSpPr>
        <p:spPr>
          <a:xfrm>
            <a:off x="1973538" y="606425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B56AE20-62CE-8142-FE3E-CF771D18A889}"/>
              </a:ext>
            </a:extLst>
          </p:cNvPr>
          <p:cNvSpPr>
            <a:spLocks noChangeAspect="1"/>
          </p:cNvSpPr>
          <p:nvPr/>
        </p:nvSpPr>
        <p:spPr>
          <a:xfrm>
            <a:off x="2414233" y="54710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BC1060-B382-5F46-998A-FE806C2B2E1B}"/>
              </a:ext>
            </a:extLst>
          </p:cNvPr>
          <p:cNvSpPr>
            <a:spLocks noChangeAspect="1"/>
          </p:cNvSpPr>
          <p:nvPr/>
        </p:nvSpPr>
        <p:spPr>
          <a:xfrm>
            <a:off x="2147106" y="5756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2383804-9249-DE38-DB30-0247AF310C43}"/>
              </a:ext>
            </a:extLst>
          </p:cNvPr>
          <p:cNvSpPr>
            <a:spLocks noChangeAspect="1"/>
          </p:cNvSpPr>
          <p:nvPr/>
        </p:nvSpPr>
        <p:spPr>
          <a:xfrm>
            <a:off x="2413443" y="566202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CCD60502-161E-E366-BD09-D240E18CEDA5}"/>
              </a:ext>
            </a:extLst>
          </p:cNvPr>
          <p:cNvSpPr>
            <a:spLocks noChangeAspect="1"/>
          </p:cNvSpPr>
          <p:nvPr/>
        </p:nvSpPr>
        <p:spPr>
          <a:xfrm>
            <a:off x="6951774" y="10965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E5E740D9-3DC7-DED2-A03C-186A2F91661E}"/>
              </a:ext>
            </a:extLst>
          </p:cNvPr>
          <p:cNvSpPr>
            <a:spLocks noChangeAspect="1"/>
          </p:cNvSpPr>
          <p:nvPr/>
        </p:nvSpPr>
        <p:spPr>
          <a:xfrm>
            <a:off x="5900358" y="9794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97A1C47-89EC-685B-7562-31F15973AFAE}"/>
              </a:ext>
            </a:extLst>
          </p:cNvPr>
          <p:cNvGrpSpPr>
            <a:grpSpLocks noChangeAspect="1"/>
          </p:cNvGrpSpPr>
          <p:nvPr/>
        </p:nvGrpSpPr>
        <p:grpSpPr>
          <a:xfrm>
            <a:off x="10716957" y="4921299"/>
            <a:ext cx="3211550" cy="3216695"/>
            <a:chOff x="5608109" y="2418225"/>
            <a:chExt cx="660987" cy="662046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25ED302-984B-6666-9041-F297BB0A9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4047" y="2454692"/>
              <a:ext cx="589112" cy="589112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3000">
                  <a:srgbClr val="D5DCFE"/>
                </a:gs>
                <a:gs pos="100000">
                  <a:schemeClr val="bg1">
                    <a:lumMod val="85000"/>
                  </a:schemeClr>
                </a:gs>
                <a:gs pos="44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363853">
                <a:srgbClr val="C5C8FF">
                  <a:alpha val="37952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FDE2373-2959-31B1-6E1D-BFD73F2AD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8109" y="2418225"/>
              <a:ext cx="660987" cy="662046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17292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BA5035D8-4A87-E40F-160F-F3CD9B40AF7D}"/>
              </a:ext>
            </a:extLst>
          </p:cNvPr>
          <p:cNvSpPr>
            <a:spLocks noChangeAspect="1"/>
          </p:cNvSpPr>
          <p:nvPr/>
        </p:nvSpPr>
        <p:spPr>
          <a:xfrm>
            <a:off x="5854639" y="61885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24EB40-27C4-195C-344F-6180BE251768}"/>
              </a:ext>
            </a:extLst>
          </p:cNvPr>
          <p:cNvSpPr>
            <a:spLocks noChangeAspect="1"/>
          </p:cNvSpPr>
          <p:nvPr/>
        </p:nvSpPr>
        <p:spPr>
          <a:xfrm>
            <a:off x="3511903" y="17632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BC46B6-8F91-8C80-313C-C106A42501C5}"/>
              </a:ext>
            </a:extLst>
          </p:cNvPr>
          <p:cNvSpPr>
            <a:spLocks noChangeAspect="1"/>
          </p:cNvSpPr>
          <p:nvPr/>
        </p:nvSpPr>
        <p:spPr>
          <a:xfrm>
            <a:off x="7551594" y="640231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9A823F4-5B54-8AA0-A2BC-E3F3ED344D9E}"/>
              </a:ext>
            </a:extLst>
          </p:cNvPr>
          <p:cNvSpPr>
            <a:spLocks noChangeAspect="1"/>
          </p:cNvSpPr>
          <p:nvPr/>
        </p:nvSpPr>
        <p:spPr>
          <a:xfrm rot="3268785">
            <a:off x="1381669" y="28358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A0BE6317-8D91-25CB-A3E3-D375AAB6FDE1}"/>
              </a:ext>
            </a:extLst>
          </p:cNvPr>
          <p:cNvSpPr>
            <a:spLocks noChangeAspect="1"/>
          </p:cNvSpPr>
          <p:nvPr/>
        </p:nvSpPr>
        <p:spPr>
          <a:xfrm rot="3268785">
            <a:off x="10780803" y="65459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929A3F-1581-B9E6-7245-EF5563FF383F}"/>
              </a:ext>
            </a:extLst>
          </p:cNvPr>
          <p:cNvSpPr txBox="1"/>
          <p:nvPr/>
        </p:nvSpPr>
        <p:spPr>
          <a:xfrm>
            <a:off x="890337" y="752536"/>
            <a:ext cx="312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b="1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AUDIO – synthesis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4889F-3B03-D698-2D2F-758BDCC5673D}"/>
              </a:ext>
            </a:extLst>
          </p:cNvPr>
          <p:cNvSpPr txBox="1"/>
          <p:nvPr/>
        </p:nvSpPr>
        <p:spPr>
          <a:xfrm>
            <a:off x="1146367" y="1809009"/>
            <a:ext cx="3825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SOUND SYNTHESIS METHODS:</a:t>
            </a:r>
          </a:p>
          <a:p>
            <a:pPr marL="285750" indent="-285750">
              <a:buFont typeface="System Font Regular"/>
              <a:buChar char="–"/>
            </a:pPr>
            <a:r>
              <a:rPr lang="en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subtractive</a:t>
            </a:r>
          </a:p>
          <a:p>
            <a:pPr marL="285750" indent="-285750">
              <a:buFont typeface="System Font Regular"/>
              <a:buChar char="–"/>
            </a:pPr>
            <a:r>
              <a:rPr lang="en-GB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G</a:t>
            </a:r>
            <a:r>
              <a:rPr lang="en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ranular &amp; fft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EBF9E-C40D-68FE-2FA2-B8B445943766}"/>
              </a:ext>
            </a:extLst>
          </p:cNvPr>
          <p:cNvSpPr txBox="1"/>
          <p:nvPr/>
        </p:nvSpPr>
        <p:spPr>
          <a:xfrm>
            <a:off x="1162033" y="3492404"/>
            <a:ext cx="88591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GENERATION OF SOUNDS:</a:t>
            </a:r>
          </a:p>
          <a:p>
            <a:endParaRPr lang="en-IT" sz="1400" dirty="0">
              <a:solidFill>
                <a:srgbClr val="E2E2E2"/>
              </a:solidFill>
              <a:latin typeface="Copperplate" panose="02000504000000020004" pitchFamily="2" charset="77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indent="-285750">
              <a:buFont typeface="System Font Regular"/>
              <a:buChar char="–"/>
            </a:pPr>
            <a:r>
              <a:rPr lang="en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Paulstretch Algorithm → generates pads by hugely slowing a given sample. </a:t>
            </a:r>
          </a:p>
          <a:p>
            <a:pPr marL="285750" indent="-285750">
              <a:buFont typeface="System Font Regular"/>
              <a:buChar char="–"/>
            </a:pPr>
            <a:endParaRPr lang="it-IT" sz="1600" dirty="0">
              <a:solidFill>
                <a:srgbClr val="E2E2E2"/>
              </a:solidFill>
              <a:latin typeface="Copperplate" panose="02000504000000020004" pitchFamily="2" charset="77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indent="-285750">
              <a:buFont typeface="System Font Regular"/>
              <a:buChar char="–"/>
            </a:pPr>
            <a:r>
              <a:rPr lang="en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‘clean’ synth → </a:t>
            </a:r>
            <a:r>
              <a:rPr lang="en-GB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cleaner sound through reverb, high and low pass filtering</a:t>
            </a:r>
            <a:endParaRPr lang="en-IT" sz="1600" dirty="0">
              <a:solidFill>
                <a:srgbClr val="E2E2E2"/>
              </a:solidFill>
              <a:latin typeface="Copperplate" panose="02000504000000020004" pitchFamily="2" charset="77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indent="-285750">
              <a:buFont typeface="System Font Regular"/>
              <a:buChar char="–"/>
            </a:pPr>
            <a:endParaRPr lang="en-IT" sz="1600" dirty="0">
              <a:solidFill>
                <a:srgbClr val="E2E2E2"/>
              </a:solidFill>
              <a:latin typeface="Copperplate" panose="02000504000000020004" pitchFamily="2" charset="77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indent="-285750">
              <a:buFont typeface="System Font Regular"/>
              <a:buChar char="–"/>
            </a:pPr>
            <a:r>
              <a:rPr lang="en-GB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‘S</a:t>
            </a:r>
            <a:r>
              <a:rPr lang="en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himmerwet’ synth → adds </a:t>
            </a:r>
            <a:r>
              <a:rPr lang="en-GB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complex shimmering wet effect through layers of distortion, reverb and filtering effects</a:t>
            </a:r>
            <a:endParaRPr lang="en-IT" sz="1600" dirty="0">
              <a:solidFill>
                <a:srgbClr val="E2E2E2"/>
              </a:solidFill>
              <a:latin typeface="Copperplate" panose="02000504000000020004" pitchFamily="2" charset="77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24BCD25-16FC-6D1D-F84E-7783AB7F1B26}"/>
              </a:ext>
            </a:extLst>
          </p:cNvPr>
          <p:cNvSpPr/>
          <p:nvPr/>
        </p:nvSpPr>
        <p:spPr>
          <a:xfrm>
            <a:off x="6096000" y="1817854"/>
            <a:ext cx="4056686" cy="721786"/>
          </a:xfrm>
          <a:prstGeom prst="roundRect">
            <a:avLst/>
          </a:prstGeom>
          <a:solidFill>
            <a:srgbClr val="626582">
              <a:alpha val="25000"/>
            </a:srgbClr>
          </a:solidFill>
          <a:ln w="12700">
            <a:noFill/>
          </a:ln>
          <a:effectLst>
            <a:glow rad="105423">
              <a:srgbClr val="626582">
                <a:alpha val="78750"/>
              </a:srgb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C7AF6-273E-367B-B6A9-FD383CA76B91}"/>
              </a:ext>
            </a:extLst>
          </p:cNvPr>
          <p:cNvSpPr txBox="1"/>
          <p:nvPr/>
        </p:nvSpPr>
        <p:spPr>
          <a:xfrm>
            <a:off x="6200180" y="1842987"/>
            <a:ext cx="38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SOUND SYNTHESIS SOFTWARE: </a:t>
            </a:r>
            <a:r>
              <a:rPr lang="en-IT" u="sng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Supercollider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F51F3F-F9A2-39AB-3E35-2B63730755BD}"/>
              </a:ext>
            </a:extLst>
          </p:cNvPr>
          <p:cNvSpPr>
            <a:spLocks noChangeAspect="1"/>
          </p:cNvSpPr>
          <p:nvPr/>
        </p:nvSpPr>
        <p:spPr>
          <a:xfrm>
            <a:off x="10726808" y="1926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3772711-52E3-776A-09AE-A754FA1A4DEB}"/>
              </a:ext>
            </a:extLst>
          </p:cNvPr>
          <p:cNvSpPr>
            <a:spLocks noChangeAspect="1"/>
          </p:cNvSpPr>
          <p:nvPr/>
        </p:nvSpPr>
        <p:spPr>
          <a:xfrm>
            <a:off x="10803663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0FBD08A-1629-A5A7-5FEB-603AF408EBEA}"/>
              </a:ext>
            </a:extLst>
          </p:cNvPr>
          <p:cNvSpPr/>
          <p:nvPr/>
        </p:nvSpPr>
        <p:spPr>
          <a:xfrm>
            <a:off x="1048255" y="1753841"/>
            <a:ext cx="3989176" cy="992436"/>
          </a:xfrm>
          <a:prstGeom prst="roundRect">
            <a:avLst/>
          </a:prstGeom>
          <a:noFill/>
          <a:ln w="12700">
            <a:solidFill>
              <a:srgbClr val="626582">
                <a:alpha val="707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1D5F295-5FC8-491D-D3AC-FA894DEF0A63}"/>
              </a:ext>
            </a:extLst>
          </p:cNvPr>
          <p:cNvSpPr/>
          <p:nvPr/>
        </p:nvSpPr>
        <p:spPr>
          <a:xfrm>
            <a:off x="1029186" y="3304532"/>
            <a:ext cx="9090425" cy="2382120"/>
          </a:xfrm>
          <a:prstGeom prst="roundRect">
            <a:avLst/>
          </a:prstGeom>
          <a:noFill/>
          <a:ln w="12700">
            <a:solidFill>
              <a:srgbClr val="626582">
                <a:alpha val="707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45A8BB8-C0A0-5311-878C-64FBF2098A95}"/>
              </a:ext>
            </a:extLst>
          </p:cNvPr>
          <p:cNvSpPr/>
          <p:nvPr/>
        </p:nvSpPr>
        <p:spPr>
          <a:xfrm>
            <a:off x="953747" y="1692942"/>
            <a:ext cx="3989176" cy="992436"/>
          </a:xfrm>
          <a:prstGeom prst="roundRect">
            <a:avLst/>
          </a:prstGeom>
          <a:noFill/>
          <a:ln w="12700">
            <a:solidFill>
              <a:srgbClr val="626582">
                <a:alpha val="707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E9F232B-9C3A-0503-857F-79B2FF274606}"/>
              </a:ext>
            </a:extLst>
          </p:cNvPr>
          <p:cNvSpPr>
            <a:spLocks noChangeAspect="1"/>
          </p:cNvSpPr>
          <p:nvPr/>
        </p:nvSpPr>
        <p:spPr>
          <a:xfrm>
            <a:off x="978654" y="3923507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49DE69-2FBF-AD26-646E-8D2489EACDAA}"/>
              </a:ext>
            </a:extLst>
          </p:cNvPr>
          <p:cNvSpPr>
            <a:spLocks noChangeAspect="1"/>
          </p:cNvSpPr>
          <p:nvPr/>
        </p:nvSpPr>
        <p:spPr>
          <a:xfrm>
            <a:off x="4274776" y="574239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98BC15-C33B-3C6F-D3F0-00B56F15A11C}"/>
              </a:ext>
            </a:extLst>
          </p:cNvPr>
          <p:cNvSpPr>
            <a:spLocks noChangeAspect="1"/>
          </p:cNvSpPr>
          <p:nvPr/>
        </p:nvSpPr>
        <p:spPr>
          <a:xfrm>
            <a:off x="10104764" y="438799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6CE3029-BFEB-4D7C-1665-1306FD595149}"/>
              </a:ext>
            </a:extLst>
          </p:cNvPr>
          <p:cNvSpPr>
            <a:spLocks noChangeAspect="1"/>
          </p:cNvSpPr>
          <p:nvPr/>
        </p:nvSpPr>
        <p:spPr>
          <a:xfrm>
            <a:off x="1029186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294548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8E3690D-90BD-7E3B-203B-503B1E039068}"/>
              </a:ext>
            </a:extLst>
          </p:cNvPr>
          <p:cNvSpPr>
            <a:spLocks noChangeAspect="1"/>
          </p:cNvSpPr>
          <p:nvPr/>
        </p:nvSpPr>
        <p:spPr>
          <a:xfrm>
            <a:off x="6994765" y="621139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F266C-E651-E6F1-FCCF-8F5C14DAFF8C}"/>
              </a:ext>
            </a:extLst>
          </p:cNvPr>
          <p:cNvSpPr>
            <a:spLocks noChangeAspect="1"/>
          </p:cNvSpPr>
          <p:nvPr/>
        </p:nvSpPr>
        <p:spPr>
          <a:xfrm>
            <a:off x="11482979" y="504086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1B9B58-3B9E-B6F8-D8C4-F8987B7B1BEF}"/>
              </a:ext>
            </a:extLst>
          </p:cNvPr>
          <p:cNvSpPr>
            <a:spLocks noChangeAspect="1"/>
          </p:cNvSpPr>
          <p:nvPr/>
        </p:nvSpPr>
        <p:spPr>
          <a:xfrm rot="3268785">
            <a:off x="8580259" y="61795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409C8182-15ED-4725-E081-94E8C85E5005}"/>
              </a:ext>
            </a:extLst>
          </p:cNvPr>
          <p:cNvSpPr>
            <a:spLocks noChangeAspect="1"/>
          </p:cNvSpPr>
          <p:nvPr/>
        </p:nvSpPr>
        <p:spPr>
          <a:xfrm rot="3268785">
            <a:off x="11295103" y="59346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C8EE28-B540-EE78-3506-70ACA250DA04}"/>
              </a:ext>
            </a:extLst>
          </p:cNvPr>
          <p:cNvSpPr>
            <a:spLocks noChangeAspect="1"/>
          </p:cNvSpPr>
          <p:nvPr/>
        </p:nvSpPr>
        <p:spPr>
          <a:xfrm rot="3268785">
            <a:off x="9931099" y="611573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107ED7-F42B-A5A6-D0F3-0E503619A401}"/>
              </a:ext>
            </a:extLst>
          </p:cNvPr>
          <p:cNvSpPr>
            <a:spLocks noChangeAspect="1"/>
          </p:cNvSpPr>
          <p:nvPr/>
        </p:nvSpPr>
        <p:spPr>
          <a:xfrm>
            <a:off x="3359503" y="1610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75318E8-761F-6829-16C9-2A07CDFE8AD4}"/>
              </a:ext>
            </a:extLst>
          </p:cNvPr>
          <p:cNvSpPr>
            <a:spLocks noChangeAspect="1"/>
          </p:cNvSpPr>
          <p:nvPr/>
        </p:nvSpPr>
        <p:spPr>
          <a:xfrm>
            <a:off x="2753434" y="136278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0302D78-207B-4E62-1115-C041A06E03AD}"/>
              </a:ext>
            </a:extLst>
          </p:cNvPr>
          <p:cNvSpPr>
            <a:spLocks noChangeAspect="1"/>
          </p:cNvSpPr>
          <p:nvPr/>
        </p:nvSpPr>
        <p:spPr>
          <a:xfrm>
            <a:off x="1265028" y="68626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6CE3029-BFEB-4D7C-1665-1306FD595149}"/>
              </a:ext>
            </a:extLst>
          </p:cNvPr>
          <p:cNvSpPr>
            <a:spLocks noChangeAspect="1"/>
          </p:cNvSpPr>
          <p:nvPr/>
        </p:nvSpPr>
        <p:spPr>
          <a:xfrm>
            <a:off x="1029186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B50A119B-94EE-1CEF-CF52-EF9CC4D9271C}"/>
              </a:ext>
            </a:extLst>
          </p:cNvPr>
          <p:cNvSpPr>
            <a:spLocks noChangeAspect="1"/>
          </p:cNvSpPr>
          <p:nvPr/>
        </p:nvSpPr>
        <p:spPr>
          <a:xfrm>
            <a:off x="1842386" y="106009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E0BBB53-19DF-7331-160B-961425CCC17B}"/>
              </a:ext>
            </a:extLst>
          </p:cNvPr>
          <p:cNvSpPr>
            <a:spLocks noChangeAspect="1"/>
          </p:cNvSpPr>
          <p:nvPr/>
        </p:nvSpPr>
        <p:spPr>
          <a:xfrm>
            <a:off x="2544135" y="39552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DC72947-5239-1FE0-73B6-BFCBCCAE0E10}"/>
              </a:ext>
            </a:extLst>
          </p:cNvPr>
          <p:cNvSpPr>
            <a:spLocks noChangeAspect="1"/>
          </p:cNvSpPr>
          <p:nvPr/>
        </p:nvSpPr>
        <p:spPr>
          <a:xfrm>
            <a:off x="4018798" y="115341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C0BD570-B24B-7F64-4CD4-218B0EDB7774}"/>
              </a:ext>
            </a:extLst>
          </p:cNvPr>
          <p:cNvSpPr>
            <a:spLocks noChangeAspect="1"/>
          </p:cNvSpPr>
          <p:nvPr/>
        </p:nvSpPr>
        <p:spPr>
          <a:xfrm>
            <a:off x="711201" y="330810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3474FB-4851-8230-3A0E-CDCC1C892914}"/>
              </a:ext>
            </a:extLst>
          </p:cNvPr>
          <p:cNvSpPr>
            <a:spLocks noChangeAspect="1"/>
          </p:cNvSpPr>
          <p:nvPr/>
        </p:nvSpPr>
        <p:spPr>
          <a:xfrm>
            <a:off x="5220587" y="41838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A92B6DC9-EC15-9345-B238-4A02369D4CA1}"/>
              </a:ext>
            </a:extLst>
          </p:cNvPr>
          <p:cNvSpPr>
            <a:spLocks noChangeAspect="1"/>
          </p:cNvSpPr>
          <p:nvPr/>
        </p:nvSpPr>
        <p:spPr>
          <a:xfrm>
            <a:off x="11366349" y="315466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6F076AFC-13DF-EB73-F138-60ABDADFFE46}"/>
              </a:ext>
            </a:extLst>
          </p:cNvPr>
          <p:cNvSpPr>
            <a:spLocks noChangeAspect="1"/>
          </p:cNvSpPr>
          <p:nvPr/>
        </p:nvSpPr>
        <p:spPr>
          <a:xfrm>
            <a:off x="11624875" y="390550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ABA6668-CFDD-FED9-2C74-E058F26843B5}"/>
              </a:ext>
            </a:extLst>
          </p:cNvPr>
          <p:cNvSpPr>
            <a:spLocks noChangeAspect="1"/>
          </p:cNvSpPr>
          <p:nvPr/>
        </p:nvSpPr>
        <p:spPr>
          <a:xfrm>
            <a:off x="9611865" y="4553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CB47E8A-975F-A04C-41D4-3F8EB3B06B70}"/>
              </a:ext>
            </a:extLst>
          </p:cNvPr>
          <p:cNvSpPr>
            <a:spLocks noChangeAspect="1"/>
          </p:cNvSpPr>
          <p:nvPr/>
        </p:nvSpPr>
        <p:spPr>
          <a:xfrm>
            <a:off x="8469934" y="6225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342AC89-52DE-53E9-045E-3B4408350315}"/>
              </a:ext>
            </a:extLst>
          </p:cNvPr>
          <p:cNvSpPr>
            <a:spLocks noChangeAspect="1"/>
          </p:cNvSpPr>
          <p:nvPr/>
        </p:nvSpPr>
        <p:spPr>
          <a:xfrm>
            <a:off x="11543156" y="274015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D47A386-3D8D-49F9-E47E-EF9216CC4E0E}"/>
              </a:ext>
            </a:extLst>
          </p:cNvPr>
          <p:cNvSpPr>
            <a:spLocks noChangeAspect="1"/>
          </p:cNvSpPr>
          <p:nvPr/>
        </p:nvSpPr>
        <p:spPr>
          <a:xfrm>
            <a:off x="4735337" y="8159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A71CB2F-92A6-0204-B99C-89B410315F6E}"/>
              </a:ext>
            </a:extLst>
          </p:cNvPr>
          <p:cNvSpPr>
            <a:spLocks noChangeAspect="1"/>
          </p:cNvSpPr>
          <p:nvPr/>
        </p:nvSpPr>
        <p:spPr>
          <a:xfrm rot="3268785">
            <a:off x="3765964" y="64044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FE04514-9813-1C35-F605-12CF32F9C41E}"/>
              </a:ext>
            </a:extLst>
          </p:cNvPr>
          <p:cNvSpPr>
            <a:spLocks noChangeAspect="1"/>
          </p:cNvSpPr>
          <p:nvPr/>
        </p:nvSpPr>
        <p:spPr>
          <a:xfrm rot="3268785">
            <a:off x="5256024" y="63185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2326CDC-216B-7352-DF96-8E030C4696A0}"/>
              </a:ext>
            </a:extLst>
          </p:cNvPr>
          <p:cNvSpPr>
            <a:spLocks noChangeAspect="1"/>
          </p:cNvSpPr>
          <p:nvPr/>
        </p:nvSpPr>
        <p:spPr>
          <a:xfrm>
            <a:off x="5033855" y="14471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551A1AC-9B3C-3570-855C-3495D2978821}"/>
              </a:ext>
            </a:extLst>
          </p:cNvPr>
          <p:cNvSpPr>
            <a:spLocks noChangeAspect="1"/>
          </p:cNvSpPr>
          <p:nvPr/>
        </p:nvSpPr>
        <p:spPr>
          <a:xfrm>
            <a:off x="5135147" y="9537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2DDCBB9-C294-6BC4-EEB2-A4DA6092CDA2}"/>
              </a:ext>
            </a:extLst>
          </p:cNvPr>
          <p:cNvSpPr>
            <a:spLocks noChangeAspect="1"/>
          </p:cNvSpPr>
          <p:nvPr/>
        </p:nvSpPr>
        <p:spPr>
          <a:xfrm>
            <a:off x="6713702" y="84755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6E966C8B-A1C2-EF10-91C8-62A6995669B0}"/>
              </a:ext>
            </a:extLst>
          </p:cNvPr>
          <p:cNvSpPr>
            <a:spLocks noChangeAspect="1"/>
          </p:cNvSpPr>
          <p:nvPr/>
        </p:nvSpPr>
        <p:spPr>
          <a:xfrm>
            <a:off x="8211728" y="89327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B750DC4C-173D-8CF5-5366-FF79CE1987AC}"/>
              </a:ext>
            </a:extLst>
          </p:cNvPr>
          <p:cNvSpPr>
            <a:spLocks noChangeAspect="1"/>
          </p:cNvSpPr>
          <p:nvPr/>
        </p:nvSpPr>
        <p:spPr>
          <a:xfrm>
            <a:off x="10465296" y="10186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84A0E039-423D-260F-4437-2487E8C64BDB}"/>
              </a:ext>
            </a:extLst>
          </p:cNvPr>
          <p:cNvSpPr>
            <a:spLocks noChangeAspect="1"/>
          </p:cNvSpPr>
          <p:nvPr/>
        </p:nvSpPr>
        <p:spPr>
          <a:xfrm>
            <a:off x="11579156" y="131706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5975944-F434-CF8F-6377-798E2CF9BAE6}"/>
              </a:ext>
            </a:extLst>
          </p:cNvPr>
          <p:cNvSpPr>
            <a:spLocks noChangeAspect="1"/>
          </p:cNvSpPr>
          <p:nvPr/>
        </p:nvSpPr>
        <p:spPr>
          <a:xfrm>
            <a:off x="11366349" y="19785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0AE68B-B17C-148A-A124-AE24B6388127}"/>
              </a:ext>
            </a:extLst>
          </p:cNvPr>
          <p:cNvSpPr>
            <a:spLocks noChangeAspect="1"/>
          </p:cNvSpPr>
          <p:nvPr/>
        </p:nvSpPr>
        <p:spPr>
          <a:xfrm>
            <a:off x="9523904" y="100564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F51F3F-F9A2-39AB-3E35-2B63730755BD}"/>
              </a:ext>
            </a:extLst>
          </p:cNvPr>
          <p:cNvSpPr>
            <a:spLocks noChangeAspect="1"/>
          </p:cNvSpPr>
          <p:nvPr/>
        </p:nvSpPr>
        <p:spPr>
          <a:xfrm>
            <a:off x="10726808" y="1926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A71DFB6-55C0-A620-43F5-8A558805866B}"/>
              </a:ext>
            </a:extLst>
          </p:cNvPr>
          <p:cNvSpPr>
            <a:spLocks noChangeAspect="1"/>
          </p:cNvSpPr>
          <p:nvPr/>
        </p:nvSpPr>
        <p:spPr>
          <a:xfrm>
            <a:off x="10915823" y="200578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0160B9C-37EC-1A25-D0ED-14B6EBA13040}"/>
              </a:ext>
            </a:extLst>
          </p:cNvPr>
          <p:cNvSpPr>
            <a:spLocks noChangeAspect="1"/>
          </p:cNvSpPr>
          <p:nvPr/>
        </p:nvSpPr>
        <p:spPr>
          <a:xfrm>
            <a:off x="1847246" y="47180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D8108B-C3B5-EB7C-AB80-F7E502718C22}"/>
              </a:ext>
            </a:extLst>
          </p:cNvPr>
          <p:cNvSpPr>
            <a:spLocks noChangeAspect="1"/>
          </p:cNvSpPr>
          <p:nvPr/>
        </p:nvSpPr>
        <p:spPr>
          <a:xfrm>
            <a:off x="1667393" y="4623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7157F81-95CF-7F36-9682-9EE341218486}"/>
              </a:ext>
            </a:extLst>
          </p:cNvPr>
          <p:cNvSpPr>
            <a:spLocks noChangeAspect="1"/>
          </p:cNvSpPr>
          <p:nvPr/>
        </p:nvSpPr>
        <p:spPr>
          <a:xfrm>
            <a:off x="9204587" y="7825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900DEB2-ED30-B198-A06B-68B655BF2DA8}"/>
              </a:ext>
            </a:extLst>
          </p:cNvPr>
          <p:cNvSpPr>
            <a:spLocks noChangeAspect="1"/>
          </p:cNvSpPr>
          <p:nvPr/>
        </p:nvSpPr>
        <p:spPr>
          <a:xfrm>
            <a:off x="7233484" y="1146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9745A0-A865-EF6D-D69E-A9BC20AF9DF3}"/>
              </a:ext>
            </a:extLst>
          </p:cNvPr>
          <p:cNvSpPr>
            <a:spLocks noChangeAspect="1"/>
          </p:cNvSpPr>
          <p:nvPr/>
        </p:nvSpPr>
        <p:spPr>
          <a:xfrm>
            <a:off x="11593854" y="5831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3772711-52E3-776A-09AE-A754FA1A4DEB}"/>
              </a:ext>
            </a:extLst>
          </p:cNvPr>
          <p:cNvSpPr>
            <a:spLocks noChangeAspect="1"/>
          </p:cNvSpPr>
          <p:nvPr/>
        </p:nvSpPr>
        <p:spPr>
          <a:xfrm>
            <a:off x="10803663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2370D4F-2F35-C869-36F5-B45F5CD88A45}"/>
              </a:ext>
            </a:extLst>
          </p:cNvPr>
          <p:cNvSpPr/>
          <p:nvPr/>
        </p:nvSpPr>
        <p:spPr>
          <a:xfrm>
            <a:off x="-515775" y="-238494"/>
            <a:ext cx="13775635" cy="8448262"/>
          </a:xfrm>
          <a:prstGeom prst="rect">
            <a:avLst/>
          </a:prstGeom>
          <a:solidFill>
            <a:schemeClr val="tx1">
              <a:alpha val="450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C8959DD-C18D-0F36-5248-52A17EC12E0B}"/>
              </a:ext>
            </a:extLst>
          </p:cNvPr>
          <p:cNvSpPr>
            <a:spLocks noChangeAspect="1"/>
          </p:cNvSpPr>
          <p:nvPr/>
        </p:nvSpPr>
        <p:spPr>
          <a:xfrm>
            <a:off x="5533945" y="12036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E6147D08-2D8A-96E4-E5BD-76547F224777}"/>
              </a:ext>
            </a:extLst>
          </p:cNvPr>
          <p:cNvSpPr>
            <a:spLocks noChangeAspect="1"/>
          </p:cNvSpPr>
          <p:nvPr/>
        </p:nvSpPr>
        <p:spPr>
          <a:xfrm rot="3268785">
            <a:off x="847252" y="536298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06CC250-E088-9590-118E-FEFD7EADC7CC}"/>
              </a:ext>
            </a:extLst>
          </p:cNvPr>
          <p:cNvSpPr>
            <a:spLocks noChangeAspect="1"/>
          </p:cNvSpPr>
          <p:nvPr/>
        </p:nvSpPr>
        <p:spPr>
          <a:xfrm rot="3268785">
            <a:off x="1563933" y="41764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80F36DF-260C-6A35-8769-7A20F42296A6}"/>
              </a:ext>
            </a:extLst>
          </p:cNvPr>
          <p:cNvSpPr>
            <a:spLocks noChangeAspect="1"/>
          </p:cNvSpPr>
          <p:nvPr/>
        </p:nvSpPr>
        <p:spPr>
          <a:xfrm rot="3268785">
            <a:off x="605179" y="44709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CDEFFE0-1A46-2F31-EEC4-FAD53DC4E3D5}"/>
              </a:ext>
            </a:extLst>
          </p:cNvPr>
          <p:cNvSpPr>
            <a:spLocks noChangeAspect="1"/>
          </p:cNvSpPr>
          <p:nvPr/>
        </p:nvSpPr>
        <p:spPr>
          <a:xfrm>
            <a:off x="11189039" y="243043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DCA393A5-6BD8-D62E-E0ED-74F4AC09405E}"/>
              </a:ext>
            </a:extLst>
          </p:cNvPr>
          <p:cNvSpPr>
            <a:spLocks noChangeAspect="1"/>
          </p:cNvSpPr>
          <p:nvPr/>
        </p:nvSpPr>
        <p:spPr>
          <a:xfrm>
            <a:off x="10716957" y="15104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1C361AE-6677-25D9-1A62-DCE9A9E85960}"/>
              </a:ext>
            </a:extLst>
          </p:cNvPr>
          <p:cNvSpPr>
            <a:spLocks noChangeAspect="1"/>
          </p:cNvSpPr>
          <p:nvPr/>
        </p:nvSpPr>
        <p:spPr>
          <a:xfrm>
            <a:off x="7597313" y="49450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7A7E22-22D9-41E9-5D10-14AA8E6C7E0C}"/>
              </a:ext>
            </a:extLst>
          </p:cNvPr>
          <p:cNvSpPr>
            <a:spLocks noChangeAspect="1"/>
          </p:cNvSpPr>
          <p:nvPr/>
        </p:nvSpPr>
        <p:spPr>
          <a:xfrm>
            <a:off x="1310747" y="508332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C288F-6E02-E9B3-B691-F95D6017D828}"/>
              </a:ext>
            </a:extLst>
          </p:cNvPr>
          <p:cNvSpPr>
            <a:spLocks noChangeAspect="1"/>
          </p:cNvSpPr>
          <p:nvPr/>
        </p:nvSpPr>
        <p:spPr>
          <a:xfrm>
            <a:off x="1973538" y="606425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B56AE20-62CE-8142-FE3E-CF771D18A889}"/>
              </a:ext>
            </a:extLst>
          </p:cNvPr>
          <p:cNvSpPr>
            <a:spLocks noChangeAspect="1"/>
          </p:cNvSpPr>
          <p:nvPr/>
        </p:nvSpPr>
        <p:spPr>
          <a:xfrm>
            <a:off x="2414233" y="54710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BC1060-B382-5F46-998A-FE806C2B2E1B}"/>
              </a:ext>
            </a:extLst>
          </p:cNvPr>
          <p:cNvSpPr>
            <a:spLocks noChangeAspect="1"/>
          </p:cNvSpPr>
          <p:nvPr/>
        </p:nvSpPr>
        <p:spPr>
          <a:xfrm>
            <a:off x="2147106" y="5756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2383804-9249-DE38-DB30-0247AF310C43}"/>
              </a:ext>
            </a:extLst>
          </p:cNvPr>
          <p:cNvSpPr>
            <a:spLocks noChangeAspect="1"/>
          </p:cNvSpPr>
          <p:nvPr/>
        </p:nvSpPr>
        <p:spPr>
          <a:xfrm>
            <a:off x="2413443" y="566202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E9F232B-9C3A-0503-857F-79B2FF274606}"/>
              </a:ext>
            </a:extLst>
          </p:cNvPr>
          <p:cNvSpPr>
            <a:spLocks noChangeAspect="1"/>
          </p:cNvSpPr>
          <p:nvPr/>
        </p:nvSpPr>
        <p:spPr>
          <a:xfrm>
            <a:off x="1514366" y="486590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F01959AD-14DA-F300-95B7-DF353CEDD367}"/>
              </a:ext>
            </a:extLst>
          </p:cNvPr>
          <p:cNvSpPr>
            <a:spLocks noChangeAspect="1"/>
          </p:cNvSpPr>
          <p:nvPr/>
        </p:nvSpPr>
        <p:spPr>
          <a:xfrm rot="3268785">
            <a:off x="1566163" y="528821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E5B7FE3-025E-F2CA-B979-D2C2FF9D3DC6}"/>
              </a:ext>
            </a:extLst>
          </p:cNvPr>
          <p:cNvSpPr>
            <a:spLocks noChangeAspect="1"/>
          </p:cNvSpPr>
          <p:nvPr/>
        </p:nvSpPr>
        <p:spPr>
          <a:xfrm>
            <a:off x="1424776" y="544078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CCD60502-161E-E366-BD09-D240E18CEDA5}"/>
              </a:ext>
            </a:extLst>
          </p:cNvPr>
          <p:cNvSpPr>
            <a:spLocks noChangeAspect="1"/>
          </p:cNvSpPr>
          <p:nvPr/>
        </p:nvSpPr>
        <p:spPr>
          <a:xfrm>
            <a:off x="6951774" y="10965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E5E740D9-3DC7-DED2-A03C-186A2F91661E}"/>
              </a:ext>
            </a:extLst>
          </p:cNvPr>
          <p:cNvSpPr>
            <a:spLocks noChangeAspect="1"/>
          </p:cNvSpPr>
          <p:nvPr/>
        </p:nvSpPr>
        <p:spPr>
          <a:xfrm>
            <a:off x="5900358" y="9794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97A1C47-89EC-685B-7562-31F15973AFAE}"/>
              </a:ext>
            </a:extLst>
          </p:cNvPr>
          <p:cNvGrpSpPr>
            <a:grpSpLocks noChangeAspect="1"/>
          </p:cNvGrpSpPr>
          <p:nvPr/>
        </p:nvGrpSpPr>
        <p:grpSpPr>
          <a:xfrm>
            <a:off x="-1414542" y="4776898"/>
            <a:ext cx="3513042" cy="3518670"/>
            <a:chOff x="5608109" y="2418225"/>
            <a:chExt cx="660987" cy="662046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25ED302-984B-6666-9041-F297BB0A9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4047" y="2454692"/>
              <a:ext cx="589112" cy="589112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3000">
                  <a:srgbClr val="D5DCFE"/>
                </a:gs>
                <a:gs pos="100000">
                  <a:schemeClr val="bg1">
                    <a:lumMod val="85000"/>
                  </a:schemeClr>
                </a:gs>
                <a:gs pos="44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363853">
                <a:srgbClr val="C5C8FF">
                  <a:alpha val="37952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FDE2373-2959-31B1-6E1D-BFD73F2AD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8109" y="2418225"/>
              <a:ext cx="660987" cy="662046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17292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BA5035D8-4A87-E40F-160F-F3CD9B40AF7D}"/>
              </a:ext>
            </a:extLst>
          </p:cNvPr>
          <p:cNvSpPr>
            <a:spLocks noChangeAspect="1"/>
          </p:cNvSpPr>
          <p:nvPr/>
        </p:nvSpPr>
        <p:spPr>
          <a:xfrm>
            <a:off x="5854639" y="61885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24EB40-27C4-195C-344F-6180BE251768}"/>
              </a:ext>
            </a:extLst>
          </p:cNvPr>
          <p:cNvSpPr>
            <a:spLocks noChangeAspect="1"/>
          </p:cNvSpPr>
          <p:nvPr/>
        </p:nvSpPr>
        <p:spPr>
          <a:xfrm>
            <a:off x="3511903" y="17632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49DE69-2FBF-AD26-646E-8D2489EACDAA}"/>
              </a:ext>
            </a:extLst>
          </p:cNvPr>
          <p:cNvSpPr>
            <a:spLocks noChangeAspect="1"/>
          </p:cNvSpPr>
          <p:nvPr/>
        </p:nvSpPr>
        <p:spPr>
          <a:xfrm>
            <a:off x="4286095" y="570774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BC46B6-8F91-8C80-313C-C106A42501C5}"/>
              </a:ext>
            </a:extLst>
          </p:cNvPr>
          <p:cNvSpPr>
            <a:spLocks noChangeAspect="1"/>
          </p:cNvSpPr>
          <p:nvPr/>
        </p:nvSpPr>
        <p:spPr>
          <a:xfrm>
            <a:off x="7551594" y="640231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28F9158-BE9B-FDA0-A16C-421BFD1F58DD}"/>
              </a:ext>
            </a:extLst>
          </p:cNvPr>
          <p:cNvGrpSpPr>
            <a:grpSpLocks noChangeAspect="1"/>
          </p:cNvGrpSpPr>
          <p:nvPr/>
        </p:nvGrpSpPr>
        <p:grpSpPr>
          <a:xfrm>
            <a:off x="1842386" y="2490084"/>
            <a:ext cx="1007098" cy="926512"/>
            <a:chOff x="1848991" y="3050630"/>
            <a:chExt cx="695144" cy="639520"/>
          </a:xfrm>
        </p:grpSpPr>
        <p:pic>
          <p:nvPicPr>
            <p:cNvPr id="60" name="Picture 59" descr="A black rectangular object with holes&#10;&#10;Description automatically generated">
              <a:extLst>
                <a:ext uri="{FF2B5EF4-FFF2-40B4-BE49-F238E27FC236}">
                  <a16:creationId xmlns:a16="http://schemas.microsoft.com/office/drawing/2014/main" id="{421A4015-AB21-479E-D541-D5532D0BF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70000"/>
                      </a14:imgEffect>
                      <a14:imgEffect>
                        <a14:saturation sat="200000"/>
                      </a14:imgEffect>
                      <a14:imgEffect>
                        <a14:brightnessContrast bright="100000" contrast="26000"/>
                      </a14:imgEffect>
                    </a14:imgLayer>
                  </a14:imgProps>
                </a:ext>
              </a:extLst>
            </a:blip>
            <a:srcRect l="1" t="24162" r="747"/>
            <a:stretch/>
          </p:blipFill>
          <p:spPr>
            <a:xfrm>
              <a:off x="1848991" y="3050630"/>
              <a:ext cx="695144" cy="639520"/>
            </a:xfrm>
            <a:prstGeom prst="rect">
              <a:avLst/>
            </a:prstGeom>
          </p:spPr>
        </p:pic>
        <p:pic>
          <p:nvPicPr>
            <p:cNvPr id="62" name="Picture 61" descr="A purple and black logo&#10;&#10;Description automatically generated">
              <a:extLst>
                <a:ext uri="{FF2B5EF4-FFF2-40B4-BE49-F238E27FC236}">
                  <a16:creationId xmlns:a16="http://schemas.microsoft.com/office/drawing/2014/main" id="{24CF02C1-81C6-101C-23A9-5AB0D1D15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932443" y="3549142"/>
              <a:ext cx="475044" cy="120203"/>
            </a:xfrm>
            <a:prstGeom prst="rect">
              <a:avLst/>
            </a:prstGeom>
          </p:spPr>
        </p:pic>
      </p:grpSp>
      <p:pic>
        <p:nvPicPr>
          <p:cNvPr id="117" name="Picture 116" descr="A black and white logo&#10;&#10;Description automatically generated">
            <a:extLst>
              <a:ext uri="{FF2B5EF4-FFF2-40B4-BE49-F238E27FC236}">
                <a16:creationId xmlns:a16="http://schemas.microsoft.com/office/drawing/2014/main" id="{9B27C634-0394-74E9-BF55-193747F0F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552" y="2501077"/>
            <a:ext cx="2491656" cy="644481"/>
          </a:xfrm>
          <a:prstGeom prst="rect">
            <a:avLst/>
          </a:prstGeom>
        </p:spPr>
      </p:pic>
      <p:pic>
        <p:nvPicPr>
          <p:cNvPr id="159" name="Picture 158" descr="A white snake with black background&#10;&#10;Description automatically generated">
            <a:extLst>
              <a:ext uri="{FF2B5EF4-FFF2-40B4-BE49-F238E27FC236}">
                <a16:creationId xmlns:a16="http://schemas.microsoft.com/office/drawing/2014/main" id="{14D83147-6B7F-D08A-AD68-DEAA795E28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5977" y="2425676"/>
            <a:ext cx="848609" cy="848609"/>
          </a:xfrm>
          <a:prstGeom prst="rect">
            <a:avLst/>
          </a:prstGeom>
        </p:spPr>
      </p:pic>
      <p:pic>
        <p:nvPicPr>
          <p:cNvPr id="162" name="Picture 161" descr="Supercollider logo">
            <a:extLst>
              <a:ext uri="{FF2B5EF4-FFF2-40B4-BE49-F238E27FC236}">
                <a16:creationId xmlns:a16="http://schemas.microsoft.com/office/drawing/2014/main" id="{DE8A74E4-B96D-06E9-3B1A-4C6635BA5F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949"/>
          <a:stretch/>
        </p:blipFill>
        <p:spPr>
          <a:xfrm>
            <a:off x="9413354" y="2430337"/>
            <a:ext cx="848609" cy="815097"/>
          </a:xfrm>
          <a:prstGeom prst="rect">
            <a:avLst/>
          </a:prstGeom>
        </p:spPr>
      </p:pic>
      <p:sp>
        <p:nvSpPr>
          <p:cNvPr id="163" name="Oval 162">
            <a:extLst>
              <a:ext uri="{FF2B5EF4-FFF2-40B4-BE49-F238E27FC236}">
                <a16:creationId xmlns:a16="http://schemas.microsoft.com/office/drawing/2014/main" id="{29A823F4-5B54-8AA0-A2BC-E3F3ED344D9E}"/>
              </a:ext>
            </a:extLst>
          </p:cNvPr>
          <p:cNvSpPr>
            <a:spLocks noChangeAspect="1"/>
          </p:cNvSpPr>
          <p:nvPr/>
        </p:nvSpPr>
        <p:spPr>
          <a:xfrm rot="3268785">
            <a:off x="1381669" y="28358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EA0BA3A-C2E3-8595-3F39-7E6E8CBB0AFB}"/>
              </a:ext>
            </a:extLst>
          </p:cNvPr>
          <p:cNvCxnSpPr/>
          <p:nvPr/>
        </p:nvCxnSpPr>
        <p:spPr>
          <a:xfrm>
            <a:off x="3113219" y="2823317"/>
            <a:ext cx="661875" cy="0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CC0D67D-E556-3B17-CA5D-CCF6236AAFAF}"/>
              </a:ext>
            </a:extLst>
          </p:cNvPr>
          <p:cNvCxnSpPr/>
          <p:nvPr/>
        </p:nvCxnSpPr>
        <p:spPr>
          <a:xfrm>
            <a:off x="6690944" y="2849980"/>
            <a:ext cx="661875" cy="0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D989970-D709-DD2E-F794-DAB9468237A4}"/>
              </a:ext>
            </a:extLst>
          </p:cNvPr>
          <p:cNvCxnSpPr>
            <a:cxnSpLocks/>
          </p:cNvCxnSpPr>
          <p:nvPr/>
        </p:nvCxnSpPr>
        <p:spPr>
          <a:xfrm>
            <a:off x="8566562" y="2835325"/>
            <a:ext cx="662400" cy="0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4333727-FF41-4236-35AB-A9A9DD9CBE88}"/>
              </a:ext>
            </a:extLst>
          </p:cNvPr>
          <p:cNvCxnSpPr>
            <a:cxnSpLocks/>
          </p:cNvCxnSpPr>
          <p:nvPr/>
        </p:nvCxnSpPr>
        <p:spPr>
          <a:xfrm flipH="1">
            <a:off x="14024446" y="1005649"/>
            <a:ext cx="693763" cy="0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5A1C677-D02E-6E76-086E-33E6A78B721D}"/>
              </a:ext>
            </a:extLst>
          </p:cNvPr>
          <p:cNvCxnSpPr>
            <a:cxnSpLocks/>
          </p:cNvCxnSpPr>
          <p:nvPr/>
        </p:nvCxnSpPr>
        <p:spPr>
          <a:xfrm>
            <a:off x="9812336" y="3389153"/>
            <a:ext cx="0" cy="1032708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Oval 262">
            <a:extLst>
              <a:ext uri="{FF2B5EF4-FFF2-40B4-BE49-F238E27FC236}">
                <a16:creationId xmlns:a16="http://schemas.microsoft.com/office/drawing/2014/main" id="{A0BE6317-8D91-25CB-A3E3-D375AAB6FDE1}"/>
              </a:ext>
            </a:extLst>
          </p:cNvPr>
          <p:cNvSpPr>
            <a:spLocks noChangeAspect="1"/>
          </p:cNvSpPr>
          <p:nvPr/>
        </p:nvSpPr>
        <p:spPr>
          <a:xfrm rot="3268785">
            <a:off x="10780803" y="65459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9E360FEB-767D-42AD-9EC4-0281331D179F}"/>
              </a:ext>
            </a:extLst>
          </p:cNvPr>
          <p:cNvSpPr txBox="1"/>
          <p:nvPr/>
        </p:nvSpPr>
        <p:spPr>
          <a:xfrm>
            <a:off x="4544839" y="4577957"/>
            <a:ext cx="15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VISUAL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634CD630-99A9-D1FF-82C2-8FC7B197F164}"/>
              </a:ext>
            </a:extLst>
          </p:cNvPr>
          <p:cNvSpPr txBox="1"/>
          <p:nvPr/>
        </p:nvSpPr>
        <p:spPr>
          <a:xfrm>
            <a:off x="9057186" y="4592232"/>
            <a:ext cx="15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AUDIO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E6F9CCE-60D2-4483-DAAF-187A9D280F55}"/>
              </a:ext>
            </a:extLst>
          </p:cNvPr>
          <p:cNvSpPr txBox="1"/>
          <p:nvPr/>
        </p:nvSpPr>
        <p:spPr>
          <a:xfrm>
            <a:off x="4555621" y="4878624"/>
            <a:ext cx="15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OUTPUT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0F09BAB-BDA1-D79F-31DD-2E022C38A3BF}"/>
              </a:ext>
            </a:extLst>
          </p:cNvPr>
          <p:cNvSpPr txBox="1"/>
          <p:nvPr/>
        </p:nvSpPr>
        <p:spPr>
          <a:xfrm>
            <a:off x="9081491" y="4875625"/>
            <a:ext cx="15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OUTPUT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95185AA-80B4-D483-15C1-73C787C95174}"/>
              </a:ext>
            </a:extLst>
          </p:cNvPr>
          <p:cNvSpPr txBox="1"/>
          <p:nvPr/>
        </p:nvSpPr>
        <p:spPr>
          <a:xfrm>
            <a:off x="6701393" y="2475814"/>
            <a:ext cx="59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E2E2E2"/>
                </a:solidFill>
              </a:rPr>
              <a:t>osc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EAD6E86-E28B-02C1-8494-F663F3FE0CB4}"/>
              </a:ext>
            </a:extLst>
          </p:cNvPr>
          <p:cNvSpPr txBox="1"/>
          <p:nvPr/>
        </p:nvSpPr>
        <p:spPr>
          <a:xfrm>
            <a:off x="8604000" y="2476800"/>
            <a:ext cx="59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E2E2E2"/>
                </a:solidFill>
              </a:rPr>
              <a:t>osc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4A39ED4B-42D4-894C-032D-514B1D1D826D}"/>
              </a:ext>
            </a:extLst>
          </p:cNvPr>
          <p:cNvSpPr txBox="1"/>
          <p:nvPr/>
        </p:nvSpPr>
        <p:spPr>
          <a:xfrm>
            <a:off x="890337" y="752536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b="1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FLOWCHART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1F5FAB-1A6D-2505-9942-BE962093D796}"/>
              </a:ext>
            </a:extLst>
          </p:cNvPr>
          <p:cNvCxnSpPr>
            <a:cxnSpLocks/>
          </p:cNvCxnSpPr>
          <p:nvPr/>
        </p:nvCxnSpPr>
        <p:spPr>
          <a:xfrm>
            <a:off x="5310000" y="3387600"/>
            <a:ext cx="0" cy="1032708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5CB006-D597-DF6A-31B3-7390B5E4D72A}"/>
              </a:ext>
            </a:extLst>
          </p:cNvPr>
          <p:cNvCxnSpPr>
            <a:cxnSpLocks/>
          </p:cNvCxnSpPr>
          <p:nvPr/>
        </p:nvCxnSpPr>
        <p:spPr>
          <a:xfrm>
            <a:off x="5310000" y="1882800"/>
            <a:ext cx="0" cy="435600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D5FE9E-E0A6-EC4C-C1A5-A7CAEB09BF51}"/>
              </a:ext>
            </a:extLst>
          </p:cNvPr>
          <p:cNvCxnSpPr>
            <a:cxnSpLocks/>
          </p:cNvCxnSpPr>
          <p:nvPr/>
        </p:nvCxnSpPr>
        <p:spPr>
          <a:xfrm flipH="1">
            <a:off x="5309999" y="1887424"/>
            <a:ext cx="4510800" cy="0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1A8B43-352C-A5DE-CE42-63C679451C52}"/>
              </a:ext>
            </a:extLst>
          </p:cNvPr>
          <p:cNvCxnSpPr>
            <a:cxnSpLocks/>
          </p:cNvCxnSpPr>
          <p:nvPr/>
        </p:nvCxnSpPr>
        <p:spPr>
          <a:xfrm>
            <a:off x="9823511" y="1880722"/>
            <a:ext cx="0" cy="437028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549C3F5-F1AC-7E21-192F-315D89F95ADD}"/>
              </a:ext>
            </a:extLst>
          </p:cNvPr>
          <p:cNvSpPr txBox="1"/>
          <p:nvPr/>
        </p:nvSpPr>
        <p:spPr>
          <a:xfrm>
            <a:off x="7344000" y="1432292"/>
            <a:ext cx="59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E2E2E2"/>
                </a:solidFill>
              </a:rPr>
              <a:t>osc</a:t>
            </a:r>
          </a:p>
        </p:txBody>
      </p:sp>
    </p:spTree>
    <p:extLst>
      <p:ext uri="{BB962C8B-B14F-4D97-AF65-F5344CB8AC3E}">
        <p14:creationId xmlns:p14="http://schemas.microsoft.com/office/powerpoint/2010/main" val="2624077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>
            <a:extLst>
              <a:ext uri="{FF2B5EF4-FFF2-40B4-BE49-F238E27FC236}">
                <a16:creationId xmlns:a16="http://schemas.microsoft.com/office/drawing/2014/main" id="{31BC4803-3EDF-6450-84F8-7988A9530CD8}"/>
              </a:ext>
            </a:extLst>
          </p:cNvPr>
          <p:cNvSpPr>
            <a:spLocks noChangeAspect="1"/>
          </p:cNvSpPr>
          <p:nvPr/>
        </p:nvSpPr>
        <p:spPr>
          <a:xfrm>
            <a:off x="2973409" y="229191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EFBFD0-B3EC-1F46-487E-DFF8778FF96D}"/>
              </a:ext>
            </a:extLst>
          </p:cNvPr>
          <p:cNvSpPr>
            <a:spLocks noChangeAspect="1"/>
          </p:cNvSpPr>
          <p:nvPr/>
        </p:nvSpPr>
        <p:spPr>
          <a:xfrm>
            <a:off x="6969774" y="564510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ECC5DE-A6A2-1CE6-F6EF-D9D566985C75}"/>
              </a:ext>
            </a:extLst>
          </p:cNvPr>
          <p:cNvSpPr>
            <a:spLocks noChangeAspect="1"/>
          </p:cNvSpPr>
          <p:nvPr/>
        </p:nvSpPr>
        <p:spPr>
          <a:xfrm>
            <a:off x="10204820" y="4368638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07FC6F-560E-29C1-B75F-F8C522D7E5D6}"/>
              </a:ext>
            </a:extLst>
          </p:cNvPr>
          <p:cNvSpPr>
            <a:spLocks noChangeAspect="1"/>
          </p:cNvSpPr>
          <p:nvPr/>
        </p:nvSpPr>
        <p:spPr>
          <a:xfrm rot="3268785">
            <a:off x="9532931" y="445399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D636301-7852-1A08-5944-81011E340F92}"/>
              </a:ext>
            </a:extLst>
          </p:cNvPr>
          <p:cNvSpPr>
            <a:spLocks noChangeAspect="1"/>
          </p:cNvSpPr>
          <p:nvPr/>
        </p:nvSpPr>
        <p:spPr>
          <a:xfrm rot="3268785">
            <a:off x="9796739" y="369559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F449A1E0-DB92-C639-1712-5B83F800D4A8}"/>
              </a:ext>
            </a:extLst>
          </p:cNvPr>
          <p:cNvSpPr>
            <a:spLocks noChangeAspect="1"/>
          </p:cNvSpPr>
          <p:nvPr/>
        </p:nvSpPr>
        <p:spPr>
          <a:xfrm>
            <a:off x="8830822" y="391587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F266C-E651-E6F1-FCCF-8F5C14DAFF8C}"/>
              </a:ext>
            </a:extLst>
          </p:cNvPr>
          <p:cNvSpPr>
            <a:spLocks noChangeAspect="1"/>
          </p:cNvSpPr>
          <p:nvPr/>
        </p:nvSpPr>
        <p:spPr>
          <a:xfrm>
            <a:off x="10954081" y="377864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D1FD14-E50C-8ED5-4196-451CB877E00A}"/>
              </a:ext>
            </a:extLst>
          </p:cNvPr>
          <p:cNvSpPr>
            <a:spLocks noChangeAspect="1"/>
          </p:cNvSpPr>
          <p:nvPr/>
        </p:nvSpPr>
        <p:spPr>
          <a:xfrm rot="3268785">
            <a:off x="10554173" y="42141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334E47C0-C17E-A9F2-232E-B5309ED440FA}"/>
              </a:ext>
            </a:extLst>
          </p:cNvPr>
          <p:cNvSpPr>
            <a:spLocks noChangeAspect="1"/>
          </p:cNvSpPr>
          <p:nvPr/>
        </p:nvSpPr>
        <p:spPr>
          <a:xfrm rot="19597934">
            <a:off x="9796516" y="527754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2FD051-0660-ECD3-D95D-5507218C2846}"/>
              </a:ext>
            </a:extLst>
          </p:cNvPr>
          <p:cNvSpPr>
            <a:spLocks noChangeAspect="1"/>
          </p:cNvSpPr>
          <p:nvPr/>
        </p:nvSpPr>
        <p:spPr>
          <a:xfrm rot="3268785">
            <a:off x="7789874" y="493412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1B9B58-3B9E-B6F8-D8C4-F8987B7B1BEF}"/>
              </a:ext>
            </a:extLst>
          </p:cNvPr>
          <p:cNvSpPr>
            <a:spLocks noChangeAspect="1"/>
          </p:cNvSpPr>
          <p:nvPr/>
        </p:nvSpPr>
        <p:spPr>
          <a:xfrm rot="3268785">
            <a:off x="8580259" y="61795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409C8182-15ED-4725-E081-94E8C85E5005}"/>
              </a:ext>
            </a:extLst>
          </p:cNvPr>
          <p:cNvSpPr>
            <a:spLocks noChangeAspect="1"/>
          </p:cNvSpPr>
          <p:nvPr/>
        </p:nvSpPr>
        <p:spPr>
          <a:xfrm rot="3268785">
            <a:off x="10686571" y="536489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C8EE28-B540-EE78-3506-70ACA250DA04}"/>
              </a:ext>
            </a:extLst>
          </p:cNvPr>
          <p:cNvSpPr>
            <a:spLocks noChangeAspect="1"/>
          </p:cNvSpPr>
          <p:nvPr/>
        </p:nvSpPr>
        <p:spPr>
          <a:xfrm rot="3268785">
            <a:off x="9931099" y="611573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190C0DA-E82B-2AB3-9CB7-AF89422C74D5}"/>
              </a:ext>
            </a:extLst>
          </p:cNvPr>
          <p:cNvSpPr>
            <a:spLocks noChangeAspect="1"/>
          </p:cNvSpPr>
          <p:nvPr/>
        </p:nvSpPr>
        <p:spPr>
          <a:xfrm rot="3268785">
            <a:off x="8121816" y="56205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107ED7-F42B-A5A6-D0F3-0E503619A401}"/>
              </a:ext>
            </a:extLst>
          </p:cNvPr>
          <p:cNvSpPr>
            <a:spLocks noChangeAspect="1"/>
          </p:cNvSpPr>
          <p:nvPr/>
        </p:nvSpPr>
        <p:spPr>
          <a:xfrm>
            <a:off x="3359503" y="1610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75318E8-761F-6829-16C9-2A07CDFE8AD4}"/>
              </a:ext>
            </a:extLst>
          </p:cNvPr>
          <p:cNvSpPr>
            <a:spLocks noChangeAspect="1"/>
          </p:cNvSpPr>
          <p:nvPr/>
        </p:nvSpPr>
        <p:spPr>
          <a:xfrm>
            <a:off x="2753434" y="136278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0302D78-207B-4E62-1115-C041A06E03AD}"/>
              </a:ext>
            </a:extLst>
          </p:cNvPr>
          <p:cNvSpPr>
            <a:spLocks noChangeAspect="1"/>
          </p:cNvSpPr>
          <p:nvPr/>
        </p:nvSpPr>
        <p:spPr>
          <a:xfrm>
            <a:off x="2035598" y="189847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6CE3029-BFEB-4D7C-1665-1306FD595149}"/>
              </a:ext>
            </a:extLst>
          </p:cNvPr>
          <p:cNvSpPr>
            <a:spLocks noChangeAspect="1"/>
          </p:cNvSpPr>
          <p:nvPr/>
        </p:nvSpPr>
        <p:spPr>
          <a:xfrm>
            <a:off x="1029186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6EE2C9B-A6BA-4B34-8205-BEEE663738B3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225112" y="2250504"/>
            <a:ext cx="113214" cy="113214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B50A119B-94EE-1CEF-CF52-EF9CC4D9271C}"/>
              </a:ext>
            </a:extLst>
          </p:cNvPr>
          <p:cNvSpPr>
            <a:spLocks noChangeAspect="1"/>
          </p:cNvSpPr>
          <p:nvPr/>
        </p:nvSpPr>
        <p:spPr>
          <a:xfrm>
            <a:off x="1842386" y="106009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E0BBB53-19DF-7331-160B-961425CCC17B}"/>
              </a:ext>
            </a:extLst>
          </p:cNvPr>
          <p:cNvSpPr>
            <a:spLocks noChangeAspect="1"/>
          </p:cNvSpPr>
          <p:nvPr/>
        </p:nvSpPr>
        <p:spPr>
          <a:xfrm>
            <a:off x="4522520" y="130265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392BB49C-5DB9-4D07-D92B-9EF866155714}"/>
              </a:ext>
            </a:extLst>
          </p:cNvPr>
          <p:cNvSpPr>
            <a:spLocks noChangeAspect="1"/>
          </p:cNvSpPr>
          <p:nvPr/>
        </p:nvSpPr>
        <p:spPr>
          <a:xfrm>
            <a:off x="4422994" y="16891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E11A6730-02B1-4D29-0BAB-0ED56858DA92}"/>
              </a:ext>
            </a:extLst>
          </p:cNvPr>
          <p:cNvSpPr>
            <a:spLocks noChangeAspect="1"/>
          </p:cNvSpPr>
          <p:nvPr/>
        </p:nvSpPr>
        <p:spPr>
          <a:xfrm>
            <a:off x="3751005" y="233769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DC72947-5239-1FE0-73B6-BFCBCCAE0E10}"/>
              </a:ext>
            </a:extLst>
          </p:cNvPr>
          <p:cNvSpPr>
            <a:spLocks noChangeAspect="1"/>
          </p:cNvSpPr>
          <p:nvPr/>
        </p:nvSpPr>
        <p:spPr>
          <a:xfrm>
            <a:off x="4018798" y="115341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8309C8E-08E9-CE1D-1845-9D6346E3A800}"/>
              </a:ext>
            </a:extLst>
          </p:cNvPr>
          <p:cNvSpPr>
            <a:spLocks noChangeAspect="1"/>
          </p:cNvSpPr>
          <p:nvPr/>
        </p:nvSpPr>
        <p:spPr>
          <a:xfrm rot="3268785">
            <a:off x="7193968" y="527272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2B9077-E0A1-D02B-D689-32CE902681C9}"/>
              </a:ext>
            </a:extLst>
          </p:cNvPr>
          <p:cNvSpPr>
            <a:spLocks noChangeAspect="1"/>
          </p:cNvSpPr>
          <p:nvPr/>
        </p:nvSpPr>
        <p:spPr>
          <a:xfrm rot="3268785">
            <a:off x="8994067" y="460012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C0BD570-B24B-7F64-4CD4-218B0EDB7774}"/>
              </a:ext>
            </a:extLst>
          </p:cNvPr>
          <p:cNvSpPr>
            <a:spLocks noChangeAspect="1"/>
          </p:cNvSpPr>
          <p:nvPr/>
        </p:nvSpPr>
        <p:spPr>
          <a:xfrm>
            <a:off x="652206" y="317823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E14DB07B-A107-1CC2-7374-15225068ABD9}"/>
              </a:ext>
            </a:extLst>
          </p:cNvPr>
          <p:cNvSpPr>
            <a:spLocks noChangeAspect="1"/>
          </p:cNvSpPr>
          <p:nvPr/>
        </p:nvSpPr>
        <p:spPr>
          <a:xfrm>
            <a:off x="8831354" y="353764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71F87E98-6409-1EC8-E0E4-8D05861649D5}"/>
              </a:ext>
            </a:extLst>
          </p:cNvPr>
          <p:cNvSpPr>
            <a:spLocks noChangeAspect="1"/>
          </p:cNvSpPr>
          <p:nvPr/>
        </p:nvSpPr>
        <p:spPr>
          <a:xfrm>
            <a:off x="8881260" y="30424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64139F89-8BFA-568C-8140-A3C11081617B}"/>
              </a:ext>
            </a:extLst>
          </p:cNvPr>
          <p:cNvSpPr>
            <a:spLocks noChangeAspect="1"/>
          </p:cNvSpPr>
          <p:nvPr/>
        </p:nvSpPr>
        <p:spPr>
          <a:xfrm>
            <a:off x="1986657" y="394150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A824DBE-8BA2-54A9-56E8-AD9FE35EF00A}"/>
              </a:ext>
            </a:extLst>
          </p:cNvPr>
          <p:cNvSpPr>
            <a:spLocks noChangeAspect="1"/>
          </p:cNvSpPr>
          <p:nvPr/>
        </p:nvSpPr>
        <p:spPr>
          <a:xfrm>
            <a:off x="1847246" y="26086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5014859-202A-6ECA-8600-2F08B74CA25E}"/>
              </a:ext>
            </a:extLst>
          </p:cNvPr>
          <p:cNvSpPr>
            <a:spLocks noChangeAspect="1"/>
          </p:cNvSpPr>
          <p:nvPr/>
        </p:nvSpPr>
        <p:spPr>
          <a:xfrm>
            <a:off x="6873937" y="365654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52F3D425-8A8E-E504-5E6B-95D835FC3B38}"/>
              </a:ext>
            </a:extLst>
          </p:cNvPr>
          <p:cNvSpPr>
            <a:spLocks noChangeAspect="1"/>
          </p:cNvSpPr>
          <p:nvPr/>
        </p:nvSpPr>
        <p:spPr>
          <a:xfrm>
            <a:off x="6567814" y="350164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1320C05-CD70-C020-2435-2B2B678EF5E4}"/>
              </a:ext>
            </a:extLst>
          </p:cNvPr>
          <p:cNvSpPr>
            <a:spLocks noChangeAspect="1"/>
          </p:cNvSpPr>
          <p:nvPr/>
        </p:nvSpPr>
        <p:spPr>
          <a:xfrm>
            <a:off x="6429507" y="3682455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A2724530-7231-6321-7E70-0EB2EDF226F2}"/>
              </a:ext>
            </a:extLst>
          </p:cNvPr>
          <p:cNvSpPr>
            <a:spLocks noChangeAspect="1"/>
          </p:cNvSpPr>
          <p:nvPr/>
        </p:nvSpPr>
        <p:spPr>
          <a:xfrm>
            <a:off x="6649980" y="381213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3474FB-4851-8230-3A0E-CDCC1C892914}"/>
              </a:ext>
            </a:extLst>
          </p:cNvPr>
          <p:cNvSpPr>
            <a:spLocks noChangeAspect="1"/>
          </p:cNvSpPr>
          <p:nvPr/>
        </p:nvSpPr>
        <p:spPr>
          <a:xfrm>
            <a:off x="6207365" y="102832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61B15A6-5C72-828B-8A47-BD1AB6E3E1B7}"/>
              </a:ext>
            </a:extLst>
          </p:cNvPr>
          <p:cNvSpPr>
            <a:spLocks noChangeAspect="1"/>
          </p:cNvSpPr>
          <p:nvPr/>
        </p:nvSpPr>
        <p:spPr>
          <a:xfrm flipH="1">
            <a:off x="9676305" y="145505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B5D58D37-A2F5-9CEF-2D15-12BDB948F223}"/>
              </a:ext>
            </a:extLst>
          </p:cNvPr>
          <p:cNvSpPr>
            <a:spLocks noChangeAspect="1"/>
          </p:cNvSpPr>
          <p:nvPr/>
        </p:nvSpPr>
        <p:spPr>
          <a:xfrm>
            <a:off x="11130044" y="305515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A92B6DC9-EC15-9345-B238-4A02369D4CA1}"/>
              </a:ext>
            </a:extLst>
          </p:cNvPr>
          <p:cNvSpPr>
            <a:spLocks noChangeAspect="1"/>
          </p:cNvSpPr>
          <p:nvPr/>
        </p:nvSpPr>
        <p:spPr>
          <a:xfrm>
            <a:off x="11366349" y="315466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6F076AFC-13DF-EB73-F138-60ABDADFFE46}"/>
              </a:ext>
            </a:extLst>
          </p:cNvPr>
          <p:cNvSpPr>
            <a:spLocks noChangeAspect="1"/>
          </p:cNvSpPr>
          <p:nvPr/>
        </p:nvSpPr>
        <p:spPr>
          <a:xfrm>
            <a:off x="11116982" y="349504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ABA6668-CFDD-FED9-2C74-E058F26843B5}"/>
              </a:ext>
            </a:extLst>
          </p:cNvPr>
          <p:cNvSpPr>
            <a:spLocks noChangeAspect="1"/>
          </p:cNvSpPr>
          <p:nvPr/>
        </p:nvSpPr>
        <p:spPr>
          <a:xfrm>
            <a:off x="9611865" y="4553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CB47E8A-975F-A04C-41D4-3F8EB3B06B70}"/>
              </a:ext>
            </a:extLst>
          </p:cNvPr>
          <p:cNvSpPr>
            <a:spLocks noChangeAspect="1"/>
          </p:cNvSpPr>
          <p:nvPr/>
        </p:nvSpPr>
        <p:spPr>
          <a:xfrm>
            <a:off x="8469934" y="6225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342AC89-52DE-53E9-045E-3B4408350315}"/>
              </a:ext>
            </a:extLst>
          </p:cNvPr>
          <p:cNvSpPr>
            <a:spLocks noChangeAspect="1"/>
          </p:cNvSpPr>
          <p:nvPr/>
        </p:nvSpPr>
        <p:spPr>
          <a:xfrm>
            <a:off x="11543156" y="274015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D47A386-3D8D-49F9-E47E-EF9216CC4E0E}"/>
              </a:ext>
            </a:extLst>
          </p:cNvPr>
          <p:cNvSpPr>
            <a:spLocks noChangeAspect="1"/>
          </p:cNvSpPr>
          <p:nvPr/>
        </p:nvSpPr>
        <p:spPr>
          <a:xfrm>
            <a:off x="4735337" y="8159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6F7EE248-34F6-8F79-D91D-7E4967E1EA99}"/>
              </a:ext>
            </a:extLst>
          </p:cNvPr>
          <p:cNvSpPr>
            <a:spLocks noChangeAspect="1"/>
          </p:cNvSpPr>
          <p:nvPr/>
        </p:nvSpPr>
        <p:spPr>
          <a:xfrm>
            <a:off x="2648016" y="407417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A71CB2F-92A6-0204-B99C-89B410315F6E}"/>
              </a:ext>
            </a:extLst>
          </p:cNvPr>
          <p:cNvSpPr>
            <a:spLocks noChangeAspect="1"/>
          </p:cNvSpPr>
          <p:nvPr/>
        </p:nvSpPr>
        <p:spPr>
          <a:xfrm rot="3268785">
            <a:off x="3765964" y="64044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8173BC20-4603-1E61-5B6C-B6E9519F4CC6}"/>
              </a:ext>
            </a:extLst>
          </p:cNvPr>
          <p:cNvSpPr>
            <a:spLocks noChangeAspect="1"/>
          </p:cNvSpPr>
          <p:nvPr/>
        </p:nvSpPr>
        <p:spPr>
          <a:xfrm rot="3268785">
            <a:off x="5476557" y="53370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0F047FE0-840F-D3E2-96CF-22D4DBE62479}"/>
              </a:ext>
            </a:extLst>
          </p:cNvPr>
          <p:cNvSpPr>
            <a:spLocks noChangeAspect="1"/>
          </p:cNvSpPr>
          <p:nvPr/>
        </p:nvSpPr>
        <p:spPr>
          <a:xfrm rot="3268785">
            <a:off x="6036449" y="568430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FE04514-9813-1C35-F605-12CF32F9C41E}"/>
              </a:ext>
            </a:extLst>
          </p:cNvPr>
          <p:cNvSpPr>
            <a:spLocks noChangeAspect="1"/>
          </p:cNvSpPr>
          <p:nvPr/>
        </p:nvSpPr>
        <p:spPr>
          <a:xfrm rot="3268785">
            <a:off x="5314674" y="596653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BC8C7D2-2F16-55F6-322A-78EC2DFDE598}"/>
              </a:ext>
            </a:extLst>
          </p:cNvPr>
          <p:cNvSpPr>
            <a:spLocks noChangeAspect="1"/>
          </p:cNvSpPr>
          <p:nvPr/>
        </p:nvSpPr>
        <p:spPr>
          <a:xfrm rot="3268785">
            <a:off x="4056493" y="580120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BD1610E-BC96-393E-BC77-904B21F7965D}"/>
              </a:ext>
            </a:extLst>
          </p:cNvPr>
          <p:cNvSpPr>
            <a:spLocks noChangeAspect="1"/>
          </p:cNvSpPr>
          <p:nvPr/>
        </p:nvSpPr>
        <p:spPr>
          <a:xfrm>
            <a:off x="5244457" y="179501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2326CDC-216B-7352-DF96-8E030C4696A0}"/>
              </a:ext>
            </a:extLst>
          </p:cNvPr>
          <p:cNvSpPr>
            <a:spLocks noChangeAspect="1"/>
          </p:cNvSpPr>
          <p:nvPr/>
        </p:nvSpPr>
        <p:spPr>
          <a:xfrm>
            <a:off x="5033855" y="14471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551A1AC-9B3C-3570-855C-3495D2978821}"/>
              </a:ext>
            </a:extLst>
          </p:cNvPr>
          <p:cNvSpPr>
            <a:spLocks noChangeAspect="1"/>
          </p:cNvSpPr>
          <p:nvPr/>
        </p:nvSpPr>
        <p:spPr>
          <a:xfrm>
            <a:off x="5135147" y="9537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C5B0B399-D64B-CBA9-146C-A7489E6BCF76}"/>
              </a:ext>
            </a:extLst>
          </p:cNvPr>
          <p:cNvSpPr>
            <a:spLocks noChangeAspect="1"/>
          </p:cNvSpPr>
          <p:nvPr/>
        </p:nvSpPr>
        <p:spPr>
          <a:xfrm rot="3268785">
            <a:off x="4011875" y="476649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4BEF0D63-A598-63AA-2833-3777C2C58BDD}"/>
              </a:ext>
            </a:extLst>
          </p:cNvPr>
          <p:cNvSpPr>
            <a:spLocks noChangeAspect="1"/>
          </p:cNvSpPr>
          <p:nvPr/>
        </p:nvSpPr>
        <p:spPr>
          <a:xfrm rot="3268785">
            <a:off x="3403096" y="490710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FFD36BD2-A1B3-03C7-6A85-A1A3C17F8BBE}"/>
              </a:ext>
            </a:extLst>
          </p:cNvPr>
          <p:cNvSpPr>
            <a:spLocks noChangeAspect="1"/>
          </p:cNvSpPr>
          <p:nvPr/>
        </p:nvSpPr>
        <p:spPr>
          <a:xfrm rot="3268785">
            <a:off x="5699025" y="51029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6D598C35-3276-7CC4-8143-FB956E75A58D}"/>
              </a:ext>
            </a:extLst>
          </p:cNvPr>
          <p:cNvSpPr>
            <a:spLocks noChangeAspect="1"/>
          </p:cNvSpPr>
          <p:nvPr/>
        </p:nvSpPr>
        <p:spPr>
          <a:xfrm rot="3268785">
            <a:off x="4296832" y="475284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41221808-D6B9-07D5-8544-E6EE02E24967}"/>
              </a:ext>
            </a:extLst>
          </p:cNvPr>
          <p:cNvSpPr>
            <a:spLocks noChangeAspect="1"/>
          </p:cNvSpPr>
          <p:nvPr/>
        </p:nvSpPr>
        <p:spPr>
          <a:xfrm rot="3268785">
            <a:off x="6446252" y="427660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2DDCBB9-C294-6BC4-EEB2-A4DA6092CDA2}"/>
              </a:ext>
            </a:extLst>
          </p:cNvPr>
          <p:cNvSpPr>
            <a:spLocks noChangeAspect="1"/>
          </p:cNvSpPr>
          <p:nvPr/>
        </p:nvSpPr>
        <p:spPr>
          <a:xfrm>
            <a:off x="6713702" y="84755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6E966C8B-A1C2-EF10-91C8-62A6995669B0}"/>
              </a:ext>
            </a:extLst>
          </p:cNvPr>
          <p:cNvSpPr>
            <a:spLocks noChangeAspect="1"/>
          </p:cNvSpPr>
          <p:nvPr/>
        </p:nvSpPr>
        <p:spPr>
          <a:xfrm>
            <a:off x="8211728" y="89327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B750DC4C-173D-8CF5-5366-FF79CE1987AC}"/>
              </a:ext>
            </a:extLst>
          </p:cNvPr>
          <p:cNvSpPr>
            <a:spLocks noChangeAspect="1"/>
          </p:cNvSpPr>
          <p:nvPr/>
        </p:nvSpPr>
        <p:spPr>
          <a:xfrm>
            <a:off x="10465296" y="10186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84A0E039-423D-260F-4437-2487E8C64BDB}"/>
              </a:ext>
            </a:extLst>
          </p:cNvPr>
          <p:cNvSpPr>
            <a:spLocks noChangeAspect="1"/>
          </p:cNvSpPr>
          <p:nvPr/>
        </p:nvSpPr>
        <p:spPr>
          <a:xfrm>
            <a:off x="11579156" y="131706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5975944-F434-CF8F-6377-798E2CF9BAE6}"/>
              </a:ext>
            </a:extLst>
          </p:cNvPr>
          <p:cNvSpPr>
            <a:spLocks noChangeAspect="1"/>
          </p:cNvSpPr>
          <p:nvPr/>
        </p:nvSpPr>
        <p:spPr>
          <a:xfrm>
            <a:off x="11366349" y="19785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CD718FB-42BA-EFC7-B471-E3DAA0408A58}"/>
              </a:ext>
            </a:extLst>
          </p:cNvPr>
          <p:cNvCxnSpPr>
            <a:cxnSpLocks/>
          </p:cNvCxnSpPr>
          <p:nvPr/>
        </p:nvCxnSpPr>
        <p:spPr>
          <a:xfrm flipH="1" flipV="1">
            <a:off x="9049055" y="1287351"/>
            <a:ext cx="1242428" cy="1282615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E0FE082-0D0C-89CC-E362-149FFE736999}"/>
              </a:ext>
            </a:extLst>
          </p:cNvPr>
          <p:cNvCxnSpPr>
            <a:cxnSpLocks/>
          </p:cNvCxnSpPr>
          <p:nvPr/>
        </p:nvCxnSpPr>
        <p:spPr>
          <a:xfrm>
            <a:off x="3705690" y="3988936"/>
            <a:ext cx="1641801" cy="216190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82F974E-42CF-A170-403B-DA3BB0D112A0}"/>
              </a:ext>
            </a:extLst>
          </p:cNvPr>
          <p:cNvCxnSpPr>
            <a:cxnSpLocks/>
          </p:cNvCxnSpPr>
          <p:nvPr/>
        </p:nvCxnSpPr>
        <p:spPr>
          <a:xfrm flipH="1">
            <a:off x="5482875" y="2808372"/>
            <a:ext cx="1114769" cy="1446404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24DBE70-662A-392C-4CA2-CCFBB0EF0725}"/>
              </a:ext>
            </a:extLst>
          </p:cNvPr>
          <p:cNvCxnSpPr>
            <a:cxnSpLocks/>
          </p:cNvCxnSpPr>
          <p:nvPr/>
        </p:nvCxnSpPr>
        <p:spPr>
          <a:xfrm flipH="1">
            <a:off x="6918674" y="1341756"/>
            <a:ext cx="2102008" cy="1184421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DA09CE1-80C6-CB07-7C2B-0027FB385EB8}"/>
              </a:ext>
            </a:extLst>
          </p:cNvPr>
          <p:cNvCxnSpPr>
            <a:cxnSpLocks/>
          </p:cNvCxnSpPr>
          <p:nvPr/>
        </p:nvCxnSpPr>
        <p:spPr>
          <a:xfrm flipV="1">
            <a:off x="2097891" y="4083336"/>
            <a:ext cx="1396003" cy="1127592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2E61984-F812-925D-1914-4F35112ABB05}"/>
              </a:ext>
            </a:extLst>
          </p:cNvPr>
          <p:cNvSpPr>
            <a:spLocks noChangeAspect="1"/>
          </p:cNvSpPr>
          <p:nvPr/>
        </p:nvSpPr>
        <p:spPr>
          <a:xfrm>
            <a:off x="2416703" y="456110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352171-998D-9F5A-FA9A-F33FE9BA9B94}"/>
              </a:ext>
            </a:extLst>
          </p:cNvPr>
          <p:cNvSpPr>
            <a:spLocks noChangeAspect="1"/>
          </p:cNvSpPr>
          <p:nvPr/>
        </p:nvSpPr>
        <p:spPr>
          <a:xfrm>
            <a:off x="3895700" y="3344081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CA302A-A516-A6EA-0BFB-4A7BA33A2816}"/>
              </a:ext>
            </a:extLst>
          </p:cNvPr>
          <p:cNvSpPr>
            <a:spLocks noChangeAspect="1"/>
          </p:cNvSpPr>
          <p:nvPr/>
        </p:nvSpPr>
        <p:spPr>
          <a:xfrm>
            <a:off x="5113548" y="2903322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C6E566-6A8E-4EC3-079F-E64C042A8F64}"/>
              </a:ext>
            </a:extLst>
          </p:cNvPr>
          <p:cNvSpPr>
            <a:spLocks noChangeAspect="1"/>
          </p:cNvSpPr>
          <p:nvPr/>
        </p:nvSpPr>
        <p:spPr>
          <a:xfrm>
            <a:off x="5023819" y="3785057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8B14E5-121D-746B-2EE7-B0C5638A8C31}"/>
              </a:ext>
            </a:extLst>
          </p:cNvPr>
          <p:cNvSpPr>
            <a:spLocks noChangeAspect="1"/>
          </p:cNvSpPr>
          <p:nvPr/>
        </p:nvSpPr>
        <p:spPr>
          <a:xfrm>
            <a:off x="5647873" y="2292703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553DAE-9F38-A9B5-8CB9-C93AAB9B479A}"/>
              </a:ext>
            </a:extLst>
          </p:cNvPr>
          <p:cNvSpPr>
            <a:spLocks noChangeAspect="1"/>
          </p:cNvSpPr>
          <p:nvPr/>
        </p:nvSpPr>
        <p:spPr>
          <a:xfrm rot="3268785">
            <a:off x="8253494" y="339335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E5482E4-2984-8117-D4E1-59F4743A3610}"/>
              </a:ext>
            </a:extLst>
          </p:cNvPr>
          <p:cNvSpPr>
            <a:spLocks noChangeAspect="1"/>
          </p:cNvSpPr>
          <p:nvPr/>
        </p:nvSpPr>
        <p:spPr>
          <a:xfrm>
            <a:off x="9562947" y="2988241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7B5390-B178-654B-4C48-06B3BC4A9388}"/>
              </a:ext>
            </a:extLst>
          </p:cNvPr>
          <p:cNvSpPr>
            <a:spLocks noChangeAspect="1"/>
          </p:cNvSpPr>
          <p:nvPr/>
        </p:nvSpPr>
        <p:spPr>
          <a:xfrm>
            <a:off x="9049055" y="1855866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454FE1-0317-948C-7449-E3AE7C7AC646}"/>
              </a:ext>
            </a:extLst>
          </p:cNvPr>
          <p:cNvSpPr>
            <a:spLocks noChangeAspect="1"/>
          </p:cNvSpPr>
          <p:nvPr/>
        </p:nvSpPr>
        <p:spPr>
          <a:xfrm>
            <a:off x="8528794" y="10196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0AE68B-B17C-148A-A124-AE24B6388127}"/>
              </a:ext>
            </a:extLst>
          </p:cNvPr>
          <p:cNvSpPr>
            <a:spLocks noChangeAspect="1"/>
          </p:cNvSpPr>
          <p:nvPr/>
        </p:nvSpPr>
        <p:spPr>
          <a:xfrm>
            <a:off x="9523904" y="100564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4D79C14-4780-4A18-C425-65B7BAD7D2F5}"/>
              </a:ext>
            </a:extLst>
          </p:cNvPr>
          <p:cNvSpPr>
            <a:spLocks noChangeAspect="1"/>
          </p:cNvSpPr>
          <p:nvPr/>
        </p:nvSpPr>
        <p:spPr>
          <a:xfrm>
            <a:off x="10584293" y="3280713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F51F3F-F9A2-39AB-3E35-2B63730755BD}"/>
              </a:ext>
            </a:extLst>
          </p:cNvPr>
          <p:cNvSpPr>
            <a:spLocks noChangeAspect="1"/>
          </p:cNvSpPr>
          <p:nvPr/>
        </p:nvSpPr>
        <p:spPr>
          <a:xfrm>
            <a:off x="10726808" y="1926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9B2B6E-3B07-420B-95A7-224A94D8F482}"/>
              </a:ext>
            </a:extLst>
          </p:cNvPr>
          <p:cNvSpPr>
            <a:spLocks noChangeAspect="1"/>
          </p:cNvSpPr>
          <p:nvPr/>
        </p:nvSpPr>
        <p:spPr>
          <a:xfrm flipH="1">
            <a:off x="9523905" y="13026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5B4611-2F7D-8A84-C560-C31F66976EF8}"/>
              </a:ext>
            </a:extLst>
          </p:cNvPr>
          <p:cNvSpPr>
            <a:spLocks noChangeAspect="1"/>
          </p:cNvSpPr>
          <p:nvPr/>
        </p:nvSpPr>
        <p:spPr>
          <a:xfrm>
            <a:off x="5858048" y="462316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AAAE43-D256-D91A-CC09-B1D77091849C}"/>
              </a:ext>
            </a:extLst>
          </p:cNvPr>
          <p:cNvSpPr>
            <a:spLocks noChangeAspect="1"/>
          </p:cNvSpPr>
          <p:nvPr/>
        </p:nvSpPr>
        <p:spPr>
          <a:xfrm>
            <a:off x="2927691" y="56123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C612A63-FE4C-DF27-E3A1-D0E9BDD10EA1}"/>
              </a:ext>
            </a:extLst>
          </p:cNvPr>
          <p:cNvSpPr>
            <a:spLocks noChangeAspect="1"/>
          </p:cNvSpPr>
          <p:nvPr/>
        </p:nvSpPr>
        <p:spPr>
          <a:xfrm>
            <a:off x="5687073" y="147622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A9488F-73BB-66A1-71C8-8586B2521EB5}"/>
              </a:ext>
            </a:extLst>
          </p:cNvPr>
          <p:cNvSpPr>
            <a:spLocks noChangeAspect="1"/>
          </p:cNvSpPr>
          <p:nvPr/>
        </p:nvSpPr>
        <p:spPr>
          <a:xfrm>
            <a:off x="5880907" y="152887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A71DFB6-55C0-A620-43F5-8A558805866B}"/>
              </a:ext>
            </a:extLst>
          </p:cNvPr>
          <p:cNvSpPr>
            <a:spLocks noChangeAspect="1"/>
          </p:cNvSpPr>
          <p:nvPr/>
        </p:nvSpPr>
        <p:spPr>
          <a:xfrm>
            <a:off x="10915823" y="200578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28F33F9-DE5A-56AD-0411-B4B21FD8D799}"/>
              </a:ext>
            </a:extLst>
          </p:cNvPr>
          <p:cNvSpPr>
            <a:spLocks noChangeAspect="1"/>
          </p:cNvSpPr>
          <p:nvPr/>
        </p:nvSpPr>
        <p:spPr>
          <a:xfrm>
            <a:off x="6050281" y="136278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BB6B0D1-F61C-090F-AD6B-3A5512FAF66B}"/>
              </a:ext>
            </a:extLst>
          </p:cNvPr>
          <p:cNvSpPr>
            <a:spLocks noChangeAspect="1"/>
          </p:cNvSpPr>
          <p:nvPr/>
        </p:nvSpPr>
        <p:spPr>
          <a:xfrm>
            <a:off x="6259857" y="149390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64F2B31-48BF-364E-25BB-E4C63A8480DE}"/>
              </a:ext>
            </a:extLst>
          </p:cNvPr>
          <p:cNvSpPr>
            <a:spLocks noChangeAspect="1"/>
          </p:cNvSpPr>
          <p:nvPr/>
        </p:nvSpPr>
        <p:spPr>
          <a:xfrm>
            <a:off x="7045869" y="415155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2CA1DEC-19BA-6E11-968F-D260E2F2F7DB}"/>
              </a:ext>
            </a:extLst>
          </p:cNvPr>
          <p:cNvSpPr>
            <a:spLocks noChangeAspect="1"/>
          </p:cNvSpPr>
          <p:nvPr/>
        </p:nvSpPr>
        <p:spPr>
          <a:xfrm>
            <a:off x="8985851" y="87041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7F5F657-2445-4CA8-1B10-5AA0EB0E928F}"/>
              </a:ext>
            </a:extLst>
          </p:cNvPr>
          <p:cNvSpPr>
            <a:spLocks noChangeAspect="1"/>
          </p:cNvSpPr>
          <p:nvPr/>
        </p:nvSpPr>
        <p:spPr>
          <a:xfrm>
            <a:off x="7427942" y="346990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11E292F-28A4-E260-8815-7A3008458D15}"/>
              </a:ext>
            </a:extLst>
          </p:cNvPr>
          <p:cNvSpPr>
            <a:spLocks noChangeAspect="1"/>
          </p:cNvSpPr>
          <p:nvPr/>
        </p:nvSpPr>
        <p:spPr>
          <a:xfrm rot="3268785">
            <a:off x="7598899" y="375578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094E04B-32DC-F01A-4A20-A90EE8D83180}"/>
              </a:ext>
            </a:extLst>
          </p:cNvPr>
          <p:cNvSpPr>
            <a:spLocks noChangeAspect="1"/>
          </p:cNvSpPr>
          <p:nvPr/>
        </p:nvSpPr>
        <p:spPr>
          <a:xfrm rot="3268785">
            <a:off x="7470477" y="427997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312DA55-4416-5B5C-B899-A17154B367F8}"/>
              </a:ext>
            </a:extLst>
          </p:cNvPr>
          <p:cNvSpPr>
            <a:spLocks noChangeAspect="1"/>
          </p:cNvSpPr>
          <p:nvPr/>
        </p:nvSpPr>
        <p:spPr>
          <a:xfrm>
            <a:off x="7282756" y="38796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8860CB-DDE4-38C1-5DB0-FC8726D51A00}"/>
              </a:ext>
            </a:extLst>
          </p:cNvPr>
          <p:cNvSpPr>
            <a:spLocks noChangeAspect="1"/>
          </p:cNvSpPr>
          <p:nvPr/>
        </p:nvSpPr>
        <p:spPr>
          <a:xfrm rot="3268785">
            <a:off x="7934411" y="374748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17370D4-9CCB-0CF7-8749-95F7A47A5A1E}"/>
              </a:ext>
            </a:extLst>
          </p:cNvPr>
          <p:cNvSpPr>
            <a:spLocks noChangeAspect="1"/>
          </p:cNvSpPr>
          <p:nvPr/>
        </p:nvSpPr>
        <p:spPr>
          <a:xfrm rot="3268785">
            <a:off x="7718107" y="397472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D4D9C7-CEB2-7495-5AAA-5813FBCB46BF}"/>
              </a:ext>
            </a:extLst>
          </p:cNvPr>
          <p:cNvSpPr>
            <a:spLocks noChangeAspect="1"/>
          </p:cNvSpPr>
          <p:nvPr/>
        </p:nvSpPr>
        <p:spPr>
          <a:xfrm>
            <a:off x="7506556" y="3282321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C18127F-6822-6736-5407-7D3605A39799}"/>
              </a:ext>
            </a:extLst>
          </p:cNvPr>
          <p:cNvSpPr>
            <a:spLocks noChangeAspect="1"/>
          </p:cNvSpPr>
          <p:nvPr/>
        </p:nvSpPr>
        <p:spPr>
          <a:xfrm>
            <a:off x="10250114" y="3158078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720AE42-8F0F-6188-4658-8DDE94BD2BCA}"/>
              </a:ext>
            </a:extLst>
          </p:cNvPr>
          <p:cNvSpPr>
            <a:spLocks noChangeAspect="1"/>
          </p:cNvSpPr>
          <p:nvPr/>
        </p:nvSpPr>
        <p:spPr>
          <a:xfrm>
            <a:off x="7812734" y="334408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0160B9C-37EC-1A25-D0ED-14B6EBA13040}"/>
              </a:ext>
            </a:extLst>
          </p:cNvPr>
          <p:cNvSpPr>
            <a:spLocks noChangeAspect="1"/>
          </p:cNvSpPr>
          <p:nvPr/>
        </p:nvSpPr>
        <p:spPr>
          <a:xfrm>
            <a:off x="1847246" y="47180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2AD205D-A4C5-C4F6-05E1-2FB81C1EB3F0}"/>
              </a:ext>
            </a:extLst>
          </p:cNvPr>
          <p:cNvSpPr>
            <a:spLocks noChangeAspect="1"/>
          </p:cNvSpPr>
          <p:nvPr/>
        </p:nvSpPr>
        <p:spPr>
          <a:xfrm>
            <a:off x="7096178" y="36301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D8108B-C3B5-EB7C-AB80-F7E502718C22}"/>
              </a:ext>
            </a:extLst>
          </p:cNvPr>
          <p:cNvSpPr>
            <a:spLocks noChangeAspect="1"/>
          </p:cNvSpPr>
          <p:nvPr/>
        </p:nvSpPr>
        <p:spPr>
          <a:xfrm>
            <a:off x="1667393" y="4623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C70EEC5-B470-BB2C-5356-3F752CE249F4}"/>
              </a:ext>
            </a:extLst>
          </p:cNvPr>
          <p:cNvSpPr>
            <a:spLocks noChangeAspect="1"/>
          </p:cNvSpPr>
          <p:nvPr/>
        </p:nvSpPr>
        <p:spPr>
          <a:xfrm>
            <a:off x="7190528" y="33672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26314D4-7D72-C75D-A9A2-5F6815EDFBB6}"/>
              </a:ext>
            </a:extLst>
          </p:cNvPr>
          <p:cNvSpPr>
            <a:spLocks noChangeAspect="1"/>
          </p:cNvSpPr>
          <p:nvPr/>
        </p:nvSpPr>
        <p:spPr>
          <a:xfrm>
            <a:off x="5949694" y="467088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55E3409-6BB8-4E63-DBE9-91039F14590A}"/>
              </a:ext>
            </a:extLst>
          </p:cNvPr>
          <p:cNvSpPr>
            <a:spLocks noChangeAspect="1"/>
          </p:cNvSpPr>
          <p:nvPr/>
        </p:nvSpPr>
        <p:spPr>
          <a:xfrm>
            <a:off x="5903766" y="45382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EB5A886-69C8-C057-B012-BFDDB9C4B2C1}"/>
              </a:ext>
            </a:extLst>
          </p:cNvPr>
          <p:cNvSpPr>
            <a:spLocks noChangeAspect="1"/>
          </p:cNvSpPr>
          <p:nvPr/>
        </p:nvSpPr>
        <p:spPr>
          <a:xfrm>
            <a:off x="7021440" y="3466433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DF26061-C1C7-ADA2-2A54-D2E53B1D40E5}"/>
              </a:ext>
            </a:extLst>
          </p:cNvPr>
          <p:cNvSpPr>
            <a:spLocks noChangeAspect="1"/>
          </p:cNvSpPr>
          <p:nvPr/>
        </p:nvSpPr>
        <p:spPr>
          <a:xfrm>
            <a:off x="3980619" y="4378907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3687434-A672-DD37-1BCA-F3B7F37AEB8E}"/>
              </a:ext>
            </a:extLst>
          </p:cNvPr>
          <p:cNvSpPr>
            <a:spLocks noChangeAspect="1"/>
          </p:cNvSpPr>
          <p:nvPr/>
        </p:nvSpPr>
        <p:spPr>
          <a:xfrm>
            <a:off x="5198467" y="3589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B5F8302-098C-5527-D55A-390316C5ED61}"/>
              </a:ext>
            </a:extLst>
          </p:cNvPr>
          <p:cNvSpPr>
            <a:spLocks noChangeAspect="1"/>
          </p:cNvSpPr>
          <p:nvPr/>
        </p:nvSpPr>
        <p:spPr>
          <a:xfrm>
            <a:off x="5063019" y="460030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1E2FD-A5BF-BCAF-00F4-670C61A9AC0E}"/>
              </a:ext>
            </a:extLst>
          </p:cNvPr>
          <p:cNvSpPr>
            <a:spLocks noChangeAspect="1"/>
          </p:cNvSpPr>
          <p:nvPr/>
        </p:nvSpPr>
        <p:spPr>
          <a:xfrm>
            <a:off x="5858047" y="395541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2501BFE-7003-1B4D-879F-49AD072F0D8C}"/>
              </a:ext>
            </a:extLst>
          </p:cNvPr>
          <p:cNvSpPr>
            <a:spLocks noChangeAspect="1"/>
          </p:cNvSpPr>
          <p:nvPr/>
        </p:nvSpPr>
        <p:spPr>
          <a:xfrm>
            <a:off x="6820537" y="341295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7157F81-95CF-7F36-9682-9EE341218486}"/>
              </a:ext>
            </a:extLst>
          </p:cNvPr>
          <p:cNvSpPr>
            <a:spLocks noChangeAspect="1"/>
          </p:cNvSpPr>
          <p:nvPr/>
        </p:nvSpPr>
        <p:spPr>
          <a:xfrm>
            <a:off x="9204587" y="7825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FA15992-DBDB-6D15-72F1-61F5CB7BB564}"/>
              </a:ext>
            </a:extLst>
          </p:cNvPr>
          <p:cNvSpPr>
            <a:spLocks noChangeAspect="1"/>
          </p:cNvSpPr>
          <p:nvPr/>
        </p:nvSpPr>
        <p:spPr>
          <a:xfrm>
            <a:off x="6050347" y="189023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214C677-1E7C-7DC7-0B01-038DBAD12EA3}"/>
              </a:ext>
            </a:extLst>
          </p:cNvPr>
          <p:cNvSpPr>
            <a:spLocks noChangeAspect="1"/>
          </p:cNvSpPr>
          <p:nvPr/>
        </p:nvSpPr>
        <p:spPr>
          <a:xfrm>
            <a:off x="6027421" y="242213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ABB8C01-A1AE-6E05-05AE-FAF427C565E7}"/>
              </a:ext>
            </a:extLst>
          </p:cNvPr>
          <p:cNvSpPr>
            <a:spLocks noChangeAspect="1"/>
          </p:cNvSpPr>
          <p:nvPr/>
        </p:nvSpPr>
        <p:spPr>
          <a:xfrm>
            <a:off x="5399256" y="268623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18CE462-0A1D-5469-FE9C-9DB643459E9C}"/>
              </a:ext>
            </a:extLst>
          </p:cNvPr>
          <p:cNvSpPr>
            <a:spLocks noChangeAspect="1"/>
          </p:cNvSpPr>
          <p:nvPr/>
        </p:nvSpPr>
        <p:spPr>
          <a:xfrm>
            <a:off x="5403580" y="2043682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FB887E9-AED7-905A-99A8-766E4C123E05}"/>
              </a:ext>
            </a:extLst>
          </p:cNvPr>
          <p:cNvSpPr>
            <a:spLocks noChangeAspect="1"/>
          </p:cNvSpPr>
          <p:nvPr/>
        </p:nvSpPr>
        <p:spPr>
          <a:xfrm>
            <a:off x="6146507" y="212398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F896F14-5AAE-B023-71F2-53CD14E89433}"/>
              </a:ext>
            </a:extLst>
          </p:cNvPr>
          <p:cNvSpPr>
            <a:spLocks noChangeAspect="1"/>
          </p:cNvSpPr>
          <p:nvPr/>
        </p:nvSpPr>
        <p:spPr>
          <a:xfrm>
            <a:off x="1983899" y="464802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0959F77-ADF0-BB99-6DB1-7EB2A55F391C}"/>
              </a:ext>
            </a:extLst>
          </p:cNvPr>
          <p:cNvSpPr>
            <a:spLocks noChangeAspect="1"/>
          </p:cNvSpPr>
          <p:nvPr/>
        </p:nvSpPr>
        <p:spPr>
          <a:xfrm>
            <a:off x="3143497" y="3693722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709B1F8-228A-6C33-6644-97245B43CBB9}"/>
              </a:ext>
            </a:extLst>
          </p:cNvPr>
          <p:cNvSpPr>
            <a:spLocks noChangeAspect="1"/>
          </p:cNvSpPr>
          <p:nvPr/>
        </p:nvSpPr>
        <p:spPr>
          <a:xfrm flipH="1">
            <a:off x="8965506" y="16891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3C08026-4E31-3F36-208C-771E885F29F6}"/>
              </a:ext>
            </a:extLst>
          </p:cNvPr>
          <p:cNvSpPr>
            <a:spLocks noChangeAspect="1"/>
          </p:cNvSpPr>
          <p:nvPr/>
        </p:nvSpPr>
        <p:spPr>
          <a:xfrm flipH="1">
            <a:off x="9089563" y="95387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CAEA55-7297-0A0B-0F59-6355730CFF3F}"/>
              </a:ext>
            </a:extLst>
          </p:cNvPr>
          <p:cNvSpPr>
            <a:spLocks noChangeAspect="1"/>
          </p:cNvSpPr>
          <p:nvPr/>
        </p:nvSpPr>
        <p:spPr>
          <a:xfrm>
            <a:off x="8257447" y="13200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7CD4839-4258-6B16-7251-1FE5E134620F}"/>
              </a:ext>
            </a:extLst>
          </p:cNvPr>
          <p:cNvSpPr>
            <a:spLocks noChangeAspect="1"/>
          </p:cNvSpPr>
          <p:nvPr/>
        </p:nvSpPr>
        <p:spPr>
          <a:xfrm>
            <a:off x="8483075" y="125693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900DEB2-ED30-B198-A06B-68B655BF2DA8}"/>
              </a:ext>
            </a:extLst>
          </p:cNvPr>
          <p:cNvSpPr>
            <a:spLocks noChangeAspect="1"/>
          </p:cNvSpPr>
          <p:nvPr/>
        </p:nvSpPr>
        <p:spPr>
          <a:xfrm>
            <a:off x="7233484" y="1146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E5A28D4-57A5-CBA7-F368-13E0C04F95F1}"/>
              </a:ext>
            </a:extLst>
          </p:cNvPr>
          <p:cNvSpPr>
            <a:spLocks noChangeAspect="1"/>
          </p:cNvSpPr>
          <p:nvPr/>
        </p:nvSpPr>
        <p:spPr>
          <a:xfrm>
            <a:off x="7690684" y="16033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BE76230-B3B2-892A-310F-37010DEBEF38}"/>
              </a:ext>
            </a:extLst>
          </p:cNvPr>
          <p:cNvSpPr>
            <a:spLocks noChangeAspect="1"/>
          </p:cNvSpPr>
          <p:nvPr/>
        </p:nvSpPr>
        <p:spPr>
          <a:xfrm>
            <a:off x="5467818" y="469167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3AC2A70-EAAF-56C0-7968-81BF0AFF016C}"/>
              </a:ext>
            </a:extLst>
          </p:cNvPr>
          <p:cNvSpPr>
            <a:spLocks noChangeAspect="1"/>
          </p:cNvSpPr>
          <p:nvPr/>
        </p:nvSpPr>
        <p:spPr>
          <a:xfrm>
            <a:off x="7647917" y="25091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DC9924F-0137-E713-A5A9-E77882500C31}"/>
              </a:ext>
            </a:extLst>
          </p:cNvPr>
          <p:cNvSpPr>
            <a:spLocks noChangeAspect="1"/>
          </p:cNvSpPr>
          <p:nvPr/>
        </p:nvSpPr>
        <p:spPr>
          <a:xfrm>
            <a:off x="4033634" y="389497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F91978A-356D-ED04-4418-D9C3330C302B}"/>
              </a:ext>
            </a:extLst>
          </p:cNvPr>
          <p:cNvSpPr>
            <a:spLocks noChangeAspect="1"/>
          </p:cNvSpPr>
          <p:nvPr/>
        </p:nvSpPr>
        <p:spPr>
          <a:xfrm>
            <a:off x="7676196" y="279578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71E80A8-49C2-F6C5-F26F-C0604FA44A0D}"/>
              </a:ext>
            </a:extLst>
          </p:cNvPr>
          <p:cNvSpPr>
            <a:spLocks noChangeAspect="1"/>
          </p:cNvSpPr>
          <p:nvPr/>
        </p:nvSpPr>
        <p:spPr>
          <a:xfrm>
            <a:off x="2973410" y="542536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DF956F4-88E2-72F2-6907-8DC400AAE103}"/>
              </a:ext>
            </a:extLst>
          </p:cNvPr>
          <p:cNvSpPr>
            <a:spLocks noChangeAspect="1"/>
          </p:cNvSpPr>
          <p:nvPr/>
        </p:nvSpPr>
        <p:spPr>
          <a:xfrm>
            <a:off x="6151190" y="284620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FAFE1F6-4DC4-CB92-94EA-3E0AB4E2BB8E}"/>
              </a:ext>
            </a:extLst>
          </p:cNvPr>
          <p:cNvSpPr>
            <a:spLocks noChangeAspect="1"/>
          </p:cNvSpPr>
          <p:nvPr/>
        </p:nvSpPr>
        <p:spPr>
          <a:xfrm>
            <a:off x="5442780" y="38167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A2C72C4-C8E3-DDEC-F326-67095F732681}"/>
              </a:ext>
            </a:extLst>
          </p:cNvPr>
          <p:cNvSpPr>
            <a:spLocks noChangeAspect="1"/>
          </p:cNvSpPr>
          <p:nvPr/>
        </p:nvSpPr>
        <p:spPr>
          <a:xfrm>
            <a:off x="5582553" y="47905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B07CC5B-5EA6-7B55-1236-2FD4A75534D2}"/>
              </a:ext>
            </a:extLst>
          </p:cNvPr>
          <p:cNvSpPr>
            <a:spLocks noChangeAspect="1"/>
          </p:cNvSpPr>
          <p:nvPr/>
        </p:nvSpPr>
        <p:spPr>
          <a:xfrm>
            <a:off x="5366635" y="246275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812E0A7-F60A-AC71-B243-5112717F9FB0}"/>
              </a:ext>
            </a:extLst>
          </p:cNvPr>
          <p:cNvSpPr>
            <a:spLocks noChangeAspect="1"/>
          </p:cNvSpPr>
          <p:nvPr/>
        </p:nvSpPr>
        <p:spPr>
          <a:xfrm>
            <a:off x="5585812" y="2756586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3A09630-1570-6A75-A44C-B692412FF5F6}"/>
              </a:ext>
            </a:extLst>
          </p:cNvPr>
          <p:cNvSpPr>
            <a:spLocks noChangeAspect="1"/>
          </p:cNvSpPr>
          <p:nvPr/>
        </p:nvSpPr>
        <p:spPr>
          <a:xfrm>
            <a:off x="6041829" y="161802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BCB4FD9-C891-C8E2-2400-B62992F82ACA}"/>
              </a:ext>
            </a:extLst>
          </p:cNvPr>
          <p:cNvSpPr>
            <a:spLocks noChangeAspect="1"/>
          </p:cNvSpPr>
          <p:nvPr/>
        </p:nvSpPr>
        <p:spPr>
          <a:xfrm>
            <a:off x="6367123" y="12793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888F173-9104-9D16-869D-CEF6C61E576D}"/>
              </a:ext>
            </a:extLst>
          </p:cNvPr>
          <p:cNvSpPr>
            <a:spLocks noChangeAspect="1"/>
          </p:cNvSpPr>
          <p:nvPr/>
        </p:nvSpPr>
        <p:spPr>
          <a:xfrm>
            <a:off x="6758478" y="315481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768F3B5A-95FB-2085-7FD3-F66577938238}"/>
              </a:ext>
            </a:extLst>
          </p:cNvPr>
          <p:cNvSpPr>
            <a:spLocks noChangeAspect="1"/>
          </p:cNvSpPr>
          <p:nvPr/>
        </p:nvSpPr>
        <p:spPr>
          <a:xfrm>
            <a:off x="5596534" y="172321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96B1F51-281E-E873-63F3-B01862CC4A5B}"/>
              </a:ext>
            </a:extLst>
          </p:cNvPr>
          <p:cNvSpPr>
            <a:spLocks noChangeAspect="1"/>
          </p:cNvSpPr>
          <p:nvPr/>
        </p:nvSpPr>
        <p:spPr>
          <a:xfrm>
            <a:off x="6532718" y="21697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797E773-3C31-C0CF-EF6D-929654E3BC60}"/>
              </a:ext>
            </a:extLst>
          </p:cNvPr>
          <p:cNvSpPr>
            <a:spLocks noChangeAspect="1"/>
          </p:cNvSpPr>
          <p:nvPr/>
        </p:nvSpPr>
        <p:spPr>
          <a:xfrm>
            <a:off x="7832493" y="342550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9745A0-A865-EF6D-D69E-A9BC20AF9DF3}"/>
              </a:ext>
            </a:extLst>
          </p:cNvPr>
          <p:cNvSpPr>
            <a:spLocks noChangeAspect="1"/>
          </p:cNvSpPr>
          <p:nvPr/>
        </p:nvSpPr>
        <p:spPr>
          <a:xfrm>
            <a:off x="8701786" y="8258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7DC1E714-31BC-18F2-3CA9-B29B986CFE31}"/>
              </a:ext>
            </a:extLst>
          </p:cNvPr>
          <p:cNvSpPr>
            <a:spLocks noChangeAspect="1"/>
          </p:cNvSpPr>
          <p:nvPr/>
        </p:nvSpPr>
        <p:spPr>
          <a:xfrm>
            <a:off x="7273363" y="3013394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4790730-869A-7B4B-32B7-338F573A809E}"/>
              </a:ext>
            </a:extLst>
          </p:cNvPr>
          <p:cNvSpPr>
            <a:spLocks noChangeAspect="1"/>
          </p:cNvSpPr>
          <p:nvPr/>
        </p:nvSpPr>
        <p:spPr>
          <a:xfrm flipV="1">
            <a:off x="3563324" y="3402513"/>
            <a:ext cx="225500" cy="2255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E303D9A-FEE2-B118-6530-D1041B2730CF}"/>
              </a:ext>
            </a:extLst>
          </p:cNvPr>
          <p:cNvSpPr>
            <a:spLocks noChangeAspect="1"/>
          </p:cNvSpPr>
          <p:nvPr/>
        </p:nvSpPr>
        <p:spPr>
          <a:xfrm>
            <a:off x="9762838" y="26527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9CA1F2E9-2A6B-AE1E-960E-AE17E79A344A}"/>
              </a:ext>
            </a:extLst>
          </p:cNvPr>
          <p:cNvSpPr>
            <a:spLocks noChangeAspect="1"/>
          </p:cNvSpPr>
          <p:nvPr/>
        </p:nvSpPr>
        <p:spPr>
          <a:xfrm>
            <a:off x="10561433" y="311299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3772711-52E3-776A-09AE-A754FA1A4DEB}"/>
              </a:ext>
            </a:extLst>
          </p:cNvPr>
          <p:cNvSpPr>
            <a:spLocks noChangeAspect="1"/>
          </p:cNvSpPr>
          <p:nvPr/>
        </p:nvSpPr>
        <p:spPr>
          <a:xfrm>
            <a:off x="10803663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E9B42D6-DD07-8218-EAD6-5275B7CB99B6}"/>
              </a:ext>
            </a:extLst>
          </p:cNvPr>
          <p:cNvSpPr>
            <a:spLocks noChangeAspect="1"/>
          </p:cNvSpPr>
          <p:nvPr/>
        </p:nvSpPr>
        <p:spPr>
          <a:xfrm>
            <a:off x="9756951" y="30274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2370D4F-2F35-C869-36F5-B45F5CD88A45}"/>
              </a:ext>
            </a:extLst>
          </p:cNvPr>
          <p:cNvSpPr/>
          <p:nvPr/>
        </p:nvSpPr>
        <p:spPr>
          <a:xfrm>
            <a:off x="-619932" y="-504364"/>
            <a:ext cx="13391052" cy="7880364"/>
          </a:xfrm>
          <a:prstGeom prst="rect">
            <a:avLst/>
          </a:prstGeom>
          <a:solidFill>
            <a:schemeClr val="tx1">
              <a:alpha val="450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54F88A8-6C0D-045B-39E4-C6382C3242A9}"/>
              </a:ext>
            </a:extLst>
          </p:cNvPr>
          <p:cNvSpPr>
            <a:spLocks noChangeAspect="1"/>
          </p:cNvSpPr>
          <p:nvPr/>
        </p:nvSpPr>
        <p:spPr>
          <a:xfrm>
            <a:off x="5209263" y="51584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83CE777-9AD1-1A54-C29E-BEF853E6CFC5}"/>
              </a:ext>
            </a:extLst>
          </p:cNvPr>
          <p:cNvSpPr>
            <a:spLocks noChangeAspect="1"/>
          </p:cNvSpPr>
          <p:nvPr/>
        </p:nvSpPr>
        <p:spPr>
          <a:xfrm>
            <a:off x="6326250" y="53101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D00E8D8-59A5-5130-B2C4-453D3B2F6CD6}"/>
              </a:ext>
            </a:extLst>
          </p:cNvPr>
          <p:cNvSpPr>
            <a:spLocks noChangeAspect="1"/>
          </p:cNvSpPr>
          <p:nvPr/>
        </p:nvSpPr>
        <p:spPr>
          <a:xfrm>
            <a:off x="7277737" y="387015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60C98F7B-584F-1762-F05D-5F8AF2F1AC69}"/>
              </a:ext>
            </a:extLst>
          </p:cNvPr>
          <p:cNvSpPr>
            <a:spLocks noChangeAspect="1"/>
          </p:cNvSpPr>
          <p:nvPr/>
        </p:nvSpPr>
        <p:spPr>
          <a:xfrm>
            <a:off x="7430137" y="402255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F6A0A56A-BD53-723A-F2A1-4A225FB88242}"/>
              </a:ext>
            </a:extLst>
          </p:cNvPr>
          <p:cNvSpPr>
            <a:spLocks noChangeAspect="1"/>
          </p:cNvSpPr>
          <p:nvPr/>
        </p:nvSpPr>
        <p:spPr>
          <a:xfrm>
            <a:off x="3150362" y="333991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C8959DD-C18D-0F36-5248-52A17EC12E0B}"/>
              </a:ext>
            </a:extLst>
          </p:cNvPr>
          <p:cNvSpPr>
            <a:spLocks noChangeAspect="1"/>
          </p:cNvSpPr>
          <p:nvPr/>
        </p:nvSpPr>
        <p:spPr>
          <a:xfrm>
            <a:off x="5533945" y="12036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BC88A1DF-0060-338A-0EE2-454916B7475C}"/>
              </a:ext>
            </a:extLst>
          </p:cNvPr>
          <p:cNvSpPr>
            <a:spLocks noChangeAspect="1"/>
          </p:cNvSpPr>
          <p:nvPr/>
        </p:nvSpPr>
        <p:spPr>
          <a:xfrm>
            <a:off x="2789434" y="35238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2B83B3F-5187-53BF-82A1-C78197881DCC}"/>
              </a:ext>
            </a:extLst>
          </p:cNvPr>
          <p:cNvSpPr>
            <a:spLocks noChangeAspect="1"/>
          </p:cNvSpPr>
          <p:nvPr/>
        </p:nvSpPr>
        <p:spPr>
          <a:xfrm>
            <a:off x="2979832" y="336096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B8844C9F-996E-747A-AB0A-97E5F47BCFE5}"/>
              </a:ext>
            </a:extLst>
          </p:cNvPr>
          <p:cNvSpPr>
            <a:spLocks noChangeAspect="1"/>
          </p:cNvSpPr>
          <p:nvPr/>
        </p:nvSpPr>
        <p:spPr>
          <a:xfrm>
            <a:off x="3246634" y="35370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D0C8B56-BB35-FBB8-0511-CF6D80497A83}"/>
              </a:ext>
            </a:extLst>
          </p:cNvPr>
          <p:cNvSpPr>
            <a:spLocks noChangeAspect="1"/>
          </p:cNvSpPr>
          <p:nvPr/>
        </p:nvSpPr>
        <p:spPr>
          <a:xfrm rot="3268785">
            <a:off x="8022907" y="427952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BA769D3-9A7D-F1BF-5D83-CE8B773165B8}"/>
              </a:ext>
            </a:extLst>
          </p:cNvPr>
          <p:cNvSpPr>
            <a:spLocks noChangeAspect="1"/>
          </p:cNvSpPr>
          <p:nvPr/>
        </p:nvSpPr>
        <p:spPr>
          <a:xfrm rot="3268785">
            <a:off x="3859475" y="461409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588DD82-336D-DBF4-B4D4-55A35D65C28B}"/>
              </a:ext>
            </a:extLst>
          </p:cNvPr>
          <p:cNvSpPr>
            <a:spLocks noChangeAspect="1"/>
          </p:cNvSpPr>
          <p:nvPr/>
        </p:nvSpPr>
        <p:spPr>
          <a:xfrm rot="3268785">
            <a:off x="4056493" y="457013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DB05FBD0-599B-9BEF-7565-86235595F5C6}"/>
              </a:ext>
            </a:extLst>
          </p:cNvPr>
          <p:cNvSpPr>
            <a:spLocks noChangeAspect="1"/>
          </p:cNvSpPr>
          <p:nvPr/>
        </p:nvSpPr>
        <p:spPr>
          <a:xfrm rot="3268785">
            <a:off x="1535001" y="349391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E6147D08-2D8A-96E4-E5BD-76547F224777}"/>
              </a:ext>
            </a:extLst>
          </p:cNvPr>
          <p:cNvSpPr>
            <a:spLocks noChangeAspect="1"/>
          </p:cNvSpPr>
          <p:nvPr/>
        </p:nvSpPr>
        <p:spPr>
          <a:xfrm rot="3268785">
            <a:off x="847252" y="536298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06CC250-E088-9590-118E-FEFD7EADC7CC}"/>
              </a:ext>
            </a:extLst>
          </p:cNvPr>
          <p:cNvSpPr>
            <a:spLocks noChangeAspect="1"/>
          </p:cNvSpPr>
          <p:nvPr/>
        </p:nvSpPr>
        <p:spPr>
          <a:xfrm rot="3268785">
            <a:off x="1563933" y="41764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80F36DF-260C-6A35-8769-7A20F42296A6}"/>
              </a:ext>
            </a:extLst>
          </p:cNvPr>
          <p:cNvSpPr>
            <a:spLocks noChangeAspect="1"/>
          </p:cNvSpPr>
          <p:nvPr/>
        </p:nvSpPr>
        <p:spPr>
          <a:xfrm rot="3268785">
            <a:off x="605179" y="44709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7B88E1E-71C3-6BFB-1503-D6B2822B943B}"/>
              </a:ext>
            </a:extLst>
          </p:cNvPr>
          <p:cNvSpPr>
            <a:spLocks noChangeAspect="1"/>
          </p:cNvSpPr>
          <p:nvPr/>
        </p:nvSpPr>
        <p:spPr>
          <a:xfrm>
            <a:off x="7415730" y="30274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23702353-D13B-4FF1-4D96-5A5947B0EE4A}"/>
              </a:ext>
            </a:extLst>
          </p:cNvPr>
          <p:cNvSpPr>
            <a:spLocks noChangeAspect="1"/>
          </p:cNvSpPr>
          <p:nvPr/>
        </p:nvSpPr>
        <p:spPr>
          <a:xfrm>
            <a:off x="5894123" y="237994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D687DA-0B5B-2E31-B09B-F203A7BF811D}"/>
              </a:ext>
            </a:extLst>
          </p:cNvPr>
          <p:cNvSpPr>
            <a:spLocks noChangeAspect="1"/>
          </p:cNvSpPr>
          <p:nvPr/>
        </p:nvSpPr>
        <p:spPr>
          <a:xfrm>
            <a:off x="5949485" y="296800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9E13F1D8-BC28-D2FE-7C28-739C7CBC487A}"/>
              </a:ext>
            </a:extLst>
          </p:cNvPr>
          <p:cNvSpPr>
            <a:spLocks noChangeAspect="1"/>
          </p:cNvSpPr>
          <p:nvPr/>
        </p:nvSpPr>
        <p:spPr>
          <a:xfrm>
            <a:off x="6198923" y="268474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C5B6CB7A-7CFA-1364-16B0-61A7EE6616A3}"/>
              </a:ext>
            </a:extLst>
          </p:cNvPr>
          <p:cNvSpPr>
            <a:spLocks noChangeAspect="1"/>
          </p:cNvSpPr>
          <p:nvPr/>
        </p:nvSpPr>
        <p:spPr>
          <a:xfrm>
            <a:off x="6415414" y="334924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3005768D-A525-5687-B925-2591CA1AFB8D}"/>
              </a:ext>
            </a:extLst>
          </p:cNvPr>
          <p:cNvSpPr>
            <a:spLocks noChangeAspect="1"/>
          </p:cNvSpPr>
          <p:nvPr/>
        </p:nvSpPr>
        <p:spPr>
          <a:xfrm>
            <a:off x="5301534" y="397093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A2A4C0A-89E9-9E5A-CF9F-8FAB770CFD3C}"/>
              </a:ext>
            </a:extLst>
          </p:cNvPr>
          <p:cNvSpPr>
            <a:spLocks noChangeAspect="1"/>
          </p:cNvSpPr>
          <p:nvPr/>
        </p:nvSpPr>
        <p:spPr>
          <a:xfrm>
            <a:off x="5838286" y="26159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ECE2F5D6-11F3-FC5F-5858-0F5521744FC2}"/>
              </a:ext>
            </a:extLst>
          </p:cNvPr>
          <p:cNvSpPr>
            <a:spLocks noChangeAspect="1"/>
          </p:cNvSpPr>
          <p:nvPr/>
        </p:nvSpPr>
        <p:spPr>
          <a:xfrm>
            <a:off x="5545587" y="31099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8F40E92F-31BB-0208-459C-26CCD92BCEC5}"/>
              </a:ext>
            </a:extLst>
          </p:cNvPr>
          <p:cNvSpPr>
            <a:spLocks noChangeAspect="1"/>
          </p:cNvSpPr>
          <p:nvPr/>
        </p:nvSpPr>
        <p:spPr>
          <a:xfrm>
            <a:off x="7403005" y="21283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2BDA3C5D-262F-2AEF-27C7-816F2D064130}"/>
              </a:ext>
            </a:extLst>
          </p:cNvPr>
          <p:cNvSpPr>
            <a:spLocks noChangeAspect="1"/>
          </p:cNvSpPr>
          <p:nvPr/>
        </p:nvSpPr>
        <p:spPr>
          <a:xfrm>
            <a:off x="10981514" y="279578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D401FF68-3F61-CF2D-06A5-5BF68AB7D556}"/>
              </a:ext>
            </a:extLst>
          </p:cNvPr>
          <p:cNvSpPr>
            <a:spLocks noChangeAspect="1"/>
          </p:cNvSpPr>
          <p:nvPr/>
        </p:nvSpPr>
        <p:spPr>
          <a:xfrm>
            <a:off x="10452156" y="2015912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94C5207A-FC5C-EDBE-2799-7ED63643F641}"/>
              </a:ext>
            </a:extLst>
          </p:cNvPr>
          <p:cNvSpPr>
            <a:spLocks noChangeAspect="1"/>
          </p:cNvSpPr>
          <p:nvPr/>
        </p:nvSpPr>
        <p:spPr>
          <a:xfrm>
            <a:off x="10853117" y="314167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CDEFFE0-1A46-2F31-EEC4-FAD53DC4E3D5}"/>
              </a:ext>
            </a:extLst>
          </p:cNvPr>
          <p:cNvSpPr>
            <a:spLocks noChangeAspect="1"/>
          </p:cNvSpPr>
          <p:nvPr/>
        </p:nvSpPr>
        <p:spPr>
          <a:xfrm>
            <a:off x="11189039" y="243043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50674ED-BEC8-704D-55FF-48EA915A950E}"/>
              </a:ext>
            </a:extLst>
          </p:cNvPr>
          <p:cNvSpPr>
            <a:spLocks noChangeAspect="1"/>
          </p:cNvSpPr>
          <p:nvPr/>
        </p:nvSpPr>
        <p:spPr>
          <a:xfrm>
            <a:off x="10915823" y="240169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D3ECE0BE-0664-EF34-A5EA-1527B27C21E6}"/>
              </a:ext>
            </a:extLst>
          </p:cNvPr>
          <p:cNvSpPr>
            <a:spLocks noChangeAspect="1"/>
          </p:cNvSpPr>
          <p:nvPr/>
        </p:nvSpPr>
        <p:spPr>
          <a:xfrm>
            <a:off x="10701941" y="2505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532CDCE-C26C-9674-6848-8C669C337CE9}"/>
              </a:ext>
            </a:extLst>
          </p:cNvPr>
          <p:cNvSpPr>
            <a:spLocks noChangeAspect="1"/>
          </p:cNvSpPr>
          <p:nvPr/>
        </p:nvSpPr>
        <p:spPr>
          <a:xfrm>
            <a:off x="3609762" y="4331347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ED1E1B8C-9F16-0EA9-E4D4-99C3C3D9ED89}"/>
              </a:ext>
            </a:extLst>
          </p:cNvPr>
          <p:cNvSpPr>
            <a:spLocks noChangeAspect="1"/>
          </p:cNvSpPr>
          <p:nvPr/>
        </p:nvSpPr>
        <p:spPr>
          <a:xfrm>
            <a:off x="5685886" y="24635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1082A4C-7980-E05F-F9C9-D6F4AFACBF5F}"/>
              </a:ext>
            </a:extLst>
          </p:cNvPr>
          <p:cNvSpPr>
            <a:spLocks noChangeAspect="1"/>
          </p:cNvSpPr>
          <p:nvPr/>
        </p:nvSpPr>
        <p:spPr>
          <a:xfrm>
            <a:off x="3765383" y="444496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2D8FB246-F931-49BE-1229-C6CA55CDE3E2}"/>
              </a:ext>
            </a:extLst>
          </p:cNvPr>
          <p:cNvSpPr>
            <a:spLocks noChangeAspect="1"/>
          </p:cNvSpPr>
          <p:nvPr/>
        </p:nvSpPr>
        <p:spPr>
          <a:xfrm>
            <a:off x="3644764" y="464618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85A76B19-7C09-EB08-20EE-BBB93CC172D4}"/>
              </a:ext>
            </a:extLst>
          </p:cNvPr>
          <p:cNvSpPr>
            <a:spLocks noChangeAspect="1"/>
          </p:cNvSpPr>
          <p:nvPr/>
        </p:nvSpPr>
        <p:spPr>
          <a:xfrm>
            <a:off x="3393804" y="465887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FCF465B6-A777-F9F1-9F89-42CECE16F65E}"/>
              </a:ext>
            </a:extLst>
          </p:cNvPr>
          <p:cNvSpPr>
            <a:spLocks noChangeAspect="1"/>
          </p:cNvSpPr>
          <p:nvPr/>
        </p:nvSpPr>
        <p:spPr>
          <a:xfrm>
            <a:off x="3423345" y="328596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D876CD10-FF50-D12A-82B3-93150C25E6CB}"/>
              </a:ext>
            </a:extLst>
          </p:cNvPr>
          <p:cNvSpPr>
            <a:spLocks noChangeAspect="1"/>
          </p:cNvSpPr>
          <p:nvPr/>
        </p:nvSpPr>
        <p:spPr>
          <a:xfrm>
            <a:off x="5697987" y="32623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033FA6E-12F9-8F22-818A-8EBCEBD95868}"/>
              </a:ext>
            </a:extLst>
          </p:cNvPr>
          <p:cNvSpPr>
            <a:spLocks noChangeAspect="1"/>
          </p:cNvSpPr>
          <p:nvPr/>
        </p:nvSpPr>
        <p:spPr>
          <a:xfrm>
            <a:off x="8144676" y="275329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6DDB0515-4AFB-289E-AB40-87C10FFB1678}"/>
              </a:ext>
            </a:extLst>
          </p:cNvPr>
          <p:cNvSpPr>
            <a:spLocks noChangeAspect="1"/>
          </p:cNvSpPr>
          <p:nvPr/>
        </p:nvSpPr>
        <p:spPr>
          <a:xfrm>
            <a:off x="8562247" y="16248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DCA393A5-6BD8-D62E-E0ED-74F4AC09405E}"/>
              </a:ext>
            </a:extLst>
          </p:cNvPr>
          <p:cNvSpPr>
            <a:spLocks noChangeAspect="1"/>
          </p:cNvSpPr>
          <p:nvPr/>
        </p:nvSpPr>
        <p:spPr>
          <a:xfrm>
            <a:off x="10716957" y="15104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D46CEC6E-8139-1B0A-A855-714594AFF272}"/>
              </a:ext>
            </a:extLst>
          </p:cNvPr>
          <p:cNvSpPr>
            <a:spLocks noChangeAspect="1"/>
          </p:cNvSpPr>
          <p:nvPr/>
        </p:nvSpPr>
        <p:spPr>
          <a:xfrm rot="3268785">
            <a:off x="3833513" y="502795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284E60-BBAE-C840-BF2B-345D87417ADB}"/>
              </a:ext>
            </a:extLst>
          </p:cNvPr>
          <p:cNvSpPr>
            <a:spLocks noChangeAspect="1"/>
          </p:cNvSpPr>
          <p:nvPr/>
        </p:nvSpPr>
        <p:spPr>
          <a:xfrm>
            <a:off x="6781338" y="1516767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F86CF9-4FF2-7C7D-CD60-2AC9323F95AD}"/>
              </a:ext>
            </a:extLst>
          </p:cNvPr>
          <p:cNvSpPr>
            <a:spLocks noChangeAspect="1"/>
          </p:cNvSpPr>
          <p:nvPr/>
        </p:nvSpPr>
        <p:spPr>
          <a:xfrm>
            <a:off x="6458538" y="164414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A10E11B-C467-288A-B36B-118BB019E93D}"/>
              </a:ext>
            </a:extLst>
          </p:cNvPr>
          <p:cNvSpPr>
            <a:spLocks noChangeAspect="1"/>
          </p:cNvSpPr>
          <p:nvPr/>
        </p:nvSpPr>
        <p:spPr>
          <a:xfrm>
            <a:off x="7028199" y="192567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3D3067D-A916-6DF0-D83B-0E73716737E9}"/>
              </a:ext>
            </a:extLst>
          </p:cNvPr>
          <p:cNvSpPr>
            <a:spLocks noChangeAspect="1"/>
          </p:cNvSpPr>
          <p:nvPr/>
        </p:nvSpPr>
        <p:spPr>
          <a:xfrm>
            <a:off x="7308915" y="162622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958011B-ACDE-6FB9-F8F7-1A6E014B3B6E}"/>
              </a:ext>
            </a:extLst>
          </p:cNvPr>
          <p:cNvSpPr>
            <a:spLocks noChangeAspect="1"/>
          </p:cNvSpPr>
          <p:nvPr/>
        </p:nvSpPr>
        <p:spPr>
          <a:xfrm>
            <a:off x="7225440" y="143139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44077E8-B4C7-4BF9-8D02-52AD38D2957B}"/>
              </a:ext>
            </a:extLst>
          </p:cNvPr>
          <p:cNvSpPr>
            <a:spLocks noChangeAspect="1"/>
          </p:cNvSpPr>
          <p:nvPr/>
        </p:nvSpPr>
        <p:spPr>
          <a:xfrm>
            <a:off x="6739584" y="1551735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6CA371D-6964-B7EF-C820-51E67FF41FAC}"/>
              </a:ext>
            </a:extLst>
          </p:cNvPr>
          <p:cNvSpPr>
            <a:spLocks noChangeAspect="1"/>
          </p:cNvSpPr>
          <p:nvPr/>
        </p:nvSpPr>
        <p:spPr>
          <a:xfrm>
            <a:off x="6717057" y="195110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579BF9-0B70-1579-A091-493BB33E51E8}"/>
              </a:ext>
            </a:extLst>
          </p:cNvPr>
          <p:cNvSpPr>
            <a:spLocks noChangeAspect="1"/>
          </p:cNvSpPr>
          <p:nvPr/>
        </p:nvSpPr>
        <p:spPr>
          <a:xfrm>
            <a:off x="5533486" y="23111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1C361AE-6677-25D9-1A62-DCE9A9E85960}"/>
              </a:ext>
            </a:extLst>
          </p:cNvPr>
          <p:cNvSpPr>
            <a:spLocks noChangeAspect="1"/>
          </p:cNvSpPr>
          <p:nvPr/>
        </p:nvSpPr>
        <p:spPr>
          <a:xfrm>
            <a:off x="7249841" y="111912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A16AE31-AE8C-95F5-DC55-4B80304CA193}"/>
              </a:ext>
            </a:extLst>
          </p:cNvPr>
          <p:cNvSpPr>
            <a:spLocks noChangeAspect="1"/>
          </p:cNvSpPr>
          <p:nvPr/>
        </p:nvSpPr>
        <p:spPr>
          <a:xfrm>
            <a:off x="5589323" y="20751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93D4C1B1-CB83-4C23-C32E-0E16FF1CED19}"/>
              </a:ext>
            </a:extLst>
          </p:cNvPr>
          <p:cNvSpPr>
            <a:spLocks noChangeAspect="1"/>
          </p:cNvSpPr>
          <p:nvPr/>
        </p:nvSpPr>
        <p:spPr>
          <a:xfrm>
            <a:off x="5765585" y="2074182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730CD3-5085-24B5-CB23-4D32ADF9B223}"/>
              </a:ext>
            </a:extLst>
          </p:cNvPr>
          <p:cNvSpPr>
            <a:spLocks noChangeAspect="1"/>
          </p:cNvSpPr>
          <p:nvPr/>
        </p:nvSpPr>
        <p:spPr>
          <a:xfrm>
            <a:off x="2748490" y="5173128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7A7E22-22D9-41E9-5D10-14AA8E6C7E0C}"/>
              </a:ext>
            </a:extLst>
          </p:cNvPr>
          <p:cNvSpPr>
            <a:spLocks noChangeAspect="1"/>
          </p:cNvSpPr>
          <p:nvPr/>
        </p:nvSpPr>
        <p:spPr>
          <a:xfrm>
            <a:off x="1310747" y="508332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C288F-6E02-E9B3-B691-F95D6017D828}"/>
              </a:ext>
            </a:extLst>
          </p:cNvPr>
          <p:cNvSpPr>
            <a:spLocks noChangeAspect="1"/>
          </p:cNvSpPr>
          <p:nvPr/>
        </p:nvSpPr>
        <p:spPr>
          <a:xfrm>
            <a:off x="2329314" y="5813495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B56AE20-62CE-8142-FE3E-CF771D18A889}"/>
              </a:ext>
            </a:extLst>
          </p:cNvPr>
          <p:cNvSpPr>
            <a:spLocks noChangeAspect="1"/>
          </p:cNvSpPr>
          <p:nvPr/>
        </p:nvSpPr>
        <p:spPr>
          <a:xfrm>
            <a:off x="2414233" y="54710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BC1060-B382-5F46-998A-FE806C2B2E1B}"/>
              </a:ext>
            </a:extLst>
          </p:cNvPr>
          <p:cNvSpPr>
            <a:spLocks noChangeAspect="1"/>
          </p:cNvSpPr>
          <p:nvPr/>
        </p:nvSpPr>
        <p:spPr>
          <a:xfrm>
            <a:off x="2147106" y="5756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2383804-9249-DE38-DB30-0247AF310C43}"/>
              </a:ext>
            </a:extLst>
          </p:cNvPr>
          <p:cNvSpPr>
            <a:spLocks noChangeAspect="1"/>
          </p:cNvSpPr>
          <p:nvPr/>
        </p:nvSpPr>
        <p:spPr>
          <a:xfrm>
            <a:off x="2413443" y="566202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F7255F3-07F6-8540-4DC9-69FDD94E56D9}"/>
              </a:ext>
            </a:extLst>
          </p:cNvPr>
          <p:cNvSpPr>
            <a:spLocks noChangeAspect="1"/>
          </p:cNvSpPr>
          <p:nvPr/>
        </p:nvSpPr>
        <p:spPr>
          <a:xfrm>
            <a:off x="2602297" y="570716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E9F232B-9C3A-0503-857F-79B2FF274606}"/>
              </a:ext>
            </a:extLst>
          </p:cNvPr>
          <p:cNvSpPr>
            <a:spLocks noChangeAspect="1"/>
          </p:cNvSpPr>
          <p:nvPr/>
        </p:nvSpPr>
        <p:spPr>
          <a:xfrm>
            <a:off x="1514366" y="486590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62CF364-0286-9F48-A56E-425CBAD8B5E2}"/>
              </a:ext>
            </a:extLst>
          </p:cNvPr>
          <p:cNvSpPr>
            <a:spLocks noChangeAspect="1"/>
          </p:cNvSpPr>
          <p:nvPr/>
        </p:nvSpPr>
        <p:spPr>
          <a:xfrm>
            <a:off x="2640711" y="551679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F01959AD-14DA-F300-95B7-DF353CEDD367}"/>
              </a:ext>
            </a:extLst>
          </p:cNvPr>
          <p:cNvSpPr>
            <a:spLocks noChangeAspect="1"/>
          </p:cNvSpPr>
          <p:nvPr/>
        </p:nvSpPr>
        <p:spPr>
          <a:xfrm rot="3268785">
            <a:off x="1566163" y="528821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E5B7FE3-025E-F2CA-B979-D2C2FF9D3DC6}"/>
              </a:ext>
            </a:extLst>
          </p:cNvPr>
          <p:cNvSpPr>
            <a:spLocks noChangeAspect="1"/>
          </p:cNvSpPr>
          <p:nvPr/>
        </p:nvSpPr>
        <p:spPr>
          <a:xfrm>
            <a:off x="1424776" y="544078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A9040ED7-3E8A-8AD2-B243-E7D2E1571B24}"/>
              </a:ext>
            </a:extLst>
          </p:cNvPr>
          <p:cNvSpPr>
            <a:spLocks noChangeAspect="1"/>
          </p:cNvSpPr>
          <p:nvPr/>
        </p:nvSpPr>
        <p:spPr>
          <a:xfrm>
            <a:off x="5748934" y="187561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2889E018-2371-8C7B-5599-1E0265F45A41}"/>
              </a:ext>
            </a:extLst>
          </p:cNvPr>
          <p:cNvSpPr>
            <a:spLocks noChangeAspect="1"/>
          </p:cNvSpPr>
          <p:nvPr/>
        </p:nvSpPr>
        <p:spPr>
          <a:xfrm>
            <a:off x="5901334" y="202801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0BB95B25-4BE7-5944-F6AC-AE8A98A64AF7}"/>
              </a:ext>
            </a:extLst>
          </p:cNvPr>
          <p:cNvSpPr>
            <a:spLocks noChangeAspect="1"/>
          </p:cNvSpPr>
          <p:nvPr/>
        </p:nvSpPr>
        <p:spPr>
          <a:xfrm flipH="1">
            <a:off x="9338398" y="254696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9A6753E2-BA5F-9694-7BE9-479800E7FD76}"/>
              </a:ext>
            </a:extLst>
          </p:cNvPr>
          <p:cNvSpPr>
            <a:spLocks noChangeAspect="1"/>
          </p:cNvSpPr>
          <p:nvPr/>
        </p:nvSpPr>
        <p:spPr>
          <a:xfrm flipH="1">
            <a:off x="9562947" y="225050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1988DF4-8C9D-BA50-F4ED-D72AF5FE490D}"/>
              </a:ext>
            </a:extLst>
          </p:cNvPr>
          <p:cNvSpPr>
            <a:spLocks noChangeAspect="1"/>
          </p:cNvSpPr>
          <p:nvPr/>
        </p:nvSpPr>
        <p:spPr>
          <a:xfrm flipH="1">
            <a:off x="9801598" y="119531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C11CD1C5-FE12-85F1-8E3B-B52475ADBA99}"/>
              </a:ext>
            </a:extLst>
          </p:cNvPr>
          <p:cNvSpPr>
            <a:spLocks noChangeAspect="1"/>
          </p:cNvSpPr>
          <p:nvPr/>
        </p:nvSpPr>
        <p:spPr>
          <a:xfrm>
            <a:off x="6669133" y="139049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CCD60502-161E-E366-BD09-D240E18CEDA5}"/>
              </a:ext>
            </a:extLst>
          </p:cNvPr>
          <p:cNvSpPr>
            <a:spLocks noChangeAspect="1"/>
          </p:cNvSpPr>
          <p:nvPr/>
        </p:nvSpPr>
        <p:spPr>
          <a:xfrm>
            <a:off x="6951774" y="10965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E5E740D9-3DC7-DED2-A03C-186A2F91661E}"/>
              </a:ext>
            </a:extLst>
          </p:cNvPr>
          <p:cNvSpPr>
            <a:spLocks noChangeAspect="1"/>
          </p:cNvSpPr>
          <p:nvPr/>
        </p:nvSpPr>
        <p:spPr>
          <a:xfrm>
            <a:off x="5900358" y="9794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0ABE8FB7-A0BB-26B1-1C6D-066E0637D9D4}"/>
              </a:ext>
            </a:extLst>
          </p:cNvPr>
          <p:cNvSpPr>
            <a:spLocks noChangeAspect="1"/>
          </p:cNvSpPr>
          <p:nvPr/>
        </p:nvSpPr>
        <p:spPr>
          <a:xfrm>
            <a:off x="2161658" y="411017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61E24B-BAF8-CE32-B24D-7CC0BC35DF95}"/>
              </a:ext>
            </a:extLst>
          </p:cNvPr>
          <p:cNvSpPr>
            <a:spLocks noChangeAspect="1"/>
          </p:cNvSpPr>
          <p:nvPr/>
        </p:nvSpPr>
        <p:spPr>
          <a:xfrm>
            <a:off x="1642534" y="4836304"/>
            <a:ext cx="774169" cy="776024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48000">
                <a:schemeClr val="bg1">
                  <a:lumMod val="85000"/>
                </a:schemeClr>
              </a:gs>
              <a:gs pos="71000">
                <a:srgbClr val="D5DCFE"/>
              </a:gs>
              <a:gs pos="29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259207">
              <a:srgbClr val="C5C8FF">
                <a:alpha val="45664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8439C1-416E-152D-A814-B6F3723D3797}"/>
              </a:ext>
            </a:extLst>
          </p:cNvPr>
          <p:cNvSpPr>
            <a:spLocks noChangeAspect="1"/>
          </p:cNvSpPr>
          <p:nvPr/>
        </p:nvSpPr>
        <p:spPr>
          <a:xfrm>
            <a:off x="6267117" y="2120866"/>
            <a:ext cx="1028443" cy="1006085"/>
          </a:xfrm>
          <a:prstGeom prst="ellipse">
            <a:avLst/>
          </a:prstGeom>
          <a:gradFill>
            <a:gsLst>
              <a:gs pos="3000">
                <a:schemeClr val="bg1">
                  <a:lumMod val="69000"/>
                  <a:lumOff val="31000"/>
                </a:schemeClr>
              </a:gs>
              <a:gs pos="43000">
                <a:schemeClr val="bg1">
                  <a:lumMod val="85000"/>
                </a:schemeClr>
              </a:gs>
              <a:gs pos="65000">
                <a:srgbClr val="D5DCFE"/>
              </a:gs>
              <a:gs pos="72000">
                <a:srgbClr val="D5DCFE"/>
              </a:gs>
              <a:gs pos="31000">
                <a:srgbClr val="ECECEC"/>
              </a:gs>
              <a:gs pos="23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57213">
              <a:srgbClr val="C5C8FF">
                <a:alpha val="47535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4951AB-D950-437B-FB58-CE9AC40581FB}"/>
              </a:ext>
            </a:extLst>
          </p:cNvPr>
          <p:cNvSpPr>
            <a:spLocks noChangeAspect="1"/>
          </p:cNvSpPr>
          <p:nvPr/>
        </p:nvSpPr>
        <p:spPr>
          <a:xfrm>
            <a:off x="8811106" y="1100426"/>
            <a:ext cx="439200" cy="4392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63853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19E111D-CB70-0A0D-FD1E-182F1235B724}"/>
              </a:ext>
            </a:extLst>
          </p:cNvPr>
          <p:cNvGrpSpPr>
            <a:grpSpLocks noChangeAspect="1"/>
          </p:cNvGrpSpPr>
          <p:nvPr/>
        </p:nvGrpSpPr>
        <p:grpSpPr>
          <a:xfrm>
            <a:off x="9908272" y="2167473"/>
            <a:ext cx="818536" cy="818536"/>
            <a:chOff x="9166108" y="4086058"/>
            <a:chExt cx="854749" cy="854749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E8D845B-3744-F890-562A-9B93BFBD9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71478" y="4191559"/>
              <a:ext cx="644011" cy="643749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1000">
                  <a:srgbClr val="D5DCFE">
                    <a:lumMod val="97249"/>
                  </a:srgbClr>
                </a:gs>
                <a:gs pos="60000">
                  <a:srgbClr val="D1D6EC"/>
                </a:gs>
                <a:gs pos="51000">
                  <a:schemeClr val="bg1">
                    <a:lumMod val="85000"/>
                  </a:schemeClr>
                </a:gs>
                <a:gs pos="26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599627">
                <a:srgbClr val="C5C8FF">
                  <a:alpha val="45664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372381C-149B-94C0-6D39-C1F132FA22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6108" y="4086058"/>
              <a:ext cx="854749" cy="854749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29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CA99A3F-BE09-A4B7-3C87-24415906FDF9}"/>
              </a:ext>
            </a:extLst>
          </p:cNvPr>
          <p:cNvGrpSpPr>
            <a:grpSpLocks noChangeAspect="1"/>
          </p:cNvGrpSpPr>
          <p:nvPr/>
        </p:nvGrpSpPr>
        <p:grpSpPr>
          <a:xfrm>
            <a:off x="3222354" y="3600069"/>
            <a:ext cx="754876" cy="754876"/>
            <a:chOff x="3239081" y="3547960"/>
            <a:chExt cx="754876" cy="754876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7A69A00-E396-63F3-26C8-E49E82FDA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9881" y="3608889"/>
              <a:ext cx="633276" cy="633018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1000">
                  <a:srgbClr val="D5DCFE">
                    <a:lumMod val="97249"/>
                  </a:srgbClr>
                </a:gs>
                <a:gs pos="60000">
                  <a:srgbClr val="D1D6EC"/>
                </a:gs>
                <a:gs pos="51000">
                  <a:schemeClr val="bg1">
                    <a:lumMod val="85000"/>
                  </a:schemeClr>
                </a:gs>
                <a:gs pos="26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361299">
                <a:srgbClr val="C5C8FF">
                  <a:alpha val="45000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16C849B-9983-F891-AFF6-F1A238411B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9081" y="3547960"/>
              <a:ext cx="754876" cy="754876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29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97A1C47-89EC-685B-7562-31F15973AFAE}"/>
              </a:ext>
            </a:extLst>
          </p:cNvPr>
          <p:cNvGrpSpPr/>
          <p:nvPr/>
        </p:nvGrpSpPr>
        <p:grpSpPr>
          <a:xfrm>
            <a:off x="5135147" y="3961116"/>
            <a:ext cx="660987" cy="662046"/>
            <a:chOff x="5608109" y="2418225"/>
            <a:chExt cx="660987" cy="662046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25ED302-984B-6666-9041-F297BB0A9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4047" y="2454692"/>
              <a:ext cx="589112" cy="589112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3000">
                  <a:srgbClr val="D5DCFE"/>
                </a:gs>
                <a:gs pos="100000">
                  <a:schemeClr val="bg1">
                    <a:lumMod val="85000"/>
                  </a:schemeClr>
                </a:gs>
                <a:gs pos="44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363853">
                <a:srgbClr val="C5C8FF">
                  <a:alpha val="37952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FDE2373-2959-31B1-6E1D-BFD73F2AD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8109" y="2418225"/>
              <a:ext cx="660987" cy="662046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17292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sp>
        <p:nvSpPr>
          <p:cNvPr id="300" name="Oval 299">
            <a:extLst>
              <a:ext uri="{FF2B5EF4-FFF2-40B4-BE49-F238E27FC236}">
                <a16:creationId xmlns:a16="http://schemas.microsoft.com/office/drawing/2014/main" id="{C5DDED7A-70AB-D7F6-D24A-C765683A3076}"/>
              </a:ext>
            </a:extLst>
          </p:cNvPr>
          <p:cNvSpPr>
            <a:spLocks noChangeAspect="1"/>
          </p:cNvSpPr>
          <p:nvPr/>
        </p:nvSpPr>
        <p:spPr>
          <a:xfrm>
            <a:off x="5995413" y="320838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D86469-E52D-E374-219B-1ACD7F57FBFB}"/>
              </a:ext>
            </a:extLst>
          </p:cNvPr>
          <p:cNvSpPr>
            <a:spLocks noChangeAspect="1"/>
          </p:cNvSpPr>
          <p:nvPr/>
        </p:nvSpPr>
        <p:spPr>
          <a:xfrm>
            <a:off x="4225166" y="279333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D99AD7C-E6A7-82F3-99DF-13974E44ACE4}"/>
              </a:ext>
            </a:extLst>
          </p:cNvPr>
          <p:cNvSpPr>
            <a:spLocks noChangeAspect="1"/>
          </p:cNvSpPr>
          <p:nvPr/>
        </p:nvSpPr>
        <p:spPr>
          <a:xfrm>
            <a:off x="2124246" y="335248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EA4D762-8724-E730-AD3E-C90113ED3A8D}"/>
              </a:ext>
            </a:extLst>
          </p:cNvPr>
          <p:cNvSpPr>
            <a:spLocks noChangeAspect="1"/>
          </p:cNvSpPr>
          <p:nvPr/>
        </p:nvSpPr>
        <p:spPr>
          <a:xfrm>
            <a:off x="2834119" y="28690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397298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ECC5DE-A6A2-1CE6-F6EF-D9D566985C75}"/>
              </a:ext>
            </a:extLst>
          </p:cNvPr>
          <p:cNvSpPr>
            <a:spLocks noChangeAspect="1"/>
          </p:cNvSpPr>
          <p:nvPr/>
        </p:nvSpPr>
        <p:spPr>
          <a:xfrm>
            <a:off x="10204820" y="4368638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F266C-E651-E6F1-FCCF-8F5C14DAFF8C}"/>
              </a:ext>
            </a:extLst>
          </p:cNvPr>
          <p:cNvSpPr>
            <a:spLocks noChangeAspect="1"/>
          </p:cNvSpPr>
          <p:nvPr/>
        </p:nvSpPr>
        <p:spPr>
          <a:xfrm>
            <a:off x="10954081" y="377864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D1FD14-E50C-8ED5-4196-451CB877E00A}"/>
              </a:ext>
            </a:extLst>
          </p:cNvPr>
          <p:cNvSpPr>
            <a:spLocks noChangeAspect="1"/>
          </p:cNvSpPr>
          <p:nvPr/>
        </p:nvSpPr>
        <p:spPr>
          <a:xfrm rot="3268785">
            <a:off x="10554173" y="42141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409C8182-15ED-4725-E081-94E8C85E5005}"/>
              </a:ext>
            </a:extLst>
          </p:cNvPr>
          <p:cNvSpPr>
            <a:spLocks noChangeAspect="1"/>
          </p:cNvSpPr>
          <p:nvPr/>
        </p:nvSpPr>
        <p:spPr>
          <a:xfrm rot="3268785">
            <a:off x="10686571" y="536489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C8EE28-B540-EE78-3506-70ACA250DA04}"/>
              </a:ext>
            </a:extLst>
          </p:cNvPr>
          <p:cNvSpPr>
            <a:spLocks noChangeAspect="1"/>
          </p:cNvSpPr>
          <p:nvPr/>
        </p:nvSpPr>
        <p:spPr>
          <a:xfrm rot="3268785">
            <a:off x="9931099" y="611573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E0BBB53-19DF-7331-160B-961425CCC17B}"/>
              </a:ext>
            </a:extLst>
          </p:cNvPr>
          <p:cNvSpPr>
            <a:spLocks noChangeAspect="1"/>
          </p:cNvSpPr>
          <p:nvPr/>
        </p:nvSpPr>
        <p:spPr>
          <a:xfrm>
            <a:off x="4522520" y="130265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DC72947-5239-1FE0-73B6-BFCBCCAE0E10}"/>
              </a:ext>
            </a:extLst>
          </p:cNvPr>
          <p:cNvSpPr>
            <a:spLocks noChangeAspect="1"/>
          </p:cNvSpPr>
          <p:nvPr/>
        </p:nvSpPr>
        <p:spPr>
          <a:xfrm>
            <a:off x="4018798" y="115341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C0BD570-B24B-7F64-4CD4-218B0EDB7774}"/>
              </a:ext>
            </a:extLst>
          </p:cNvPr>
          <p:cNvSpPr>
            <a:spLocks noChangeAspect="1"/>
          </p:cNvSpPr>
          <p:nvPr/>
        </p:nvSpPr>
        <p:spPr>
          <a:xfrm>
            <a:off x="652206" y="317823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61B15A6-5C72-828B-8A47-BD1AB6E3E1B7}"/>
              </a:ext>
            </a:extLst>
          </p:cNvPr>
          <p:cNvSpPr>
            <a:spLocks noChangeAspect="1"/>
          </p:cNvSpPr>
          <p:nvPr/>
        </p:nvSpPr>
        <p:spPr>
          <a:xfrm flipH="1">
            <a:off x="9676305" y="145505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B5D58D37-A2F5-9CEF-2D15-12BDB948F223}"/>
              </a:ext>
            </a:extLst>
          </p:cNvPr>
          <p:cNvSpPr>
            <a:spLocks noChangeAspect="1"/>
          </p:cNvSpPr>
          <p:nvPr/>
        </p:nvSpPr>
        <p:spPr>
          <a:xfrm>
            <a:off x="11130044" y="305515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A92B6DC9-EC15-9345-B238-4A02369D4CA1}"/>
              </a:ext>
            </a:extLst>
          </p:cNvPr>
          <p:cNvSpPr>
            <a:spLocks noChangeAspect="1"/>
          </p:cNvSpPr>
          <p:nvPr/>
        </p:nvSpPr>
        <p:spPr>
          <a:xfrm>
            <a:off x="11366349" y="315466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6F076AFC-13DF-EB73-F138-60ABDADFFE46}"/>
              </a:ext>
            </a:extLst>
          </p:cNvPr>
          <p:cNvSpPr>
            <a:spLocks noChangeAspect="1"/>
          </p:cNvSpPr>
          <p:nvPr/>
        </p:nvSpPr>
        <p:spPr>
          <a:xfrm>
            <a:off x="11116982" y="349504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ABA6668-CFDD-FED9-2C74-E058F26843B5}"/>
              </a:ext>
            </a:extLst>
          </p:cNvPr>
          <p:cNvSpPr>
            <a:spLocks noChangeAspect="1"/>
          </p:cNvSpPr>
          <p:nvPr/>
        </p:nvSpPr>
        <p:spPr>
          <a:xfrm>
            <a:off x="9611865" y="4553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CB47E8A-975F-A04C-41D4-3F8EB3B06B70}"/>
              </a:ext>
            </a:extLst>
          </p:cNvPr>
          <p:cNvSpPr>
            <a:spLocks noChangeAspect="1"/>
          </p:cNvSpPr>
          <p:nvPr/>
        </p:nvSpPr>
        <p:spPr>
          <a:xfrm>
            <a:off x="8469934" y="6225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342AC89-52DE-53E9-045E-3B4408350315}"/>
              </a:ext>
            </a:extLst>
          </p:cNvPr>
          <p:cNvSpPr>
            <a:spLocks noChangeAspect="1"/>
          </p:cNvSpPr>
          <p:nvPr/>
        </p:nvSpPr>
        <p:spPr>
          <a:xfrm>
            <a:off x="11543156" y="274015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D47A386-3D8D-49F9-E47E-EF9216CC4E0E}"/>
              </a:ext>
            </a:extLst>
          </p:cNvPr>
          <p:cNvSpPr>
            <a:spLocks noChangeAspect="1"/>
          </p:cNvSpPr>
          <p:nvPr/>
        </p:nvSpPr>
        <p:spPr>
          <a:xfrm>
            <a:off x="4735337" y="8159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A71CB2F-92A6-0204-B99C-89B410315F6E}"/>
              </a:ext>
            </a:extLst>
          </p:cNvPr>
          <p:cNvSpPr>
            <a:spLocks noChangeAspect="1"/>
          </p:cNvSpPr>
          <p:nvPr/>
        </p:nvSpPr>
        <p:spPr>
          <a:xfrm rot="3268785">
            <a:off x="3765964" y="64044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FE04514-9813-1C35-F605-12CF32F9C41E}"/>
              </a:ext>
            </a:extLst>
          </p:cNvPr>
          <p:cNvSpPr>
            <a:spLocks noChangeAspect="1"/>
          </p:cNvSpPr>
          <p:nvPr/>
        </p:nvSpPr>
        <p:spPr>
          <a:xfrm rot="3268785">
            <a:off x="5314674" y="596653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2326CDC-216B-7352-DF96-8E030C4696A0}"/>
              </a:ext>
            </a:extLst>
          </p:cNvPr>
          <p:cNvSpPr>
            <a:spLocks noChangeAspect="1"/>
          </p:cNvSpPr>
          <p:nvPr/>
        </p:nvSpPr>
        <p:spPr>
          <a:xfrm>
            <a:off x="6907933" y="91322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551A1AC-9B3C-3570-855C-3495D2978821}"/>
              </a:ext>
            </a:extLst>
          </p:cNvPr>
          <p:cNvSpPr>
            <a:spLocks noChangeAspect="1"/>
          </p:cNvSpPr>
          <p:nvPr/>
        </p:nvSpPr>
        <p:spPr>
          <a:xfrm>
            <a:off x="5135147" y="9537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6E966C8B-A1C2-EF10-91C8-62A6995669B0}"/>
              </a:ext>
            </a:extLst>
          </p:cNvPr>
          <p:cNvSpPr>
            <a:spLocks noChangeAspect="1"/>
          </p:cNvSpPr>
          <p:nvPr/>
        </p:nvSpPr>
        <p:spPr>
          <a:xfrm>
            <a:off x="8211728" y="89327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B750DC4C-173D-8CF5-5366-FF79CE1987AC}"/>
              </a:ext>
            </a:extLst>
          </p:cNvPr>
          <p:cNvSpPr>
            <a:spLocks noChangeAspect="1"/>
          </p:cNvSpPr>
          <p:nvPr/>
        </p:nvSpPr>
        <p:spPr>
          <a:xfrm>
            <a:off x="10465296" y="10186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84A0E039-423D-260F-4437-2487E8C64BDB}"/>
              </a:ext>
            </a:extLst>
          </p:cNvPr>
          <p:cNvSpPr>
            <a:spLocks noChangeAspect="1"/>
          </p:cNvSpPr>
          <p:nvPr/>
        </p:nvSpPr>
        <p:spPr>
          <a:xfrm>
            <a:off x="11579156" y="131706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5975944-F434-CF8F-6377-798E2CF9BAE6}"/>
              </a:ext>
            </a:extLst>
          </p:cNvPr>
          <p:cNvSpPr>
            <a:spLocks noChangeAspect="1"/>
          </p:cNvSpPr>
          <p:nvPr/>
        </p:nvSpPr>
        <p:spPr>
          <a:xfrm>
            <a:off x="11366349" y="19785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454FE1-0317-948C-7449-E3AE7C7AC646}"/>
              </a:ext>
            </a:extLst>
          </p:cNvPr>
          <p:cNvSpPr>
            <a:spLocks noChangeAspect="1"/>
          </p:cNvSpPr>
          <p:nvPr/>
        </p:nvSpPr>
        <p:spPr>
          <a:xfrm>
            <a:off x="8528794" y="10196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0AE68B-B17C-148A-A124-AE24B6388127}"/>
              </a:ext>
            </a:extLst>
          </p:cNvPr>
          <p:cNvSpPr>
            <a:spLocks noChangeAspect="1"/>
          </p:cNvSpPr>
          <p:nvPr/>
        </p:nvSpPr>
        <p:spPr>
          <a:xfrm>
            <a:off x="9523904" y="100564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4D79C14-4780-4A18-C425-65B7BAD7D2F5}"/>
              </a:ext>
            </a:extLst>
          </p:cNvPr>
          <p:cNvSpPr>
            <a:spLocks noChangeAspect="1"/>
          </p:cNvSpPr>
          <p:nvPr/>
        </p:nvSpPr>
        <p:spPr>
          <a:xfrm>
            <a:off x="10584293" y="3280713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F51F3F-F9A2-39AB-3E35-2B63730755BD}"/>
              </a:ext>
            </a:extLst>
          </p:cNvPr>
          <p:cNvSpPr>
            <a:spLocks noChangeAspect="1"/>
          </p:cNvSpPr>
          <p:nvPr/>
        </p:nvSpPr>
        <p:spPr>
          <a:xfrm>
            <a:off x="10726808" y="1926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9B2B6E-3B07-420B-95A7-224A94D8F482}"/>
              </a:ext>
            </a:extLst>
          </p:cNvPr>
          <p:cNvSpPr>
            <a:spLocks noChangeAspect="1"/>
          </p:cNvSpPr>
          <p:nvPr/>
        </p:nvSpPr>
        <p:spPr>
          <a:xfrm flipH="1">
            <a:off x="9523905" y="13026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A71DFB6-55C0-A620-43F5-8A558805866B}"/>
              </a:ext>
            </a:extLst>
          </p:cNvPr>
          <p:cNvSpPr>
            <a:spLocks noChangeAspect="1"/>
          </p:cNvSpPr>
          <p:nvPr/>
        </p:nvSpPr>
        <p:spPr>
          <a:xfrm>
            <a:off x="10915823" y="200578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2CA1DEC-19BA-6E11-968F-D260E2F2F7DB}"/>
              </a:ext>
            </a:extLst>
          </p:cNvPr>
          <p:cNvSpPr>
            <a:spLocks noChangeAspect="1"/>
          </p:cNvSpPr>
          <p:nvPr/>
        </p:nvSpPr>
        <p:spPr>
          <a:xfrm>
            <a:off x="8985851" y="87041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C18127F-6822-6736-5407-7D3605A39799}"/>
              </a:ext>
            </a:extLst>
          </p:cNvPr>
          <p:cNvSpPr>
            <a:spLocks noChangeAspect="1"/>
          </p:cNvSpPr>
          <p:nvPr/>
        </p:nvSpPr>
        <p:spPr>
          <a:xfrm>
            <a:off x="10250114" y="3158078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7157F81-95CF-7F36-9682-9EE341218486}"/>
              </a:ext>
            </a:extLst>
          </p:cNvPr>
          <p:cNvSpPr>
            <a:spLocks noChangeAspect="1"/>
          </p:cNvSpPr>
          <p:nvPr/>
        </p:nvSpPr>
        <p:spPr>
          <a:xfrm>
            <a:off x="9204587" y="7825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3C08026-4E31-3F36-208C-771E885F29F6}"/>
              </a:ext>
            </a:extLst>
          </p:cNvPr>
          <p:cNvSpPr>
            <a:spLocks noChangeAspect="1"/>
          </p:cNvSpPr>
          <p:nvPr/>
        </p:nvSpPr>
        <p:spPr>
          <a:xfrm flipH="1">
            <a:off x="9089563" y="95387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CAEA55-7297-0A0B-0F59-6355730CFF3F}"/>
              </a:ext>
            </a:extLst>
          </p:cNvPr>
          <p:cNvSpPr>
            <a:spLocks noChangeAspect="1"/>
          </p:cNvSpPr>
          <p:nvPr/>
        </p:nvSpPr>
        <p:spPr>
          <a:xfrm>
            <a:off x="8257447" y="13200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7CD4839-4258-6B16-7251-1FE5E134620F}"/>
              </a:ext>
            </a:extLst>
          </p:cNvPr>
          <p:cNvSpPr>
            <a:spLocks noChangeAspect="1"/>
          </p:cNvSpPr>
          <p:nvPr/>
        </p:nvSpPr>
        <p:spPr>
          <a:xfrm>
            <a:off x="8483075" y="125693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9745A0-A865-EF6D-D69E-A9BC20AF9DF3}"/>
              </a:ext>
            </a:extLst>
          </p:cNvPr>
          <p:cNvSpPr>
            <a:spLocks noChangeAspect="1"/>
          </p:cNvSpPr>
          <p:nvPr/>
        </p:nvSpPr>
        <p:spPr>
          <a:xfrm>
            <a:off x="8701786" y="8258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9CA1F2E9-2A6B-AE1E-960E-AE17E79A344A}"/>
              </a:ext>
            </a:extLst>
          </p:cNvPr>
          <p:cNvSpPr>
            <a:spLocks noChangeAspect="1"/>
          </p:cNvSpPr>
          <p:nvPr/>
        </p:nvSpPr>
        <p:spPr>
          <a:xfrm>
            <a:off x="10561433" y="311299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3772711-52E3-776A-09AE-A754FA1A4DEB}"/>
              </a:ext>
            </a:extLst>
          </p:cNvPr>
          <p:cNvSpPr>
            <a:spLocks noChangeAspect="1"/>
          </p:cNvSpPr>
          <p:nvPr/>
        </p:nvSpPr>
        <p:spPr>
          <a:xfrm>
            <a:off x="10803663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1" name="Rectangle 180">
            <a:hlinkClick r:id="rId4"/>
            <a:extLst>
              <a:ext uri="{FF2B5EF4-FFF2-40B4-BE49-F238E27FC236}">
                <a16:creationId xmlns:a16="http://schemas.microsoft.com/office/drawing/2014/main" id="{C2370D4F-2F35-C869-36F5-B45F5CD88A45}"/>
              </a:ext>
            </a:extLst>
          </p:cNvPr>
          <p:cNvSpPr/>
          <p:nvPr/>
        </p:nvSpPr>
        <p:spPr>
          <a:xfrm>
            <a:off x="-1249680" y="-1451787"/>
            <a:ext cx="14611785" cy="9013892"/>
          </a:xfrm>
          <a:prstGeom prst="rect">
            <a:avLst/>
          </a:prstGeom>
          <a:solidFill>
            <a:schemeClr val="tx1">
              <a:alpha val="450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E6147D08-2D8A-96E4-E5BD-76547F224777}"/>
              </a:ext>
            </a:extLst>
          </p:cNvPr>
          <p:cNvSpPr>
            <a:spLocks noChangeAspect="1"/>
          </p:cNvSpPr>
          <p:nvPr/>
        </p:nvSpPr>
        <p:spPr>
          <a:xfrm rot="3268785">
            <a:off x="847252" y="536298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80F36DF-260C-6A35-8769-7A20F42296A6}"/>
              </a:ext>
            </a:extLst>
          </p:cNvPr>
          <p:cNvSpPr>
            <a:spLocks noChangeAspect="1"/>
          </p:cNvSpPr>
          <p:nvPr/>
        </p:nvSpPr>
        <p:spPr>
          <a:xfrm rot="3268785">
            <a:off x="605179" y="44709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2BDA3C5D-262F-2AEF-27C7-816F2D064130}"/>
              </a:ext>
            </a:extLst>
          </p:cNvPr>
          <p:cNvSpPr>
            <a:spLocks noChangeAspect="1"/>
          </p:cNvSpPr>
          <p:nvPr/>
        </p:nvSpPr>
        <p:spPr>
          <a:xfrm>
            <a:off x="10981514" y="279578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D401FF68-3F61-CF2D-06A5-5BF68AB7D556}"/>
              </a:ext>
            </a:extLst>
          </p:cNvPr>
          <p:cNvSpPr>
            <a:spLocks noChangeAspect="1"/>
          </p:cNvSpPr>
          <p:nvPr/>
        </p:nvSpPr>
        <p:spPr>
          <a:xfrm>
            <a:off x="10452156" y="2015912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94C5207A-FC5C-EDBE-2799-7ED63643F641}"/>
              </a:ext>
            </a:extLst>
          </p:cNvPr>
          <p:cNvSpPr>
            <a:spLocks noChangeAspect="1"/>
          </p:cNvSpPr>
          <p:nvPr/>
        </p:nvSpPr>
        <p:spPr>
          <a:xfrm>
            <a:off x="10853117" y="314167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CDEFFE0-1A46-2F31-EEC4-FAD53DC4E3D5}"/>
              </a:ext>
            </a:extLst>
          </p:cNvPr>
          <p:cNvSpPr>
            <a:spLocks noChangeAspect="1"/>
          </p:cNvSpPr>
          <p:nvPr/>
        </p:nvSpPr>
        <p:spPr>
          <a:xfrm>
            <a:off x="11189039" y="243043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50674ED-BEC8-704D-55FF-48EA915A950E}"/>
              </a:ext>
            </a:extLst>
          </p:cNvPr>
          <p:cNvSpPr>
            <a:spLocks noChangeAspect="1"/>
          </p:cNvSpPr>
          <p:nvPr/>
        </p:nvSpPr>
        <p:spPr>
          <a:xfrm>
            <a:off x="10915823" y="240169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D3ECE0BE-0664-EF34-A5EA-1527B27C21E6}"/>
              </a:ext>
            </a:extLst>
          </p:cNvPr>
          <p:cNvSpPr>
            <a:spLocks noChangeAspect="1"/>
          </p:cNvSpPr>
          <p:nvPr/>
        </p:nvSpPr>
        <p:spPr>
          <a:xfrm>
            <a:off x="10701941" y="2505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DCA393A5-6BD8-D62E-E0ED-74F4AC09405E}"/>
              </a:ext>
            </a:extLst>
          </p:cNvPr>
          <p:cNvSpPr>
            <a:spLocks noChangeAspect="1"/>
          </p:cNvSpPr>
          <p:nvPr/>
        </p:nvSpPr>
        <p:spPr>
          <a:xfrm>
            <a:off x="10716957" y="15104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C288F-6E02-E9B3-B691-F95D6017D828}"/>
              </a:ext>
            </a:extLst>
          </p:cNvPr>
          <p:cNvSpPr>
            <a:spLocks noChangeAspect="1"/>
          </p:cNvSpPr>
          <p:nvPr/>
        </p:nvSpPr>
        <p:spPr>
          <a:xfrm>
            <a:off x="2329314" y="5813495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1988DF4-8C9D-BA50-F4ED-D72AF5FE490D}"/>
              </a:ext>
            </a:extLst>
          </p:cNvPr>
          <p:cNvSpPr>
            <a:spLocks noChangeAspect="1"/>
          </p:cNvSpPr>
          <p:nvPr/>
        </p:nvSpPr>
        <p:spPr>
          <a:xfrm flipH="1">
            <a:off x="9801598" y="119531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8439C1-416E-152D-A814-B6F3723D3797}"/>
              </a:ext>
            </a:extLst>
          </p:cNvPr>
          <p:cNvSpPr>
            <a:spLocks noChangeAspect="1"/>
          </p:cNvSpPr>
          <p:nvPr/>
        </p:nvSpPr>
        <p:spPr>
          <a:xfrm>
            <a:off x="10075952" y="-1014960"/>
            <a:ext cx="3286153" cy="3214713"/>
          </a:xfrm>
          <a:prstGeom prst="ellipse">
            <a:avLst/>
          </a:prstGeom>
          <a:gradFill>
            <a:gsLst>
              <a:gs pos="3000">
                <a:schemeClr val="bg1">
                  <a:lumMod val="69000"/>
                  <a:lumOff val="31000"/>
                </a:schemeClr>
              </a:gs>
              <a:gs pos="43000">
                <a:schemeClr val="bg1">
                  <a:lumMod val="85000"/>
                </a:schemeClr>
              </a:gs>
              <a:gs pos="65000">
                <a:srgbClr val="D5DCFE"/>
              </a:gs>
              <a:gs pos="72000">
                <a:srgbClr val="D5DCFE"/>
              </a:gs>
              <a:gs pos="31000">
                <a:srgbClr val="ECECEC"/>
              </a:gs>
              <a:gs pos="23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57213">
              <a:srgbClr val="C5C8FF">
                <a:alpha val="47535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4E9BE-636F-DDA1-3A66-8B3DA42F74CC}"/>
              </a:ext>
            </a:extLst>
          </p:cNvPr>
          <p:cNvSpPr txBox="1"/>
          <p:nvPr/>
        </p:nvSpPr>
        <p:spPr>
          <a:xfrm>
            <a:off x="890337" y="752536"/>
            <a:ext cx="216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b="1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VIDEO DEMO</a:t>
            </a:r>
          </a:p>
        </p:txBody>
      </p:sp>
      <p:pic>
        <p:nvPicPr>
          <p:cNvPr id="2" name="Online Media 1" descr="Charmolypi">
            <a:hlinkClick r:id="" action="ppaction://media"/>
            <a:extLst>
              <a:ext uri="{FF2B5EF4-FFF2-40B4-BE49-F238E27FC236}">
                <a16:creationId xmlns:a16="http://schemas.microsoft.com/office/drawing/2014/main" id="{3967B203-7E1C-A0ED-67A8-33351996B11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011935" y="1325835"/>
            <a:ext cx="8659210" cy="48924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8193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>
            <a:extLst>
              <a:ext uri="{FF2B5EF4-FFF2-40B4-BE49-F238E27FC236}">
                <a16:creationId xmlns:a16="http://schemas.microsoft.com/office/drawing/2014/main" id="{31BC4803-3EDF-6450-84F8-7988A9530CD8}"/>
              </a:ext>
            </a:extLst>
          </p:cNvPr>
          <p:cNvSpPr>
            <a:spLocks noChangeAspect="1"/>
          </p:cNvSpPr>
          <p:nvPr/>
        </p:nvSpPr>
        <p:spPr>
          <a:xfrm>
            <a:off x="2973409" y="229191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EFBFD0-B3EC-1F46-487E-DFF8778FF96D}"/>
              </a:ext>
            </a:extLst>
          </p:cNvPr>
          <p:cNvSpPr>
            <a:spLocks noChangeAspect="1"/>
          </p:cNvSpPr>
          <p:nvPr/>
        </p:nvSpPr>
        <p:spPr>
          <a:xfrm>
            <a:off x="6969774" y="564510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ECC5DE-A6A2-1CE6-F6EF-D9D566985C75}"/>
              </a:ext>
            </a:extLst>
          </p:cNvPr>
          <p:cNvSpPr>
            <a:spLocks noChangeAspect="1"/>
          </p:cNvSpPr>
          <p:nvPr/>
        </p:nvSpPr>
        <p:spPr>
          <a:xfrm>
            <a:off x="10204820" y="4368638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07FC6F-560E-29C1-B75F-F8C522D7E5D6}"/>
              </a:ext>
            </a:extLst>
          </p:cNvPr>
          <p:cNvSpPr>
            <a:spLocks noChangeAspect="1"/>
          </p:cNvSpPr>
          <p:nvPr/>
        </p:nvSpPr>
        <p:spPr>
          <a:xfrm rot="3268785">
            <a:off x="9532931" y="445399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D636301-7852-1A08-5944-81011E340F92}"/>
              </a:ext>
            </a:extLst>
          </p:cNvPr>
          <p:cNvSpPr>
            <a:spLocks noChangeAspect="1"/>
          </p:cNvSpPr>
          <p:nvPr/>
        </p:nvSpPr>
        <p:spPr>
          <a:xfrm rot="3268785">
            <a:off x="9796739" y="369559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F449A1E0-DB92-C639-1712-5B83F800D4A8}"/>
              </a:ext>
            </a:extLst>
          </p:cNvPr>
          <p:cNvSpPr>
            <a:spLocks noChangeAspect="1"/>
          </p:cNvSpPr>
          <p:nvPr/>
        </p:nvSpPr>
        <p:spPr>
          <a:xfrm>
            <a:off x="8830822" y="391587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F266C-E651-E6F1-FCCF-8F5C14DAFF8C}"/>
              </a:ext>
            </a:extLst>
          </p:cNvPr>
          <p:cNvSpPr>
            <a:spLocks noChangeAspect="1"/>
          </p:cNvSpPr>
          <p:nvPr/>
        </p:nvSpPr>
        <p:spPr>
          <a:xfrm>
            <a:off x="10954081" y="377864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D1FD14-E50C-8ED5-4196-451CB877E00A}"/>
              </a:ext>
            </a:extLst>
          </p:cNvPr>
          <p:cNvSpPr>
            <a:spLocks noChangeAspect="1"/>
          </p:cNvSpPr>
          <p:nvPr/>
        </p:nvSpPr>
        <p:spPr>
          <a:xfrm rot="3268785">
            <a:off x="10554173" y="42141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334E47C0-C17E-A9F2-232E-B5309ED440FA}"/>
              </a:ext>
            </a:extLst>
          </p:cNvPr>
          <p:cNvSpPr>
            <a:spLocks noChangeAspect="1"/>
          </p:cNvSpPr>
          <p:nvPr/>
        </p:nvSpPr>
        <p:spPr>
          <a:xfrm rot="19597934">
            <a:off x="9796516" y="527754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2FD051-0660-ECD3-D95D-5507218C2846}"/>
              </a:ext>
            </a:extLst>
          </p:cNvPr>
          <p:cNvSpPr>
            <a:spLocks noChangeAspect="1"/>
          </p:cNvSpPr>
          <p:nvPr/>
        </p:nvSpPr>
        <p:spPr>
          <a:xfrm rot="3268785">
            <a:off x="7789874" y="493412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1B9B58-3B9E-B6F8-D8C4-F8987B7B1BEF}"/>
              </a:ext>
            </a:extLst>
          </p:cNvPr>
          <p:cNvSpPr>
            <a:spLocks noChangeAspect="1"/>
          </p:cNvSpPr>
          <p:nvPr/>
        </p:nvSpPr>
        <p:spPr>
          <a:xfrm rot="3268785">
            <a:off x="8580259" y="61795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409C8182-15ED-4725-E081-94E8C85E5005}"/>
              </a:ext>
            </a:extLst>
          </p:cNvPr>
          <p:cNvSpPr>
            <a:spLocks noChangeAspect="1"/>
          </p:cNvSpPr>
          <p:nvPr/>
        </p:nvSpPr>
        <p:spPr>
          <a:xfrm rot="3268785">
            <a:off x="10686571" y="536489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C8EE28-B540-EE78-3506-70ACA250DA04}"/>
              </a:ext>
            </a:extLst>
          </p:cNvPr>
          <p:cNvSpPr>
            <a:spLocks noChangeAspect="1"/>
          </p:cNvSpPr>
          <p:nvPr/>
        </p:nvSpPr>
        <p:spPr>
          <a:xfrm rot="3268785">
            <a:off x="9931099" y="611573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190C0DA-E82B-2AB3-9CB7-AF89422C74D5}"/>
              </a:ext>
            </a:extLst>
          </p:cNvPr>
          <p:cNvSpPr>
            <a:spLocks noChangeAspect="1"/>
          </p:cNvSpPr>
          <p:nvPr/>
        </p:nvSpPr>
        <p:spPr>
          <a:xfrm rot="3268785">
            <a:off x="8121816" y="56205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107ED7-F42B-A5A6-D0F3-0E503619A401}"/>
              </a:ext>
            </a:extLst>
          </p:cNvPr>
          <p:cNvSpPr>
            <a:spLocks noChangeAspect="1"/>
          </p:cNvSpPr>
          <p:nvPr/>
        </p:nvSpPr>
        <p:spPr>
          <a:xfrm>
            <a:off x="3359503" y="1610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75318E8-761F-6829-16C9-2A07CDFE8AD4}"/>
              </a:ext>
            </a:extLst>
          </p:cNvPr>
          <p:cNvSpPr>
            <a:spLocks noChangeAspect="1"/>
          </p:cNvSpPr>
          <p:nvPr/>
        </p:nvSpPr>
        <p:spPr>
          <a:xfrm>
            <a:off x="2753434" y="136278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0302D78-207B-4E62-1115-C041A06E03AD}"/>
              </a:ext>
            </a:extLst>
          </p:cNvPr>
          <p:cNvSpPr>
            <a:spLocks noChangeAspect="1"/>
          </p:cNvSpPr>
          <p:nvPr/>
        </p:nvSpPr>
        <p:spPr>
          <a:xfrm>
            <a:off x="2035598" y="189847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6CE3029-BFEB-4D7C-1665-1306FD595149}"/>
              </a:ext>
            </a:extLst>
          </p:cNvPr>
          <p:cNvSpPr>
            <a:spLocks noChangeAspect="1"/>
          </p:cNvSpPr>
          <p:nvPr/>
        </p:nvSpPr>
        <p:spPr>
          <a:xfrm>
            <a:off x="1029186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6EE2C9B-A6BA-4B34-8205-BEEE663738B3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225112" y="2250504"/>
            <a:ext cx="113214" cy="113214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B50A119B-94EE-1CEF-CF52-EF9CC4D9271C}"/>
              </a:ext>
            </a:extLst>
          </p:cNvPr>
          <p:cNvSpPr>
            <a:spLocks noChangeAspect="1"/>
          </p:cNvSpPr>
          <p:nvPr/>
        </p:nvSpPr>
        <p:spPr>
          <a:xfrm>
            <a:off x="1842386" y="106009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E0BBB53-19DF-7331-160B-961425CCC17B}"/>
              </a:ext>
            </a:extLst>
          </p:cNvPr>
          <p:cNvSpPr>
            <a:spLocks noChangeAspect="1"/>
          </p:cNvSpPr>
          <p:nvPr/>
        </p:nvSpPr>
        <p:spPr>
          <a:xfrm>
            <a:off x="4522520" y="130265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392BB49C-5DB9-4D07-D92B-9EF866155714}"/>
              </a:ext>
            </a:extLst>
          </p:cNvPr>
          <p:cNvSpPr>
            <a:spLocks noChangeAspect="1"/>
          </p:cNvSpPr>
          <p:nvPr/>
        </p:nvSpPr>
        <p:spPr>
          <a:xfrm>
            <a:off x="4422994" y="16891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E11A6730-02B1-4D29-0BAB-0ED56858DA92}"/>
              </a:ext>
            </a:extLst>
          </p:cNvPr>
          <p:cNvSpPr>
            <a:spLocks noChangeAspect="1"/>
          </p:cNvSpPr>
          <p:nvPr/>
        </p:nvSpPr>
        <p:spPr>
          <a:xfrm>
            <a:off x="3751005" y="233769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DC72947-5239-1FE0-73B6-BFCBCCAE0E10}"/>
              </a:ext>
            </a:extLst>
          </p:cNvPr>
          <p:cNvSpPr>
            <a:spLocks noChangeAspect="1"/>
          </p:cNvSpPr>
          <p:nvPr/>
        </p:nvSpPr>
        <p:spPr>
          <a:xfrm>
            <a:off x="4018798" y="115341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8309C8E-08E9-CE1D-1845-9D6346E3A800}"/>
              </a:ext>
            </a:extLst>
          </p:cNvPr>
          <p:cNvSpPr>
            <a:spLocks noChangeAspect="1"/>
          </p:cNvSpPr>
          <p:nvPr/>
        </p:nvSpPr>
        <p:spPr>
          <a:xfrm rot="3268785">
            <a:off x="7193968" y="527272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2B9077-E0A1-D02B-D689-32CE902681C9}"/>
              </a:ext>
            </a:extLst>
          </p:cNvPr>
          <p:cNvSpPr>
            <a:spLocks noChangeAspect="1"/>
          </p:cNvSpPr>
          <p:nvPr/>
        </p:nvSpPr>
        <p:spPr>
          <a:xfrm rot="3268785">
            <a:off x="8994067" y="460012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C0BD570-B24B-7F64-4CD4-218B0EDB7774}"/>
              </a:ext>
            </a:extLst>
          </p:cNvPr>
          <p:cNvSpPr>
            <a:spLocks noChangeAspect="1"/>
          </p:cNvSpPr>
          <p:nvPr/>
        </p:nvSpPr>
        <p:spPr>
          <a:xfrm>
            <a:off x="652206" y="317823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E14DB07B-A107-1CC2-7374-15225068ABD9}"/>
              </a:ext>
            </a:extLst>
          </p:cNvPr>
          <p:cNvSpPr>
            <a:spLocks noChangeAspect="1"/>
          </p:cNvSpPr>
          <p:nvPr/>
        </p:nvSpPr>
        <p:spPr>
          <a:xfrm>
            <a:off x="8831354" y="353764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71F87E98-6409-1EC8-E0E4-8D05861649D5}"/>
              </a:ext>
            </a:extLst>
          </p:cNvPr>
          <p:cNvSpPr>
            <a:spLocks noChangeAspect="1"/>
          </p:cNvSpPr>
          <p:nvPr/>
        </p:nvSpPr>
        <p:spPr>
          <a:xfrm>
            <a:off x="8881260" y="30424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64139F89-8BFA-568C-8140-A3C11081617B}"/>
              </a:ext>
            </a:extLst>
          </p:cNvPr>
          <p:cNvSpPr>
            <a:spLocks noChangeAspect="1"/>
          </p:cNvSpPr>
          <p:nvPr/>
        </p:nvSpPr>
        <p:spPr>
          <a:xfrm>
            <a:off x="1986657" y="394150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A824DBE-8BA2-54A9-56E8-AD9FE35EF00A}"/>
              </a:ext>
            </a:extLst>
          </p:cNvPr>
          <p:cNvSpPr>
            <a:spLocks noChangeAspect="1"/>
          </p:cNvSpPr>
          <p:nvPr/>
        </p:nvSpPr>
        <p:spPr>
          <a:xfrm>
            <a:off x="1847246" y="26086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5014859-202A-6ECA-8600-2F08B74CA25E}"/>
              </a:ext>
            </a:extLst>
          </p:cNvPr>
          <p:cNvSpPr>
            <a:spLocks noChangeAspect="1"/>
          </p:cNvSpPr>
          <p:nvPr/>
        </p:nvSpPr>
        <p:spPr>
          <a:xfrm>
            <a:off x="6873937" y="365654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52F3D425-8A8E-E504-5E6B-95D835FC3B38}"/>
              </a:ext>
            </a:extLst>
          </p:cNvPr>
          <p:cNvSpPr>
            <a:spLocks noChangeAspect="1"/>
          </p:cNvSpPr>
          <p:nvPr/>
        </p:nvSpPr>
        <p:spPr>
          <a:xfrm>
            <a:off x="6567814" y="350164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1320C05-CD70-C020-2435-2B2B678EF5E4}"/>
              </a:ext>
            </a:extLst>
          </p:cNvPr>
          <p:cNvSpPr>
            <a:spLocks noChangeAspect="1"/>
          </p:cNvSpPr>
          <p:nvPr/>
        </p:nvSpPr>
        <p:spPr>
          <a:xfrm>
            <a:off x="6429507" y="3682455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A2724530-7231-6321-7E70-0EB2EDF226F2}"/>
              </a:ext>
            </a:extLst>
          </p:cNvPr>
          <p:cNvSpPr>
            <a:spLocks noChangeAspect="1"/>
          </p:cNvSpPr>
          <p:nvPr/>
        </p:nvSpPr>
        <p:spPr>
          <a:xfrm>
            <a:off x="6649980" y="381213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3474FB-4851-8230-3A0E-CDCC1C892914}"/>
              </a:ext>
            </a:extLst>
          </p:cNvPr>
          <p:cNvSpPr>
            <a:spLocks noChangeAspect="1"/>
          </p:cNvSpPr>
          <p:nvPr/>
        </p:nvSpPr>
        <p:spPr>
          <a:xfrm>
            <a:off x="6207365" y="102832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61B15A6-5C72-828B-8A47-BD1AB6E3E1B7}"/>
              </a:ext>
            </a:extLst>
          </p:cNvPr>
          <p:cNvSpPr>
            <a:spLocks noChangeAspect="1"/>
          </p:cNvSpPr>
          <p:nvPr/>
        </p:nvSpPr>
        <p:spPr>
          <a:xfrm flipH="1">
            <a:off x="9676305" y="145505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B5D58D37-A2F5-9CEF-2D15-12BDB948F223}"/>
              </a:ext>
            </a:extLst>
          </p:cNvPr>
          <p:cNvSpPr>
            <a:spLocks noChangeAspect="1"/>
          </p:cNvSpPr>
          <p:nvPr/>
        </p:nvSpPr>
        <p:spPr>
          <a:xfrm>
            <a:off x="11130044" y="305515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A92B6DC9-EC15-9345-B238-4A02369D4CA1}"/>
              </a:ext>
            </a:extLst>
          </p:cNvPr>
          <p:cNvSpPr>
            <a:spLocks noChangeAspect="1"/>
          </p:cNvSpPr>
          <p:nvPr/>
        </p:nvSpPr>
        <p:spPr>
          <a:xfrm>
            <a:off x="11366349" y="315466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6F076AFC-13DF-EB73-F138-60ABDADFFE46}"/>
              </a:ext>
            </a:extLst>
          </p:cNvPr>
          <p:cNvSpPr>
            <a:spLocks noChangeAspect="1"/>
          </p:cNvSpPr>
          <p:nvPr/>
        </p:nvSpPr>
        <p:spPr>
          <a:xfrm>
            <a:off x="11116982" y="349504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ABA6668-CFDD-FED9-2C74-E058F26843B5}"/>
              </a:ext>
            </a:extLst>
          </p:cNvPr>
          <p:cNvSpPr>
            <a:spLocks noChangeAspect="1"/>
          </p:cNvSpPr>
          <p:nvPr/>
        </p:nvSpPr>
        <p:spPr>
          <a:xfrm>
            <a:off x="9611865" y="4553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CB47E8A-975F-A04C-41D4-3F8EB3B06B70}"/>
              </a:ext>
            </a:extLst>
          </p:cNvPr>
          <p:cNvSpPr>
            <a:spLocks noChangeAspect="1"/>
          </p:cNvSpPr>
          <p:nvPr/>
        </p:nvSpPr>
        <p:spPr>
          <a:xfrm>
            <a:off x="8469934" y="6225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342AC89-52DE-53E9-045E-3B4408350315}"/>
              </a:ext>
            </a:extLst>
          </p:cNvPr>
          <p:cNvSpPr>
            <a:spLocks noChangeAspect="1"/>
          </p:cNvSpPr>
          <p:nvPr/>
        </p:nvSpPr>
        <p:spPr>
          <a:xfrm>
            <a:off x="11543156" y="274015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D47A386-3D8D-49F9-E47E-EF9216CC4E0E}"/>
              </a:ext>
            </a:extLst>
          </p:cNvPr>
          <p:cNvSpPr>
            <a:spLocks noChangeAspect="1"/>
          </p:cNvSpPr>
          <p:nvPr/>
        </p:nvSpPr>
        <p:spPr>
          <a:xfrm>
            <a:off x="4735337" y="8159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6F7EE248-34F6-8F79-D91D-7E4967E1EA99}"/>
              </a:ext>
            </a:extLst>
          </p:cNvPr>
          <p:cNvSpPr>
            <a:spLocks noChangeAspect="1"/>
          </p:cNvSpPr>
          <p:nvPr/>
        </p:nvSpPr>
        <p:spPr>
          <a:xfrm>
            <a:off x="2648016" y="407417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A71CB2F-92A6-0204-B99C-89B410315F6E}"/>
              </a:ext>
            </a:extLst>
          </p:cNvPr>
          <p:cNvSpPr>
            <a:spLocks noChangeAspect="1"/>
          </p:cNvSpPr>
          <p:nvPr/>
        </p:nvSpPr>
        <p:spPr>
          <a:xfrm rot="3268785">
            <a:off x="3765964" y="64044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8173BC20-4603-1E61-5B6C-B6E9519F4CC6}"/>
              </a:ext>
            </a:extLst>
          </p:cNvPr>
          <p:cNvSpPr>
            <a:spLocks noChangeAspect="1"/>
          </p:cNvSpPr>
          <p:nvPr/>
        </p:nvSpPr>
        <p:spPr>
          <a:xfrm rot="3268785">
            <a:off x="5476557" y="53370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0F047FE0-840F-D3E2-96CF-22D4DBE62479}"/>
              </a:ext>
            </a:extLst>
          </p:cNvPr>
          <p:cNvSpPr>
            <a:spLocks noChangeAspect="1"/>
          </p:cNvSpPr>
          <p:nvPr/>
        </p:nvSpPr>
        <p:spPr>
          <a:xfrm rot="3268785">
            <a:off x="6036449" y="568430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FE04514-9813-1C35-F605-12CF32F9C41E}"/>
              </a:ext>
            </a:extLst>
          </p:cNvPr>
          <p:cNvSpPr>
            <a:spLocks noChangeAspect="1"/>
          </p:cNvSpPr>
          <p:nvPr/>
        </p:nvSpPr>
        <p:spPr>
          <a:xfrm rot="3268785">
            <a:off x="5314674" y="596653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BC8C7D2-2F16-55F6-322A-78EC2DFDE598}"/>
              </a:ext>
            </a:extLst>
          </p:cNvPr>
          <p:cNvSpPr>
            <a:spLocks noChangeAspect="1"/>
          </p:cNvSpPr>
          <p:nvPr/>
        </p:nvSpPr>
        <p:spPr>
          <a:xfrm rot="3268785">
            <a:off x="4056493" y="580120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BD1610E-BC96-393E-BC77-904B21F7965D}"/>
              </a:ext>
            </a:extLst>
          </p:cNvPr>
          <p:cNvSpPr>
            <a:spLocks noChangeAspect="1"/>
          </p:cNvSpPr>
          <p:nvPr/>
        </p:nvSpPr>
        <p:spPr>
          <a:xfrm>
            <a:off x="5244457" y="179501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2326CDC-216B-7352-DF96-8E030C4696A0}"/>
              </a:ext>
            </a:extLst>
          </p:cNvPr>
          <p:cNvSpPr>
            <a:spLocks noChangeAspect="1"/>
          </p:cNvSpPr>
          <p:nvPr/>
        </p:nvSpPr>
        <p:spPr>
          <a:xfrm>
            <a:off x="5033855" y="14471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551A1AC-9B3C-3570-855C-3495D2978821}"/>
              </a:ext>
            </a:extLst>
          </p:cNvPr>
          <p:cNvSpPr>
            <a:spLocks noChangeAspect="1"/>
          </p:cNvSpPr>
          <p:nvPr/>
        </p:nvSpPr>
        <p:spPr>
          <a:xfrm>
            <a:off x="5135147" y="9537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C5B0B399-D64B-CBA9-146C-A7489E6BCF76}"/>
              </a:ext>
            </a:extLst>
          </p:cNvPr>
          <p:cNvSpPr>
            <a:spLocks noChangeAspect="1"/>
          </p:cNvSpPr>
          <p:nvPr/>
        </p:nvSpPr>
        <p:spPr>
          <a:xfrm rot="3268785">
            <a:off x="4011875" y="476649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4BEF0D63-A598-63AA-2833-3777C2C58BDD}"/>
              </a:ext>
            </a:extLst>
          </p:cNvPr>
          <p:cNvSpPr>
            <a:spLocks noChangeAspect="1"/>
          </p:cNvSpPr>
          <p:nvPr/>
        </p:nvSpPr>
        <p:spPr>
          <a:xfrm rot="3268785">
            <a:off x="3403096" y="490710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FFD36BD2-A1B3-03C7-6A85-A1A3C17F8BBE}"/>
              </a:ext>
            </a:extLst>
          </p:cNvPr>
          <p:cNvSpPr>
            <a:spLocks noChangeAspect="1"/>
          </p:cNvSpPr>
          <p:nvPr/>
        </p:nvSpPr>
        <p:spPr>
          <a:xfrm rot="3268785">
            <a:off x="5699025" y="51029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6D598C35-3276-7CC4-8143-FB956E75A58D}"/>
              </a:ext>
            </a:extLst>
          </p:cNvPr>
          <p:cNvSpPr>
            <a:spLocks noChangeAspect="1"/>
          </p:cNvSpPr>
          <p:nvPr/>
        </p:nvSpPr>
        <p:spPr>
          <a:xfrm rot="3268785">
            <a:off x="4296832" y="475284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41221808-D6B9-07D5-8544-E6EE02E24967}"/>
              </a:ext>
            </a:extLst>
          </p:cNvPr>
          <p:cNvSpPr>
            <a:spLocks noChangeAspect="1"/>
          </p:cNvSpPr>
          <p:nvPr/>
        </p:nvSpPr>
        <p:spPr>
          <a:xfrm rot="3268785">
            <a:off x="6446252" y="427660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2DDCBB9-C294-6BC4-EEB2-A4DA6092CDA2}"/>
              </a:ext>
            </a:extLst>
          </p:cNvPr>
          <p:cNvSpPr>
            <a:spLocks noChangeAspect="1"/>
          </p:cNvSpPr>
          <p:nvPr/>
        </p:nvSpPr>
        <p:spPr>
          <a:xfrm>
            <a:off x="6713702" y="84755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6E966C8B-A1C2-EF10-91C8-62A6995669B0}"/>
              </a:ext>
            </a:extLst>
          </p:cNvPr>
          <p:cNvSpPr>
            <a:spLocks noChangeAspect="1"/>
          </p:cNvSpPr>
          <p:nvPr/>
        </p:nvSpPr>
        <p:spPr>
          <a:xfrm>
            <a:off x="8211728" y="89327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B750DC4C-173D-8CF5-5366-FF79CE1987AC}"/>
              </a:ext>
            </a:extLst>
          </p:cNvPr>
          <p:cNvSpPr>
            <a:spLocks noChangeAspect="1"/>
          </p:cNvSpPr>
          <p:nvPr/>
        </p:nvSpPr>
        <p:spPr>
          <a:xfrm>
            <a:off x="10465296" y="10186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84A0E039-423D-260F-4437-2487E8C64BDB}"/>
              </a:ext>
            </a:extLst>
          </p:cNvPr>
          <p:cNvSpPr>
            <a:spLocks noChangeAspect="1"/>
          </p:cNvSpPr>
          <p:nvPr/>
        </p:nvSpPr>
        <p:spPr>
          <a:xfrm>
            <a:off x="11579156" y="131706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5975944-F434-CF8F-6377-798E2CF9BAE6}"/>
              </a:ext>
            </a:extLst>
          </p:cNvPr>
          <p:cNvSpPr>
            <a:spLocks noChangeAspect="1"/>
          </p:cNvSpPr>
          <p:nvPr/>
        </p:nvSpPr>
        <p:spPr>
          <a:xfrm>
            <a:off x="11366349" y="19785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CD718FB-42BA-EFC7-B471-E3DAA0408A58}"/>
              </a:ext>
            </a:extLst>
          </p:cNvPr>
          <p:cNvCxnSpPr>
            <a:cxnSpLocks/>
          </p:cNvCxnSpPr>
          <p:nvPr/>
        </p:nvCxnSpPr>
        <p:spPr>
          <a:xfrm flipH="1" flipV="1">
            <a:off x="9049055" y="1287351"/>
            <a:ext cx="1242428" cy="1282615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E0FE082-0D0C-89CC-E362-149FFE736999}"/>
              </a:ext>
            </a:extLst>
          </p:cNvPr>
          <p:cNvCxnSpPr>
            <a:cxnSpLocks/>
          </p:cNvCxnSpPr>
          <p:nvPr/>
        </p:nvCxnSpPr>
        <p:spPr>
          <a:xfrm>
            <a:off x="3705690" y="3988936"/>
            <a:ext cx="1641801" cy="216190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82F974E-42CF-A170-403B-DA3BB0D112A0}"/>
              </a:ext>
            </a:extLst>
          </p:cNvPr>
          <p:cNvCxnSpPr>
            <a:cxnSpLocks/>
          </p:cNvCxnSpPr>
          <p:nvPr/>
        </p:nvCxnSpPr>
        <p:spPr>
          <a:xfrm flipH="1">
            <a:off x="5482875" y="2808372"/>
            <a:ext cx="1114769" cy="1446404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24DBE70-662A-392C-4CA2-CCFBB0EF0725}"/>
              </a:ext>
            </a:extLst>
          </p:cNvPr>
          <p:cNvCxnSpPr>
            <a:cxnSpLocks/>
          </p:cNvCxnSpPr>
          <p:nvPr/>
        </p:nvCxnSpPr>
        <p:spPr>
          <a:xfrm flipH="1">
            <a:off x="6918674" y="1341756"/>
            <a:ext cx="2102008" cy="1184421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DA09CE1-80C6-CB07-7C2B-0027FB385EB8}"/>
              </a:ext>
            </a:extLst>
          </p:cNvPr>
          <p:cNvCxnSpPr>
            <a:cxnSpLocks/>
          </p:cNvCxnSpPr>
          <p:nvPr/>
        </p:nvCxnSpPr>
        <p:spPr>
          <a:xfrm flipV="1">
            <a:off x="2097891" y="4083336"/>
            <a:ext cx="1396003" cy="1127592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2E61984-F812-925D-1914-4F35112ABB05}"/>
              </a:ext>
            </a:extLst>
          </p:cNvPr>
          <p:cNvSpPr>
            <a:spLocks noChangeAspect="1"/>
          </p:cNvSpPr>
          <p:nvPr/>
        </p:nvSpPr>
        <p:spPr>
          <a:xfrm>
            <a:off x="2416703" y="456110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352171-998D-9F5A-FA9A-F33FE9BA9B94}"/>
              </a:ext>
            </a:extLst>
          </p:cNvPr>
          <p:cNvSpPr>
            <a:spLocks noChangeAspect="1"/>
          </p:cNvSpPr>
          <p:nvPr/>
        </p:nvSpPr>
        <p:spPr>
          <a:xfrm>
            <a:off x="3895700" y="3344081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CA302A-A516-A6EA-0BFB-4A7BA33A2816}"/>
              </a:ext>
            </a:extLst>
          </p:cNvPr>
          <p:cNvSpPr>
            <a:spLocks noChangeAspect="1"/>
          </p:cNvSpPr>
          <p:nvPr/>
        </p:nvSpPr>
        <p:spPr>
          <a:xfrm>
            <a:off x="5113548" y="2903322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C6E566-6A8E-4EC3-079F-E64C042A8F64}"/>
              </a:ext>
            </a:extLst>
          </p:cNvPr>
          <p:cNvSpPr>
            <a:spLocks noChangeAspect="1"/>
          </p:cNvSpPr>
          <p:nvPr/>
        </p:nvSpPr>
        <p:spPr>
          <a:xfrm>
            <a:off x="5023819" y="3785057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8B14E5-121D-746B-2EE7-B0C5638A8C31}"/>
              </a:ext>
            </a:extLst>
          </p:cNvPr>
          <p:cNvSpPr>
            <a:spLocks noChangeAspect="1"/>
          </p:cNvSpPr>
          <p:nvPr/>
        </p:nvSpPr>
        <p:spPr>
          <a:xfrm>
            <a:off x="5647873" y="2292703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553DAE-9F38-A9B5-8CB9-C93AAB9B479A}"/>
              </a:ext>
            </a:extLst>
          </p:cNvPr>
          <p:cNvSpPr>
            <a:spLocks noChangeAspect="1"/>
          </p:cNvSpPr>
          <p:nvPr/>
        </p:nvSpPr>
        <p:spPr>
          <a:xfrm rot="3268785">
            <a:off x="8253494" y="339335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E5482E4-2984-8117-D4E1-59F4743A3610}"/>
              </a:ext>
            </a:extLst>
          </p:cNvPr>
          <p:cNvSpPr>
            <a:spLocks noChangeAspect="1"/>
          </p:cNvSpPr>
          <p:nvPr/>
        </p:nvSpPr>
        <p:spPr>
          <a:xfrm>
            <a:off x="9562947" y="2988241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7B5390-B178-654B-4C48-06B3BC4A9388}"/>
              </a:ext>
            </a:extLst>
          </p:cNvPr>
          <p:cNvSpPr>
            <a:spLocks noChangeAspect="1"/>
          </p:cNvSpPr>
          <p:nvPr/>
        </p:nvSpPr>
        <p:spPr>
          <a:xfrm>
            <a:off x="9049055" y="1855866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454FE1-0317-948C-7449-E3AE7C7AC646}"/>
              </a:ext>
            </a:extLst>
          </p:cNvPr>
          <p:cNvSpPr>
            <a:spLocks noChangeAspect="1"/>
          </p:cNvSpPr>
          <p:nvPr/>
        </p:nvSpPr>
        <p:spPr>
          <a:xfrm>
            <a:off x="8528794" y="10196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0AE68B-B17C-148A-A124-AE24B6388127}"/>
              </a:ext>
            </a:extLst>
          </p:cNvPr>
          <p:cNvSpPr>
            <a:spLocks noChangeAspect="1"/>
          </p:cNvSpPr>
          <p:nvPr/>
        </p:nvSpPr>
        <p:spPr>
          <a:xfrm>
            <a:off x="9523904" y="100564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4D79C14-4780-4A18-C425-65B7BAD7D2F5}"/>
              </a:ext>
            </a:extLst>
          </p:cNvPr>
          <p:cNvSpPr>
            <a:spLocks noChangeAspect="1"/>
          </p:cNvSpPr>
          <p:nvPr/>
        </p:nvSpPr>
        <p:spPr>
          <a:xfrm>
            <a:off x="10584293" y="3280713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F51F3F-F9A2-39AB-3E35-2B63730755BD}"/>
              </a:ext>
            </a:extLst>
          </p:cNvPr>
          <p:cNvSpPr>
            <a:spLocks noChangeAspect="1"/>
          </p:cNvSpPr>
          <p:nvPr/>
        </p:nvSpPr>
        <p:spPr>
          <a:xfrm>
            <a:off x="10726808" y="1926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9B2B6E-3B07-420B-95A7-224A94D8F482}"/>
              </a:ext>
            </a:extLst>
          </p:cNvPr>
          <p:cNvSpPr>
            <a:spLocks noChangeAspect="1"/>
          </p:cNvSpPr>
          <p:nvPr/>
        </p:nvSpPr>
        <p:spPr>
          <a:xfrm flipH="1">
            <a:off x="9523905" y="13026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5B4611-2F7D-8A84-C560-C31F66976EF8}"/>
              </a:ext>
            </a:extLst>
          </p:cNvPr>
          <p:cNvSpPr>
            <a:spLocks noChangeAspect="1"/>
          </p:cNvSpPr>
          <p:nvPr/>
        </p:nvSpPr>
        <p:spPr>
          <a:xfrm>
            <a:off x="5858048" y="462316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AAAE43-D256-D91A-CC09-B1D77091849C}"/>
              </a:ext>
            </a:extLst>
          </p:cNvPr>
          <p:cNvSpPr>
            <a:spLocks noChangeAspect="1"/>
          </p:cNvSpPr>
          <p:nvPr/>
        </p:nvSpPr>
        <p:spPr>
          <a:xfrm>
            <a:off x="2927691" y="56123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C612A63-FE4C-DF27-E3A1-D0E9BDD10EA1}"/>
              </a:ext>
            </a:extLst>
          </p:cNvPr>
          <p:cNvSpPr>
            <a:spLocks noChangeAspect="1"/>
          </p:cNvSpPr>
          <p:nvPr/>
        </p:nvSpPr>
        <p:spPr>
          <a:xfrm>
            <a:off x="5687073" y="147622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A9488F-73BB-66A1-71C8-8586B2521EB5}"/>
              </a:ext>
            </a:extLst>
          </p:cNvPr>
          <p:cNvSpPr>
            <a:spLocks noChangeAspect="1"/>
          </p:cNvSpPr>
          <p:nvPr/>
        </p:nvSpPr>
        <p:spPr>
          <a:xfrm>
            <a:off x="5880907" y="152887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A71DFB6-55C0-A620-43F5-8A558805866B}"/>
              </a:ext>
            </a:extLst>
          </p:cNvPr>
          <p:cNvSpPr>
            <a:spLocks noChangeAspect="1"/>
          </p:cNvSpPr>
          <p:nvPr/>
        </p:nvSpPr>
        <p:spPr>
          <a:xfrm>
            <a:off x="10915823" y="200578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28F33F9-DE5A-56AD-0411-B4B21FD8D799}"/>
              </a:ext>
            </a:extLst>
          </p:cNvPr>
          <p:cNvSpPr>
            <a:spLocks noChangeAspect="1"/>
          </p:cNvSpPr>
          <p:nvPr/>
        </p:nvSpPr>
        <p:spPr>
          <a:xfrm>
            <a:off x="6050281" y="136278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BB6B0D1-F61C-090F-AD6B-3A5512FAF66B}"/>
              </a:ext>
            </a:extLst>
          </p:cNvPr>
          <p:cNvSpPr>
            <a:spLocks noChangeAspect="1"/>
          </p:cNvSpPr>
          <p:nvPr/>
        </p:nvSpPr>
        <p:spPr>
          <a:xfrm>
            <a:off x="6259857" y="149390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64F2B31-48BF-364E-25BB-E4C63A8480DE}"/>
              </a:ext>
            </a:extLst>
          </p:cNvPr>
          <p:cNvSpPr>
            <a:spLocks noChangeAspect="1"/>
          </p:cNvSpPr>
          <p:nvPr/>
        </p:nvSpPr>
        <p:spPr>
          <a:xfrm>
            <a:off x="7045869" y="415155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2CA1DEC-19BA-6E11-968F-D260E2F2F7DB}"/>
              </a:ext>
            </a:extLst>
          </p:cNvPr>
          <p:cNvSpPr>
            <a:spLocks noChangeAspect="1"/>
          </p:cNvSpPr>
          <p:nvPr/>
        </p:nvSpPr>
        <p:spPr>
          <a:xfrm>
            <a:off x="8985851" y="87041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7F5F657-2445-4CA8-1B10-5AA0EB0E928F}"/>
              </a:ext>
            </a:extLst>
          </p:cNvPr>
          <p:cNvSpPr>
            <a:spLocks noChangeAspect="1"/>
          </p:cNvSpPr>
          <p:nvPr/>
        </p:nvSpPr>
        <p:spPr>
          <a:xfrm>
            <a:off x="7427942" y="346990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11E292F-28A4-E260-8815-7A3008458D15}"/>
              </a:ext>
            </a:extLst>
          </p:cNvPr>
          <p:cNvSpPr>
            <a:spLocks noChangeAspect="1"/>
          </p:cNvSpPr>
          <p:nvPr/>
        </p:nvSpPr>
        <p:spPr>
          <a:xfrm rot="3268785">
            <a:off x="7598899" y="375578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094E04B-32DC-F01A-4A20-A90EE8D83180}"/>
              </a:ext>
            </a:extLst>
          </p:cNvPr>
          <p:cNvSpPr>
            <a:spLocks noChangeAspect="1"/>
          </p:cNvSpPr>
          <p:nvPr/>
        </p:nvSpPr>
        <p:spPr>
          <a:xfrm rot="3268785">
            <a:off x="7470477" y="427997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312DA55-4416-5B5C-B899-A17154B367F8}"/>
              </a:ext>
            </a:extLst>
          </p:cNvPr>
          <p:cNvSpPr>
            <a:spLocks noChangeAspect="1"/>
          </p:cNvSpPr>
          <p:nvPr/>
        </p:nvSpPr>
        <p:spPr>
          <a:xfrm>
            <a:off x="7282756" y="38796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8860CB-DDE4-38C1-5DB0-FC8726D51A00}"/>
              </a:ext>
            </a:extLst>
          </p:cNvPr>
          <p:cNvSpPr>
            <a:spLocks noChangeAspect="1"/>
          </p:cNvSpPr>
          <p:nvPr/>
        </p:nvSpPr>
        <p:spPr>
          <a:xfrm rot="3268785">
            <a:off x="7934411" y="374748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17370D4-9CCB-0CF7-8749-95F7A47A5A1E}"/>
              </a:ext>
            </a:extLst>
          </p:cNvPr>
          <p:cNvSpPr>
            <a:spLocks noChangeAspect="1"/>
          </p:cNvSpPr>
          <p:nvPr/>
        </p:nvSpPr>
        <p:spPr>
          <a:xfrm rot="3268785">
            <a:off x="7718107" y="397472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D4D9C7-CEB2-7495-5AAA-5813FBCB46BF}"/>
              </a:ext>
            </a:extLst>
          </p:cNvPr>
          <p:cNvSpPr>
            <a:spLocks noChangeAspect="1"/>
          </p:cNvSpPr>
          <p:nvPr/>
        </p:nvSpPr>
        <p:spPr>
          <a:xfrm>
            <a:off x="7506556" y="3282321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C18127F-6822-6736-5407-7D3605A39799}"/>
              </a:ext>
            </a:extLst>
          </p:cNvPr>
          <p:cNvSpPr>
            <a:spLocks noChangeAspect="1"/>
          </p:cNvSpPr>
          <p:nvPr/>
        </p:nvSpPr>
        <p:spPr>
          <a:xfrm>
            <a:off x="10250114" y="3158078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720AE42-8F0F-6188-4658-8DDE94BD2BCA}"/>
              </a:ext>
            </a:extLst>
          </p:cNvPr>
          <p:cNvSpPr>
            <a:spLocks noChangeAspect="1"/>
          </p:cNvSpPr>
          <p:nvPr/>
        </p:nvSpPr>
        <p:spPr>
          <a:xfrm>
            <a:off x="7812734" y="334408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0160B9C-37EC-1A25-D0ED-14B6EBA13040}"/>
              </a:ext>
            </a:extLst>
          </p:cNvPr>
          <p:cNvSpPr>
            <a:spLocks noChangeAspect="1"/>
          </p:cNvSpPr>
          <p:nvPr/>
        </p:nvSpPr>
        <p:spPr>
          <a:xfrm>
            <a:off x="1847246" y="47180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2AD205D-A4C5-C4F6-05E1-2FB81C1EB3F0}"/>
              </a:ext>
            </a:extLst>
          </p:cNvPr>
          <p:cNvSpPr>
            <a:spLocks noChangeAspect="1"/>
          </p:cNvSpPr>
          <p:nvPr/>
        </p:nvSpPr>
        <p:spPr>
          <a:xfrm>
            <a:off x="7096178" y="36301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D8108B-C3B5-EB7C-AB80-F7E502718C22}"/>
              </a:ext>
            </a:extLst>
          </p:cNvPr>
          <p:cNvSpPr>
            <a:spLocks noChangeAspect="1"/>
          </p:cNvSpPr>
          <p:nvPr/>
        </p:nvSpPr>
        <p:spPr>
          <a:xfrm>
            <a:off x="1667393" y="4623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C70EEC5-B470-BB2C-5356-3F752CE249F4}"/>
              </a:ext>
            </a:extLst>
          </p:cNvPr>
          <p:cNvSpPr>
            <a:spLocks noChangeAspect="1"/>
          </p:cNvSpPr>
          <p:nvPr/>
        </p:nvSpPr>
        <p:spPr>
          <a:xfrm>
            <a:off x="7190528" y="33672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26314D4-7D72-C75D-A9A2-5F6815EDFBB6}"/>
              </a:ext>
            </a:extLst>
          </p:cNvPr>
          <p:cNvSpPr>
            <a:spLocks noChangeAspect="1"/>
          </p:cNvSpPr>
          <p:nvPr/>
        </p:nvSpPr>
        <p:spPr>
          <a:xfrm>
            <a:off x="5949694" y="467088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55E3409-6BB8-4E63-DBE9-91039F14590A}"/>
              </a:ext>
            </a:extLst>
          </p:cNvPr>
          <p:cNvSpPr>
            <a:spLocks noChangeAspect="1"/>
          </p:cNvSpPr>
          <p:nvPr/>
        </p:nvSpPr>
        <p:spPr>
          <a:xfrm>
            <a:off x="5903766" y="45382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EB5A886-69C8-C057-B012-BFDDB9C4B2C1}"/>
              </a:ext>
            </a:extLst>
          </p:cNvPr>
          <p:cNvSpPr>
            <a:spLocks noChangeAspect="1"/>
          </p:cNvSpPr>
          <p:nvPr/>
        </p:nvSpPr>
        <p:spPr>
          <a:xfrm>
            <a:off x="7021440" y="3466433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DF26061-C1C7-ADA2-2A54-D2E53B1D40E5}"/>
              </a:ext>
            </a:extLst>
          </p:cNvPr>
          <p:cNvSpPr>
            <a:spLocks noChangeAspect="1"/>
          </p:cNvSpPr>
          <p:nvPr/>
        </p:nvSpPr>
        <p:spPr>
          <a:xfrm>
            <a:off x="3980619" y="4378907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3687434-A672-DD37-1BCA-F3B7F37AEB8E}"/>
              </a:ext>
            </a:extLst>
          </p:cNvPr>
          <p:cNvSpPr>
            <a:spLocks noChangeAspect="1"/>
          </p:cNvSpPr>
          <p:nvPr/>
        </p:nvSpPr>
        <p:spPr>
          <a:xfrm>
            <a:off x="5198467" y="3589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B5F8302-098C-5527-D55A-390316C5ED61}"/>
              </a:ext>
            </a:extLst>
          </p:cNvPr>
          <p:cNvSpPr>
            <a:spLocks noChangeAspect="1"/>
          </p:cNvSpPr>
          <p:nvPr/>
        </p:nvSpPr>
        <p:spPr>
          <a:xfrm>
            <a:off x="5063019" y="460030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1E2FD-A5BF-BCAF-00F4-670C61A9AC0E}"/>
              </a:ext>
            </a:extLst>
          </p:cNvPr>
          <p:cNvSpPr>
            <a:spLocks noChangeAspect="1"/>
          </p:cNvSpPr>
          <p:nvPr/>
        </p:nvSpPr>
        <p:spPr>
          <a:xfrm>
            <a:off x="5858047" y="395541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2501BFE-7003-1B4D-879F-49AD072F0D8C}"/>
              </a:ext>
            </a:extLst>
          </p:cNvPr>
          <p:cNvSpPr>
            <a:spLocks noChangeAspect="1"/>
          </p:cNvSpPr>
          <p:nvPr/>
        </p:nvSpPr>
        <p:spPr>
          <a:xfrm>
            <a:off x="6820537" y="341295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7157F81-95CF-7F36-9682-9EE341218486}"/>
              </a:ext>
            </a:extLst>
          </p:cNvPr>
          <p:cNvSpPr>
            <a:spLocks noChangeAspect="1"/>
          </p:cNvSpPr>
          <p:nvPr/>
        </p:nvSpPr>
        <p:spPr>
          <a:xfrm>
            <a:off x="9204587" y="7825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FA15992-DBDB-6D15-72F1-61F5CB7BB564}"/>
              </a:ext>
            </a:extLst>
          </p:cNvPr>
          <p:cNvSpPr>
            <a:spLocks noChangeAspect="1"/>
          </p:cNvSpPr>
          <p:nvPr/>
        </p:nvSpPr>
        <p:spPr>
          <a:xfrm>
            <a:off x="6050347" y="189023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214C677-1E7C-7DC7-0B01-038DBAD12EA3}"/>
              </a:ext>
            </a:extLst>
          </p:cNvPr>
          <p:cNvSpPr>
            <a:spLocks noChangeAspect="1"/>
          </p:cNvSpPr>
          <p:nvPr/>
        </p:nvSpPr>
        <p:spPr>
          <a:xfrm>
            <a:off x="6027421" y="242213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ABB8C01-A1AE-6E05-05AE-FAF427C565E7}"/>
              </a:ext>
            </a:extLst>
          </p:cNvPr>
          <p:cNvSpPr>
            <a:spLocks noChangeAspect="1"/>
          </p:cNvSpPr>
          <p:nvPr/>
        </p:nvSpPr>
        <p:spPr>
          <a:xfrm>
            <a:off x="5399256" y="268623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18CE462-0A1D-5469-FE9C-9DB643459E9C}"/>
              </a:ext>
            </a:extLst>
          </p:cNvPr>
          <p:cNvSpPr>
            <a:spLocks noChangeAspect="1"/>
          </p:cNvSpPr>
          <p:nvPr/>
        </p:nvSpPr>
        <p:spPr>
          <a:xfrm>
            <a:off x="5403580" y="2043682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FB887E9-AED7-905A-99A8-766E4C123E05}"/>
              </a:ext>
            </a:extLst>
          </p:cNvPr>
          <p:cNvSpPr>
            <a:spLocks noChangeAspect="1"/>
          </p:cNvSpPr>
          <p:nvPr/>
        </p:nvSpPr>
        <p:spPr>
          <a:xfrm>
            <a:off x="6146507" y="212398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F896F14-5AAE-B023-71F2-53CD14E89433}"/>
              </a:ext>
            </a:extLst>
          </p:cNvPr>
          <p:cNvSpPr>
            <a:spLocks noChangeAspect="1"/>
          </p:cNvSpPr>
          <p:nvPr/>
        </p:nvSpPr>
        <p:spPr>
          <a:xfrm>
            <a:off x="1983899" y="464802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0959F77-ADF0-BB99-6DB1-7EB2A55F391C}"/>
              </a:ext>
            </a:extLst>
          </p:cNvPr>
          <p:cNvSpPr>
            <a:spLocks noChangeAspect="1"/>
          </p:cNvSpPr>
          <p:nvPr/>
        </p:nvSpPr>
        <p:spPr>
          <a:xfrm>
            <a:off x="3143497" y="3693722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709B1F8-228A-6C33-6644-97245B43CBB9}"/>
              </a:ext>
            </a:extLst>
          </p:cNvPr>
          <p:cNvSpPr>
            <a:spLocks noChangeAspect="1"/>
          </p:cNvSpPr>
          <p:nvPr/>
        </p:nvSpPr>
        <p:spPr>
          <a:xfrm flipH="1">
            <a:off x="8965506" y="16891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3C08026-4E31-3F36-208C-771E885F29F6}"/>
              </a:ext>
            </a:extLst>
          </p:cNvPr>
          <p:cNvSpPr>
            <a:spLocks noChangeAspect="1"/>
          </p:cNvSpPr>
          <p:nvPr/>
        </p:nvSpPr>
        <p:spPr>
          <a:xfrm flipH="1">
            <a:off x="9089563" y="95387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CAEA55-7297-0A0B-0F59-6355730CFF3F}"/>
              </a:ext>
            </a:extLst>
          </p:cNvPr>
          <p:cNvSpPr>
            <a:spLocks noChangeAspect="1"/>
          </p:cNvSpPr>
          <p:nvPr/>
        </p:nvSpPr>
        <p:spPr>
          <a:xfrm>
            <a:off x="8257447" y="13200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7CD4839-4258-6B16-7251-1FE5E134620F}"/>
              </a:ext>
            </a:extLst>
          </p:cNvPr>
          <p:cNvSpPr>
            <a:spLocks noChangeAspect="1"/>
          </p:cNvSpPr>
          <p:nvPr/>
        </p:nvSpPr>
        <p:spPr>
          <a:xfrm>
            <a:off x="8483075" y="125693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900DEB2-ED30-B198-A06B-68B655BF2DA8}"/>
              </a:ext>
            </a:extLst>
          </p:cNvPr>
          <p:cNvSpPr>
            <a:spLocks noChangeAspect="1"/>
          </p:cNvSpPr>
          <p:nvPr/>
        </p:nvSpPr>
        <p:spPr>
          <a:xfrm>
            <a:off x="7233484" y="1146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E5A28D4-57A5-CBA7-F368-13E0C04F95F1}"/>
              </a:ext>
            </a:extLst>
          </p:cNvPr>
          <p:cNvSpPr>
            <a:spLocks noChangeAspect="1"/>
          </p:cNvSpPr>
          <p:nvPr/>
        </p:nvSpPr>
        <p:spPr>
          <a:xfrm>
            <a:off x="7690684" y="16033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BE76230-B3B2-892A-310F-37010DEBEF38}"/>
              </a:ext>
            </a:extLst>
          </p:cNvPr>
          <p:cNvSpPr>
            <a:spLocks noChangeAspect="1"/>
          </p:cNvSpPr>
          <p:nvPr/>
        </p:nvSpPr>
        <p:spPr>
          <a:xfrm>
            <a:off x="5467818" y="469167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3AC2A70-EAAF-56C0-7968-81BF0AFF016C}"/>
              </a:ext>
            </a:extLst>
          </p:cNvPr>
          <p:cNvSpPr>
            <a:spLocks noChangeAspect="1"/>
          </p:cNvSpPr>
          <p:nvPr/>
        </p:nvSpPr>
        <p:spPr>
          <a:xfrm>
            <a:off x="7647917" y="25091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DC9924F-0137-E713-A5A9-E77882500C31}"/>
              </a:ext>
            </a:extLst>
          </p:cNvPr>
          <p:cNvSpPr>
            <a:spLocks noChangeAspect="1"/>
          </p:cNvSpPr>
          <p:nvPr/>
        </p:nvSpPr>
        <p:spPr>
          <a:xfrm>
            <a:off x="4033634" y="389497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F91978A-356D-ED04-4418-D9C3330C302B}"/>
              </a:ext>
            </a:extLst>
          </p:cNvPr>
          <p:cNvSpPr>
            <a:spLocks noChangeAspect="1"/>
          </p:cNvSpPr>
          <p:nvPr/>
        </p:nvSpPr>
        <p:spPr>
          <a:xfrm>
            <a:off x="7676196" y="279578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71E80A8-49C2-F6C5-F26F-C0604FA44A0D}"/>
              </a:ext>
            </a:extLst>
          </p:cNvPr>
          <p:cNvSpPr>
            <a:spLocks noChangeAspect="1"/>
          </p:cNvSpPr>
          <p:nvPr/>
        </p:nvSpPr>
        <p:spPr>
          <a:xfrm>
            <a:off x="2973410" y="542536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DF956F4-88E2-72F2-6907-8DC400AAE103}"/>
              </a:ext>
            </a:extLst>
          </p:cNvPr>
          <p:cNvSpPr>
            <a:spLocks noChangeAspect="1"/>
          </p:cNvSpPr>
          <p:nvPr/>
        </p:nvSpPr>
        <p:spPr>
          <a:xfrm>
            <a:off x="6151190" y="284620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FAFE1F6-4DC4-CB92-94EA-3E0AB4E2BB8E}"/>
              </a:ext>
            </a:extLst>
          </p:cNvPr>
          <p:cNvSpPr>
            <a:spLocks noChangeAspect="1"/>
          </p:cNvSpPr>
          <p:nvPr/>
        </p:nvSpPr>
        <p:spPr>
          <a:xfrm>
            <a:off x="5442780" y="38167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A2C72C4-C8E3-DDEC-F326-67095F732681}"/>
              </a:ext>
            </a:extLst>
          </p:cNvPr>
          <p:cNvSpPr>
            <a:spLocks noChangeAspect="1"/>
          </p:cNvSpPr>
          <p:nvPr/>
        </p:nvSpPr>
        <p:spPr>
          <a:xfrm>
            <a:off x="5582553" y="47905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B07CC5B-5EA6-7B55-1236-2FD4A75534D2}"/>
              </a:ext>
            </a:extLst>
          </p:cNvPr>
          <p:cNvSpPr>
            <a:spLocks noChangeAspect="1"/>
          </p:cNvSpPr>
          <p:nvPr/>
        </p:nvSpPr>
        <p:spPr>
          <a:xfrm>
            <a:off x="5366635" y="246275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812E0A7-F60A-AC71-B243-5112717F9FB0}"/>
              </a:ext>
            </a:extLst>
          </p:cNvPr>
          <p:cNvSpPr>
            <a:spLocks noChangeAspect="1"/>
          </p:cNvSpPr>
          <p:nvPr/>
        </p:nvSpPr>
        <p:spPr>
          <a:xfrm>
            <a:off x="5585812" y="2756586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3A09630-1570-6A75-A44C-B692412FF5F6}"/>
              </a:ext>
            </a:extLst>
          </p:cNvPr>
          <p:cNvSpPr>
            <a:spLocks noChangeAspect="1"/>
          </p:cNvSpPr>
          <p:nvPr/>
        </p:nvSpPr>
        <p:spPr>
          <a:xfrm>
            <a:off x="6041829" y="161802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BCB4FD9-C891-C8E2-2400-B62992F82ACA}"/>
              </a:ext>
            </a:extLst>
          </p:cNvPr>
          <p:cNvSpPr>
            <a:spLocks noChangeAspect="1"/>
          </p:cNvSpPr>
          <p:nvPr/>
        </p:nvSpPr>
        <p:spPr>
          <a:xfrm>
            <a:off x="6367123" y="12793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888F173-9104-9D16-869D-CEF6C61E576D}"/>
              </a:ext>
            </a:extLst>
          </p:cNvPr>
          <p:cNvSpPr>
            <a:spLocks noChangeAspect="1"/>
          </p:cNvSpPr>
          <p:nvPr/>
        </p:nvSpPr>
        <p:spPr>
          <a:xfrm>
            <a:off x="6758478" y="315481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768F3B5A-95FB-2085-7FD3-F66577938238}"/>
              </a:ext>
            </a:extLst>
          </p:cNvPr>
          <p:cNvSpPr>
            <a:spLocks noChangeAspect="1"/>
          </p:cNvSpPr>
          <p:nvPr/>
        </p:nvSpPr>
        <p:spPr>
          <a:xfrm>
            <a:off x="5596534" y="172321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96B1F51-281E-E873-63F3-B01862CC4A5B}"/>
              </a:ext>
            </a:extLst>
          </p:cNvPr>
          <p:cNvSpPr>
            <a:spLocks noChangeAspect="1"/>
          </p:cNvSpPr>
          <p:nvPr/>
        </p:nvSpPr>
        <p:spPr>
          <a:xfrm>
            <a:off x="6532718" y="21697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797E773-3C31-C0CF-EF6D-929654E3BC60}"/>
              </a:ext>
            </a:extLst>
          </p:cNvPr>
          <p:cNvSpPr>
            <a:spLocks noChangeAspect="1"/>
          </p:cNvSpPr>
          <p:nvPr/>
        </p:nvSpPr>
        <p:spPr>
          <a:xfrm>
            <a:off x="7832493" y="342550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9745A0-A865-EF6D-D69E-A9BC20AF9DF3}"/>
              </a:ext>
            </a:extLst>
          </p:cNvPr>
          <p:cNvSpPr>
            <a:spLocks noChangeAspect="1"/>
          </p:cNvSpPr>
          <p:nvPr/>
        </p:nvSpPr>
        <p:spPr>
          <a:xfrm>
            <a:off x="8701786" y="8258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7DC1E714-31BC-18F2-3CA9-B29B986CFE31}"/>
              </a:ext>
            </a:extLst>
          </p:cNvPr>
          <p:cNvSpPr>
            <a:spLocks noChangeAspect="1"/>
          </p:cNvSpPr>
          <p:nvPr/>
        </p:nvSpPr>
        <p:spPr>
          <a:xfrm>
            <a:off x="7273363" y="3013394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4790730-869A-7B4B-32B7-338F573A809E}"/>
              </a:ext>
            </a:extLst>
          </p:cNvPr>
          <p:cNvSpPr>
            <a:spLocks noChangeAspect="1"/>
          </p:cNvSpPr>
          <p:nvPr/>
        </p:nvSpPr>
        <p:spPr>
          <a:xfrm flipV="1">
            <a:off x="3563324" y="3402513"/>
            <a:ext cx="225500" cy="2255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E303D9A-FEE2-B118-6530-D1041B2730CF}"/>
              </a:ext>
            </a:extLst>
          </p:cNvPr>
          <p:cNvSpPr>
            <a:spLocks noChangeAspect="1"/>
          </p:cNvSpPr>
          <p:nvPr/>
        </p:nvSpPr>
        <p:spPr>
          <a:xfrm>
            <a:off x="9762838" y="26527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9CA1F2E9-2A6B-AE1E-960E-AE17E79A344A}"/>
              </a:ext>
            </a:extLst>
          </p:cNvPr>
          <p:cNvSpPr>
            <a:spLocks noChangeAspect="1"/>
          </p:cNvSpPr>
          <p:nvPr/>
        </p:nvSpPr>
        <p:spPr>
          <a:xfrm>
            <a:off x="10561433" y="311299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3772711-52E3-776A-09AE-A754FA1A4DEB}"/>
              </a:ext>
            </a:extLst>
          </p:cNvPr>
          <p:cNvSpPr>
            <a:spLocks noChangeAspect="1"/>
          </p:cNvSpPr>
          <p:nvPr/>
        </p:nvSpPr>
        <p:spPr>
          <a:xfrm>
            <a:off x="10803663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E9B42D6-DD07-8218-EAD6-5275B7CB99B6}"/>
              </a:ext>
            </a:extLst>
          </p:cNvPr>
          <p:cNvSpPr>
            <a:spLocks noChangeAspect="1"/>
          </p:cNvSpPr>
          <p:nvPr/>
        </p:nvSpPr>
        <p:spPr>
          <a:xfrm>
            <a:off x="9756951" y="30274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2370D4F-2F35-C869-36F5-B45F5CD88A45}"/>
              </a:ext>
            </a:extLst>
          </p:cNvPr>
          <p:cNvSpPr/>
          <p:nvPr/>
        </p:nvSpPr>
        <p:spPr>
          <a:xfrm>
            <a:off x="-619932" y="-504364"/>
            <a:ext cx="13512972" cy="7880364"/>
          </a:xfrm>
          <a:prstGeom prst="rect">
            <a:avLst/>
          </a:prstGeom>
          <a:solidFill>
            <a:schemeClr val="tx1">
              <a:alpha val="450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54F88A8-6C0D-045B-39E4-C6382C3242A9}"/>
              </a:ext>
            </a:extLst>
          </p:cNvPr>
          <p:cNvSpPr>
            <a:spLocks noChangeAspect="1"/>
          </p:cNvSpPr>
          <p:nvPr/>
        </p:nvSpPr>
        <p:spPr>
          <a:xfrm>
            <a:off x="5209263" y="51584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83CE777-9AD1-1A54-C29E-BEF853E6CFC5}"/>
              </a:ext>
            </a:extLst>
          </p:cNvPr>
          <p:cNvSpPr>
            <a:spLocks noChangeAspect="1"/>
          </p:cNvSpPr>
          <p:nvPr/>
        </p:nvSpPr>
        <p:spPr>
          <a:xfrm>
            <a:off x="6326250" y="53101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D00E8D8-59A5-5130-B2C4-453D3B2F6CD6}"/>
              </a:ext>
            </a:extLst>
          </p:cNvPr>
          <p:cNvSpPr>
            <a:spLocks noChangeAspect="1"/>
          </p:cNvSpPr>
          <p:nvPr/>
        </p:nvSpPr>
        <p:spPr>
          <a:xfrm>
            <a:off x="7277737" y="387015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60C98F7B-584F-1762-F05D-5F8AF2F1AC69}"/>
              </a:ext>
            </a:extLst>
          </p:cNvPr>
          <p:cNvSpPr>
            <a:spLocks noChangeAspect="1"/>
          </p:cNvSpPr>
          <p:nvPr/>
        </p:nvSpPr>
        <p:spPr>
          <a:xfrm>
            <a:off x="7430137" y="402255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F6A0A56A-BD53-723A-F2A1-4A225FB88242}"/>
              </a:ext>
            </a:extLst>
          </p:cNvPr>
          <p:cNvSpPr>
            <a:spLocks noChangeAspect="1"/>
          </p:cNvSpPr>
          <p:nvPr/>
        </p:nvSpPr>
        <p:spPr>
          <a:xfrm>
            <a:off x="3150362" y="333991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C8959DD-C18D-0F36-5248-52A17EC12E0B}"/>
              </a:ext>
            </a:extLst>
          </p:cNvPr>
          <p:cNvSpPr>
            <a:spLocks noChangeAspect="1"/>
          </p:cNvSpPr>
          <p:nvPr/>
        </p:nvSpPr>
        <p:spPr>
          <a:xfrm>
            <a:off x="5533945" y="12036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BC88A1DF-0060-338A-0EE2-454916B7475C}"/>
              </a:ext>
            </a:extLst>
          </p:cNvPr>
          <p:cNvSpPr>
            <a:spLocks noChangeAspect="1"/>
          </p:cNvSpPr>
          <p:nvPr/>
        </p:nvSpPr>
        <p:spPr>
          <a:xfrm>
            <a:off x="2789434" y="35238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2B83B3F-5187-53BF-82A1-C78197881DCC}"/>
              </a:ext>
            </a:extLst>
          </p:cNvPr>
          <p:cNvSpPr>
            <a:spLocks noChangeAspect="1"/>
          </p:cNvSpPr>
          <p:nvPr/>
        </p:nvSpPr>
        <p:spPr>
          <a:xfrm>
            <a:off x="2979832" y="336096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B8844C9F-996E-747A-AB0A-97E5F47BCFE5}"/>
              </a:ext>
            </a:extLst>
          </p:cNvPr>
          <p:cNvSpPr>
            <a:spLocks noChangeAspect="1"/>
          </p:cNvSpPr>
          <p:nvPr/>
        </p:nvSpPr>
        <p:spPr>
          <a:xfrm>
            <a:off x="3246634" y="35370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D0C8B56-BB35-FBB8-0511-CF6D80497A83}"/>
              </a:ext>
            </a:extLst>
          </p:cNvPr>
          <p:cNvSpPr>
            <a:spLocks noChangeAspect="1"/>
          </p:cNvSpPr>
          <p:nvPr/>
        </p:nvSpPr>
        <p:spPr>
          <a:xfrm rot="3268785">
            <a:off x="8022907" y="427952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BA769D3-9A7D-F1BF-5D83-CE8B773165B8}"/>
              </a:ext>
            </a:extLst>
          </p:cNvPr>
          <p:cNvSpPr>
            <a:spLocks noChangeAspect="1"/>
          </p:cNvSpPr>
          <p:nvPr/>
        </p:nvSpPr>
        <p:spPr>
          <a:xfrm rot="3268785">
            <a:off x="3859475" y="461409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588DD82-336D-DBF4-B4D4-55A35D65C28B}"/>
              </a:ext>
            </a:extLst>
          </p:cNvPr>
          <p:cNvSpPr>
            <a:spLocks noChangeAspect="1"/>
          </p:cNvSpPr>
          <p:nvPr/>
        </p:nvSpPr>
        <p:spPr>
          <a:xfrm rot="3268785">
            <a:off x="4056493" y="457013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DB05FBD0-599B-9BEF-7565-86235595F5C6}"/>
              </a:ext>
            </a:extLst>
          </p:cNvPr>
          <p:cNvSpPr>
            <a:spLocks noChangeAspect="1"/>
          </p:cNvSpPr>
          <p:nvPr/>
        </p:nvSpPr>
        <p:spPr>
          <a:xfrm rot="3268785">
            <a:off x="1535001" y="349391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E6147D08-2D8A-96E4-E5BD-76547F224777}"/>
              </a:ext>
            </a:extLst>
          </p:cNvPr>
          <p:cNvSpPr>
            <a:spLocks noChangeAspect="1"/>
          </p:cNvSpPr>
          <p:nvPr/>
        </p:nvSpPr>
        <p:spPr>
          <a:xfrm rot="3268785">
            <a:off x="847252" y="536298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06CC250-E088-9590-118E-FEFD7EADC7CC}"/>
              </a:ext>
            </a:extLst>
          </p:cNvPr>
          <p:cNvSpPr>
            <a:spLocks noChangeAspect="1"/>
          </p:cNvSpPr>
          <p:nvPr/>
        </p:nvSpPr>
        <p:spPr>
          <a:xfrm rot="3268785">
            <a:off x="1563933" y="41764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80F36DF-260C-6A35-8769-7A20F42296A6}"/>
              </a:ext>
            </a:extLst>
          </p:cNvPr>
          <p:cNvSpPr>
            <a:spLocks noChangeAspect="1"/>
          </p:cNvSpPr>
          <p:nvPr/>
        </p:nvSpPr>
        <p:spPr>
          <a:xfrm rot="3268785">
            <a:off x="605179" y="44709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7B88E1E-71C3-6BFB-1503-D6B2822B943B}"/>
              </a:ext>
            </a:extLst>
          </p:cNvPr>
          <p:cNvSpPr>
            <a:spLocks noChangeAspect="1"/>
          </p:cNvSpPr>
          <p:nvPr/>
        </p:nvSpPr>
        <p:spPr>
          <a:xfrm>
            <a:off x="7415730" y="30274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23702353-D13B-4FF1-4D96-5A5947B0EE4A}"/>
              </a:ext>
            </a:extLst>
          </p:cNvPr>
          <p:cNvSpPr>
            <a:spLocks noChangeAspect="1"/>
          </p:cNvSpPr>
          <p:nvPr/>
        </p:nvSpPr>
        <p:spPr>
          <a:xfrm>
            <a:off x="5894123" y="237994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D687DA-0B5B-2E31-B09B-F203A7BF811D}"/>
              </a:ext>
            </a:extLst>
          </p:cNvPr>
          <p:cNvSpPr>
            <a:spLocks noChangeAspect="1"/>
          </p:cNvSpPr>
          <p:nvPr/>
        </p:nvSpPr>
        <p:spPr>
          <a:xfrm>
            <a:off x="5949485" y="296800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9E13F1D8-BC28-D2FE-7C28-739C7CBC487A}"/>
              </a:ext>
            </a:extLst>
          </p:cNvPr>
          <p:cNvSpPr>
            <a:spLocks noChangeAspect="1"/>
          </p:cNvSpPr>
          <p:nvPr/>
        </p:nvSpPr>
        <p:spPr>
          <a:xfrm>
            <a:off x="6198923" y="268474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C5B6CB7A-7CFA-1364-16B0-61A7EE6616A3}"/>
              </a:ext>
            </a:extLst>
          </p:cNvPr>
          <p:cNvSpPr>
            <a:spLocks noChangeAspect="1"/>
          </p:cNvSpPr>
          <p:nvPr/>
        </p:nvSpPr>
        <p:spPr>
          <a:xfrm>
            <a:off x="6415414" y="334924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3005768D-A525-5687-B925-2591CA1AFB8D}"/>
              </a:ext>
            </a:extLst>
          </p:cNvPr>
          <p:cNvSpPr>
            <a:spLocks noChangeAspect="1"/>
          </p:cNvSpPr>
          <p:nvPr/>
        </p:nvSpPr>
        <p:spPr>
          <a:xfrm>
            <a:off x="5301534" y="397093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A2A4C0A-89E9-9E5A-CF9F-8FAB770CFD3C}"/>
              </a:ext>
            </a:extLst>
          </p:cNvPr>
          <p:cNvSpPr>
            <a:spLocks noChangeAspect="1"/>
          </p:cNvSpPr>
          <p:nvPr/>
        </p:nvSpPr>
        <p:spPr>
          <a:xfrm>
            <a:off x="5838286" y="26159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ECE2F5D6-11F3-FC5F-5858-0F5521744FC2}"/>
              </a:ext>
            </a:extLst>
          </p:cNvPr>
          <p:cNvSpPr>
            <a:spLocks noChangeAspect="1"/>
          </p:cNvSpPr>
          <p:nvPr/>
        </p:nvSpPr>
        <p:spPr>
          <a:xfrm>
            <a:off x="5545587" y="31099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8F40E92F-31BB-0208-459C-26CCD92BCEC5}"/>
              </a:ext>
            </a:extLst>
          </p:cNvPr>
          <p:cNvSpPr>
            <a:spLocks noChangeAspect="1"/>
          </p:cNvSpPr>
          <p:nvPr/>
        </p:nvSpPr>
        <p:spPr>
          <a:xfrm>
            <a:off x="7403005" y="21283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2BDA3C5D-262F-2AEF-27C7-816F2D064130}"/>
              </a:ext>
            </a:extLst>
          </p:cNvPr>
          <p:cNvSpPr>
            <a:spLocks noChangeAspect="1"/>
          </p:cNvSpPr>
          <p:nvPr/>
        </p:nvSpPr>
        <p:spPr>
          <a:xfrm>
            <a:off x="10981514" y="279578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D401FF68-3F61-CF2D-06A5-5BF68AB7D556}"/>
              </a:ext>
            </a:extLst>
          </p:cNvPr>
          <p:cNvSpPr>
            <a:spLocks noChangeAspect="1"/>
          </p:cNvSpPr>
          <p:nvPr/>
        </p:nvSpPr>
        <p:spPr>
          <a:xfrm>
            <a:off x="10452156" y="2015912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94C5207A-FC5C-EDBE-2799-7ED63643F641}"/>
              </a:ext>
            </a:extLst>
          </p:cNvPr>
          <p:cNvSpPr>
            <a:spLocks noChangeAspect="1"/>
          </p:cNvSpPr>
          <p:nvPr/>
        </p:nvSpPr>
        <p:spPr>
          <a:xfrm>
            <a:off x="10853117" y="314167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CDEFFE0-1A46-2F31-EEC4-FAD53DC4E3D5}"/>
              </a:ext>
            </a:extLst>
          </p:cNvPr>
          <p:cNvSpPr>
            <a:spLocks noChangeAspect="1"/>
          </p:cNvSpPr>
          <p:nvPr/>
        </p:nvSpPr>
        <p:spPr>
          <a:xfrm>
            <a:off x="11189039" y="243043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50674ED-BEC8-704D-55FF-48EA915A950E}"/>
              </a:ext>
            </a:extLst>
          </p:cNvPr>
          <p:cNvSpPr>
            <a:spLocks noChangeAspect="1"/>
          </p:cNvSpPr>
          <p:nvPr/>
        </p:nvSpPr>
        <p:spPr>
          <a:xfrm>
            <a:off x="10915823" y="240169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D3ECE0BE-0664-EF34-A5EA-1527B27C21E6}"/>
              </a:ext>
            </a:extLst>
          </p:cNvPr>
          <p:cNvSpPr>
            <a:spLocks noChangeAspect="1"/>
          </p:cNvSpPr>
          <p:nvPr/>
        </p:nvSpPr>
        <p:spPr>
          <a:xfrm>
            <a:off x="10701941" y="2505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532CDCE-C26C-9674-6848-8C669C337CE9}"/>
              </a:ext>
            </a:extLst>
          </p:cNvPr>
          <p:cNvSpPr>
            <a:spLocks noChangeAspect="1"/>
          </p:cNvSpPr>
          <p:nvPr/>
        </p:nvSpPr>
        <p:spPr>
          <a:xfrm>
            <a:off x="3609762" y="4331347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ED1E1B8C-9F16-0EA9-E4D4-99C3C3D9ED89}"/>
              </a:ext>
            </a:extLst>
          </p:cNvPr>
          <p:cNvSpPr>
            <a:spLocks noChangeAspect="1"/>
          </p:cNvSpPr>
          <p:nvPr/>
        </p:nvSpPr>
        <p:spPr>
          <a:xfrm>
            <a:off x="5685886" y="24635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1082A4C-7980-E05F-F9C9-D6F4AFACBF5F}"/>
              </a:ext>
            </a:extLst>
          </p:cNvPr>
          <p:cNvSpPr>
            <a:spLocks noChangeAspect="1"/>
          </p:cNvSpPr>
          <p:nvPr/>
        </p:nvSpPr>
        <p:spPr>
          <a:xfrm>
            <a:off x="3765383" y="444496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2D8FB246-F931-49BE-1229-C6CA55CDE3E2}"/>
              </a:ext>
            </a:extLst>
          </p:cNvPr>
          <p:cNvSpPr>
            <a:spLocks noChangeAspect="1"/>
          </p:cNvSpPr>
          <p:nvPr/>
        </p:nvSpPr>
        <p:spPr>
          <a:xfrm>
            <a:off x="3644764" y="464618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85A76B19-7C09-EB08-20EE-BBB93CC172D4}"/>
              </a:ext>
            </a:extLst>
          </p:cNvPr>
          <p:cNvSpPr>
            <a:spLocks noChangeAspect="1"/>
          </p:cNvSpPr>
          <p:nvPr/>
        </p:nvSpPr>
        <p:spPr>
          <a:xfrm>
            <a:off x="3393804" y="465887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FCF465B6-A777-F9F1-9F89-42CECE16F65E}"/>
              </a:ext>
            </a:extLst>
          </p:cNvPr>
          <p:cNvSpPr>
            <a:spLocks noChangeAspect="1"/>
          </p:cNvSpPr>
          <p:nvPr/>
        </p:nvSpPr>
        <p:spPr>
          <a:xfrm>
            <a:off x="3423345" y="328596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D876CD10-FF50-D12A-82B3-93150C25E6CB}"/>
              </a:ext>
            </a:extLst>
          </p:cNvPr>
          <p:cNvSpPr>
            <a:spLocks noChangeAspect="1"/>
          </p:cNvSpPr>
          <p:nvPr/>
        </p:nvSpPr>
        <p:spPr>
          <a:xfrm>
            <a:off x="5697987" y="32623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033FA6E-12F9-8F22-818A-8EBCEBD95868}"/>
              </a:ext>
            </a:extLst>
          </p:cNvPr>
          <p:cNvSpPr>
            <a:spLocks noChangeAspect="1"/>
          </p:cNvSpPr>
          <p:nvPr/>
        </p:nvSpPr>
        <p:spPr>
          <a:xfrm>
            <a:off x="8144676" y="275329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6DDB0515-4AFB-289E-AB40-87C10FFB1678}"/>
              </a:ext>
            </a:extLst>
          </p:cNvPr>
          <p:cNvSpPr>
            <a:spLocks noChangeAspect="1"/>
          </p:cNvSpPr>
          <p:nvPr/>
        </p:nvSpPr>
        <p:spPr>
          <a:xfrm>
            <a:off x="8562247" y="16248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DCA393A5-6BD8-D62E-E0ED-74F4AC09405E}"/>
              </a:ext>
            </a:extLst>
          </p:cNvPr>
          <p:cNvSpPr>
            <a:spLocks noChangeAspect="1"/>
          </p:cNvSpPr>
          <p:nvPr/>
        </p:nvSpPr>
        <p:spPr>
          <a:xfrm>
            <a:off x="10716957" y="15104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D46CEC6E-8139-1B0A-A855-714594AFF272}"/>
              </a:ext>
            </a:extLst>
          </p:cNvPr>
          <p:cNvSpPr>
            <a:spLocks noChangeAspect="1"/>
          </p:cNvSpPr>
          <p:nvPr/>
        </p:nvSpPr>
        <p:spPr>
          <a:xfrm rot="3268785">
            <a:off x="3833513" y="502795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284E60-BBAE-C840-BF2B-345D87417ADB}"/>
              </a:ext>
            </a:extLst>
          </p:cNvPr>
          <p:cNvSpPr>
            <a:spLocks noChangeAspect="1"/>
          </p:cNvSpPr>
          <p:nvPr/>
        </p:nvSpPr>
        <p:spPr>
          <a:xfrm>
            <a:off x="6781338" y="1516767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F86CF9-4FF2-7C7D-CD60-2AC9323F95AD}"/>
              </a:ext>
            </a:extLst>
          </p:cNvPr>
          <p:cNvSpPr>
            <a:spLocks noChangeAspect="1"/>
          </p:cNvSpPr>
          <p:nvPr/>
        </p:nvSpPr>
        <p:spPr>
          <a:xfrm>
            <a:off x="6458538" y="164414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A10E11B-C467-288A-B36B-118BB019E93D}"/>
              </a:ext>
            </a:extLst>
          </p:cNvPr>
          <p:cNvSpPr>
            <a:spLocks noChangeAspect="1"/>
          </p:cNvSpPr>
          <p:nvPr/>
        </p:nvSpPr>
        <p:spPr>
          <a:xfrm>
            <a:off x="7028199" y="192567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3D3067D-A916-6DF0-D83B-0E73716737E9}"/>
              </a:ext>
            </a:extLst>
          </p:cNvPr>
          <p:cNvSpPr>
            <a:spLocks noChangeAspect="1"/>
          </p:cNvSpPr>
          <p:nvPr/>
        </p:nvSpPr>
        <p:spPr>
          <a:xfrm>
            <a:off x="7308915" y="162622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958011B-ACDE-6FB9-F8F7-1A6E014B3B6E}"/>
              </a:ext>
            </a:extLst>
          </p:cNvPr>
          <p:cNvSpPr>
            <a:spLocks noChangeAspect="1"/>
          </p:cNvSpPr>
          <p:nvPr/>
        </p:nvSpPr>
        <p:spPr>
          <a:xfrm>
            <a:off x="7225440" y="143139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44077E8-B4C7-4BF9-8D02-52AD38D2957B}"/>
              </a:ext>
            </a:extLst>
          </p:cNvPr>
          <p:cNvSpPr>
            <a:spLocks noChangeAspect="1"/>
          </p:cNvSpPr>
          <p:nvPr/>
        </p:nvSpPr>
        <p:spPr>
          <a:xfrm>
            <a:off x="6739584" y="1551735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6CA371D-6964-B7EF-C820-51E67FF41FAC}"/>
              </a:ext>
            </a:extLst>
          </p:cNvPr>
          <p:cNvSpPr>
            <a:spLocks noChangeAspect="1"/>
          </p:cNvSpPr>
          <p:nvPr/>
        </p:nvSpPr>
        <p:spPr>
          <a:xfrm>
            <a:off x="6717057" y="195110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579BF9-0B70-1579-A091-493BB33E51E8}"/>
              </a:ext>
            </a:extLst>
          </p:cNvPr>
          <p:cNvSpPr>
            <a:spLocks noChangeAspect="1"/>
          </p:cNvSpPr>
          <p:nvPr/>
        </p:nvSpPr>
        <p:spPr>
          <a:xfrm>
            <a:off x="5533486" y="23111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1C361AE-6677-25D9-1A62-DCE9A9E85960}"/>
              </a:ext>
            </a:extLst>
          </p:cNvPr>
          <p:cNvSpPr>
            <a:spLocks noChangeAspect="1"/>
          </p:cNvSpPr>
          <p:nvPr/>
        </p:nvSpPr>
        <p:spPr>
          <a:xfrm>
            <a:off x="7249841" y="111912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A16AE31-AE8C-95F5-DC55-4B80304CA193}"/>
              </a:ext>
            </a:extLst>
          </p:cNvPr>
          <p:cNvSpPr>
            <a:spLocks noChangeAspect="1"/>
          </p:cNvSpPr>
          <p:nvPr/>
        </p:nvSpPr>
        <p:spPr>
          <a:xfrm>
            <a:off x="5589323" y="20751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93D4C1B1-CB83-4C23-C32E-0E16FF1CED19}"/>
              </a:ext>
            </a:extLst>
          </p:cNvPr>
          <p:cNvSpPr>
            <a:spLocks noChangeAspect="1"/>
          </p:cNvSpPr>
          <p:nvPr/>
        </p:nvSpPr>
        <p:spPr>
          <a:xfrm>
            <a:off x="5765585" y="2074182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730CD3-5085-24B5-CB23-4D32ADF9B223}"/>
              </a:ext>
            </a:extLst>
          </p:cNvPr>
          <p:cNvSpPr>
            <a:spLocks noChangeAspect="1"/>
          </p:cNvSpPr>
          <p:nvPr/>
        </p:nvSpPr>
        <p:spPr>
          <a:xfrm>
            <a:off x="2748490" y="5173128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7A7E22-22D9-41E9-5D10-14AA8E6C7E0C}"/>
              </a:ext>
            </a:extLst>
          </p:cNvPr>
          <p:cNvSpPr>
            <a:spLocks noChangeAspect="1"/>
          </p:cNvSpPr>
          <p:nvPr/>
        </p:nvSpPr>
        <p:spPr>
          <a:xfrm>
            <a:off x="1310747" y="508332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C288F-6E02-E9B3-B691-F95D6017D828}"/>
              </a:ext>
            </a:extLst>
          </p:cNvPr>
          <p:cNvSpPr>
            <a:spLocks noChangeAspect="1"/>
          </p:cNvSpPr>
          <p:nvPr/>
        </p:nvSpPr>
        <p:spPr>
          <a:xfrm>
            <a:off x="2329314" y="5813495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B56AE20-62CE-8142-FE3E-CF771D18A889}"/>
              </a:ext>
            </a:extLst>
          </p:cNvPr>
          <p:cNvSpPr>
            <a:spLocks noChangeAspect="1"/>
          </p:cNvSpPr>
          <p:nvPr/>
        </p:nvSpPr>
        <p:spPr>
          <a:xfrm>
            <a:off x="2414233" y="54710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BC1060-B382-5F46-998A-FE806C2B2E1B}"/>
              </a:ext>
            </a:extLst>
          </p:cNvPr>
          <p:cNvSpPr>
            <a:spLocks noChangeAspect="1"/>
          </p:cNvSpPr>
          <p:nvPr/>
        </p:nvSpPr>
        <p:spPr>
          <a:xfrm>
            <a:off x="2147106" y="5756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2383804-9249-DE38-DB30-0247AF310C43}"/>
              </a:ext>
            </a:extLst>
          </p:cNvPr>
          <p:cNvSpPr>
            <a:spLocks noChangeAspect="1"/>
          </p:cNvSpPr>
          <p:nvPr/>
        </p:nvSpPr>
        <p:spPr>
          <a:xfrm>
            <a:off x="2413443" y="566202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F7255F3-07F6-8540-4DC9-69FDD94E56D9}"/>
              </a:ext>
            </a:extLst>
          </p:cNvPr>
          <p:cNvSpPr>
            <a:spLocks noChangeAspect="1"/>
          </p:cNvSpPr>
          <p:nvPr/>
        </p:nvSpPr>
        <p:spPr>
          <a:xfrm>
            <a:off x="2602297" y="570716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E9F232B-9C3A-0503-857F-79B2FF274606}"/>
              </a:ext>
            </a:extLst>
          </p:cNvPr>
          <p:cNvSpPr>
            <a:spLocks noChangeAspect="1"/>
          </p:cNvSpPr>
          <p:nvPr/>
        </p:nvSpPr>
        <p:spPr>
          <a:xfrm>
            <a:off x="1514366" y="486590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62CF364-0286-9F48-A56E-425CBAD8B5E2}"/>
              </a:ext>
            </a:extLst>
          </p:cNvPr>
          <p:cNvSpPr>
            <a:spLocks noChangeAspect="1"/>
          </p:cNvSpPr>
          <p:nvPr/>
        </p:nvSpPr>
        <p:spPr>
          <a:xfrm>
            <a:off x="2640711" y="551679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F01959AD-14DA-F300-95B7-DF353CEDD367}"/>
              </a:ext>
            </a:extLst>
          </p:cNvPr>
          <p:cNvSpPr>
            <a:spLocks noChangeAspect="1"/>
          </p:cNvSpPr>
          <p:nvPr/>
        </p:nvSpPr>
        <p:spPr>
          <a:xfrm rot="3268785">
            <a:off x="1566163" y="528821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E5B7FE3-025E-F2CA-B979-D2C2FF9D3DC6}"/>
              </a:ext>
            </a:extLst>
          </p:cNvPr>
          <p:cNvSpPr>
            <a:spLocks noChangeAspect="1"/>
          </p:cNvSpPr>
          <p:nvPr/>
        </p:nvSpPr>
        <p:spPr>
          <a:xfrm>
            <a:off x="1424776" y="544078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A9040ED7-3E8A-8AD2-B243-E7D2E1571B24}"/>
              </a:ext>
            </a:extLst>
          </p:cNvPr>
          <p:cNvSpPr>
            <a:spLocks noChangeAspect="1"/>
          </p:cNvSpPr>
          <p:nvPr/>
        </p:nvSpPr>
        <p:spPr>
          <a:xfrm>
            <a:off x="5748934" y="187561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2889E018-2371-8C7B-5599-1E0265F45A41}"/>
              </a:ext>
            </a:extLst>
          </p:cNvPr>
          <p:cNvSpPr>
            <a:spLocks noChangeAspect="1"/>
          </p:cNvSpPr>
          <p:nvPr/>
        </p:nvSpPr>
        <p:spPr>
          <a:xfrm>
            <a:off x="5901334" y="202801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0BB95B25-4BE7-5944-F6AC-AE8A98A64AF7}"/>
              </a:ext>
            </a:extLst>
          </p:cNvPr>
          <p:cNvSpPr>
            <a:spLocks noChangeAspect="1"/>
          </p:cNvSpPr>
          <p:nvPr/>
        </p:nvSpPr>
        <p:spPr>
          <a:xfrm flipH="1">
            <a:off x="9338398" y="254696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9A6753E2-BA5F-9694-7BE9-479800E7FD76}"/>
              </a:ext>
            </a:extLst>
          </p:cNvPr>
          <p:cNvSpPr>
            <a:spLocks noChangeAspect="1"/>
          </p:cNvSpPr>
          <p:nvPr/>
        </p:nvSpPr>
        <p:spPr>
          <a:xfrm flipH="1">
            <a:off x="9562947" y="225050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1988DF4-8C9D-BA50-F4ED-D72AF5FE490D}"/>
              </a:ext>
            </a:extLst>
          </p:cNvPr>
          <p:cNvSpPr>
            <a:spLocks noChangeAspect="1"/>
          </p:cNvSpPr>
          <p:nvPr/>
        </p:nvSpPr>
        <p:spPr>
          <a:xfrm flipH="1">
            <a:off x="9801598" y="119531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C11CD1C5-FE12-85F1-8E3B-B52475ADBA99}"/>
              </a:ext>
            </a:extLst>
          </p:cNvPr>
          <p:cNvSpPr>
            <a:spLocks noChangeAspect="1"/>
          </p:cNvSpPr>
          <p:nvPr/>
        </p:nvSpPr>
        <p:spPr>
          <a:xfrm>
            <a:off x="6669133" y="139049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CCD60502-161E-E366-BD09-D240E18CEDA5}"/>
              </a:ext>
            </a:extLst>
          </p:cNvPr>
          <p:cNvSpPr>
            <a:spLocks noChangeAspect="1"/>
          </p:cNvSpPr>
          <p:nvPr/>
        </p:nvSpPr>
        <p:spPr>
          <a:xfrm>
            <a:off x="6951774" y="10965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E5E740D9-3DC7-DED2-A03C-186A2F91661E}"/>
              </a:ext>
            </a:extLst>
          </p:cNvPr>
          <p:cNvSpPr>
            <a:spLocks noChangeAspect="1"/>
          </p:cNvSpPr>
          <p:nvPr/>
        </p:nvSpPr>
        <p:spPr>
          <a:xfrm>
            <a:off x="5900358" y="9794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0ABE8FB7-A0BB-26B1-1C6D-066E0637D9D4}"/>
              </a:ext>
            </a:extLst>
          </p:cNvPr>
          <p:cNvSpPr>
            <a:spLocks noChangeAspect="1"/>
          </p:cNvSpPr>
          <p:nvPr/>
        </p:nvSpPr>
        <p:spPr>
          <a:xfrm>
            <a:off x="2161658" y="411017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61E24B-BAF8-CE32-B24D-7CC0BC35DF95}"/>
              </a:ext>
            </a:extLst>
          </p:cNvPr>
          <p:cNvSpPr>
            <a:spLocks noChangeAspect="1"/>
          </p:cNvSpPr>
          <p:nvPr/>
        </p:nvSpPr>
        <p:spPr>
          <a:xfrm>
            <a:off x="1642534" y="4836304"/>
            <a:ext cx="774169" cy="776024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48000">
                <a:schemeClr val="bg1">
                  <a:lumMod val="85000"/>
                </a:schemeClr>
              </a:gs>
              <a:gs pos="71000">
                <a:srgbClr val="D5DCFE"/>
              </a:gs>
              <a:gs pos="29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259207">
              <a:srgbClr val="C5C8FF">
                <a:alpha val="45664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8439C1-416E-152D-A814-B6F3723D3797}"/>
              </a:ext>
            </a:extLst>
          </p:cNvPr>
          <p:cNvSpPr>
            <a:spLocks noChangeAspect="1"/>
          </p:cNvSpPr>
          <p:nvPr/>
        </p:nvSpPr>
        <p:spPr>
          <a:xfrm>
            <a:off x="6267117" y="2120866"/>
            <a:ext cx="1028443" cy="1006085"/>
          </a:xfrm>
          <a:prstGeom prst="ellipse">
            <a:avLst/>
          </a:prstGeom>
          <a:gradFill>
            <a:gsLst>
              <a:gs pos="3000">
                <a:schemeClr val="bg1">
                  <a:lumMod val="69000"/>
                  <a:lumOff val="31000"/>
                </a:schemeClr>
              </a:gs>
              <a:gs pos="43000">
                <a:schemeClr val="bg1">
                  <a:lumMod val="85000"/>
                </a:schemeClr>
              </a:gs>
              <a:gs pos="65000">
                <a:srgbClr val="D5DCFE"/>
              </a:gs>
              <a:gs pos="72000">
                <a:srgbClr val="D5DCFE"/>
              </a:gs>
              <a:gs pos="31000">
                <a:srgbClr val="ECECEC"/>
              </a:gs>
              <a:gs pos="23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57213">
              <a:srgbClr val="C5C8FF">
                <a:alpha val="47535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4951AB-D950-437B-FB58-CE9AC40581FB}"/>
              </a:ext>
            </a:extLst>
          </p:cNvPr>
          <p:cNvSpPr>
            <a:spLocks noChangeAspect="1"/>
          </p:cNvSpPr>
          <p:nvPr/>
        </p:nvSpPr>
        <p:spPr>
          <a:xfrm>
            <a:off x="8811106" y="1100426"/>
            <a:ext cx="439200" cy="4392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63853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19E111D-CB70-0A0D-FD1E-182F1235B724}"/>
              </a:ext>
            </a:extLst>
          </p:cNvPr>
          <p:cNvGrpSpPr>
            <a:grpSpLocks noChangeAspect="1"/>
          </p:cNvGrpSpPr>
          <p:nvPr/>
        </p:nvGrpSpPr>
        <p:grpSpPr>
          <a:xfrm>
            <a:off x="9908272" y="2167473"/>
            <a:ext cx="818536" cy="818536"/>
            <a:chOff x="9166108" y="4086058"/>
            <a:chExt cx="854749" cy="854749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E8D845B-3744-F890-562A-9B93BFBD9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71478" y="4191559"/>
              <a:ext cx="644011" cy="643749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1000">
                  <a:srgbClr val="D5DCFE">
                    <a:lumMod val="97249"/>
                  </a:srgbClr>
                </a:gs>
                <a:gs pos="60000">
                  <a:srgbClr val="D1D6EC"/>
                </a:gs>
                <a:gs pos="51000">
                  <a:schemeClr val="bg1">
                    <a:lumMod val="85000"/>
                  </a:schemeClr>
                </a:gs>
                <a:gs pos="26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599627">
                <a:srgbClr val="C5C8FF">
                  <a:alpha val="45664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372381C-149B-94C0-6D39-C1F132FA22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6108" y="4086058"/>
              <a:ext cx="854749" cy="854749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29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CA99A3F-BE09-A4B7-3C87-24415906FDF9}"/>
              </a:ext>
            </a:extLst>
          </p:cNvPr>
          <p:cNvGrpSpPr>
            <a:grpSpLocks noChangeAspect="1"/>
          </p:cNvGrpSpPr>
          <p:nvPr/>
        </p:nvGrpSpPr>
        <p:grpSpPr>
          <a:xfrm>
            <a:off x="3222354" y="3600069"/>
            <a:ext cx="754876" cy="754876"/>
            <a:chOff x="3239081" y="3547960"/>
            <a:chExt cx="754876" cy="754876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7A69A00-E396-63F3-26C8-E49E82FDA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9881" y="3608889"/>
              <a:ext cx="633276" cy="633018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1000">
                  <a:srgbClr val="D5DCFE">
                    <a:lumMod val="97249"/>
                  </a:srgbClr>
                </a:gs>
                <a:gs pos="60000">
                  <a:srgbClr val="D1D6EC"/>
                </a:gs>
                <a:gs pos="51000">
                  <a:schemeClr val="bg1">
                    <a:lumMod val="85000"/>
                  </a:schemeClr>
                </a:gs>
                <a:gs pos="26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361299">
                <a:srgbClr val="C5C8FF">
                  <a:alpha val="45000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16C849B-9983-F891-AFF6-F1A238411B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9081" y="3547960"/>
              <a:ext cx="754876" cy="754876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29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97A1C47-89EC-685B-7562-31F15973AFAE}"/>
              </a:ext>
            </a:extLst>
          </p:cNvPr>
          <p:cNvGrpSpPr/>
          <p:nvPr/>
        </p:nvGrpSpPr>
        <p:grpSpPr>
          <a:xfrm>
            <a:off x="5135147" y="3961116"/>
            <a:ext cx="660987" cy="662046"/>
            <a:chOff x="5608109" y="2418225"/>
            <a:chExt cx="660987" cy="662046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25ED302-984B-6666-9041-F297BB0A9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4047" y="2454692"/>
              <a:ext cx="589112" cy="589112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3000">
                  <a:srgbClr val="D5DCFE"/>
                </a:gs>
                <a:gs pos="100000">
                  <a:schemeClr val="bg1">
                    <a:lumMod val="85000"/>
                  </a:schemeClr>
                </a:gs>
                <a:gs pos="44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363853">
                <a:srgbClr val="C5C8FF">
                  <a:alpha val="37952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FDE2373-2959-31B1-6E1D-BFD73F2AD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8109" y="2418225"/>
              <a:ext cx="660987" cy="662046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17292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sp>
        <p:nvSpPr>
          <p:cNvPr id="300" name="Oval 299">
            <a:extLst>
              <a:ext uri="{FF2B5EF4-FFF2-40B4-BE49-F238E27FC236}">
                <a16:creationId xmlns:a16="http://schemas.microsoft.com/office/drawing/2014/main" id="{C5DDED7A-70AB-D7F6-D24A-C765683A3076}"/>
              </a:ext>
            </a:extLst>
          </p:cNvPr>
          <p:cNvSpPr>
            <a:spLocks noChangeAspect="1"/>
          </p:cNvSpPr>
          <p:nvPr/>
        </p:nvSpPr>
        <p:spPr>
          <a:xfrm>
            <a:off x="5995413" y="320838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D86469-E52D-E374-219B-1ACD7F57FBFB}"/>
              </a:ext>
            </a:extLst>
          </p:cNvPr>
          <p:cNvSpPr>
            <a:spLocks noChangeAspect="1"/>
          </p:cNvSpPr>
          <p:nvPr/>
        </p:nvSpPr>
        <p:spPr>
          <a:xfrm>
            <a:off x="4225166" y="279333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D99AD7C-E6A7-82F3-99DF-13974E44ACE4}"/>
              </a:ext>
            </a:extLst>
          </p:cNvPr>
          <p:cNvSpPr>
            <a:spLocks noChangeAspect="1"/>
          </p:cNvSpPr>
          <p:nvPr/>
        </p:nvSpPr>
        <p:spPr>
          <a:xfrm>
            <a:off x="2124246" y="335248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EA4D762-8724-E730-AD3E-C90113ED3A8D}"/>
              </a:ext>
            </a:extLst>
          </p:cNvPr>
          <p:cNvSpPr>
            <a:spLocks noChangeAspect="1"/>
          </p:cNvSpPr>
          <p:nvPr/>
        </p:nvSpPr>
        <p:spPr>
          <a:xfrm>
            <a:off x="2834119" y="28690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293369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ECC5DE-A6A2-1CE6-F6EF-D9D566985C75}"/>
              </a:ext>
            </a:extLst>
          </p:cNvPr>
          <p:cNvSpPr>
            <a:spLocks noChangeAspect="1"/>
          </p:cNvSpPr>
          <p:nvPr/>
        </p:nvSpPr>
        <p:spPr>
          <a:xfrm>
            <a:off x="10204820" y="4368638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07FC6F-560E-29C1-B75F-F8C522D7E5D6}"/>
              </a:ext>
            </a:extLst>
          </p:cNvPr>
          <p:cNvSpPr>
            <a:spLocks noChangeAspect="1"/>
          </p:cNvSpPr>
          <p:nvPr/>
        </p:nvSpPr>
        <p:spPr>
          <a:xfrm rot="3268785">
            <a:off x="7304588" y="611573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F266C-E651-E6F1-FCCF-8F5C14DAFF8C}"/>
              </a:ext>
            </a:extLst>
          </p:cNvPr>
          <p:cNvSpPr>
            <a:spLocks noChangeAspect="1"/>
          </p:cNvSpPr>
          <p:nvPr/>
        </p:nvSpPr>
        <p:spPr>
          <a:xfrm>
            <a:off x="11633589" y="467558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D1FD14-E50C-8ED5-4196-451CB877E00A}"/>
              </a:ext>
            </a:extLst>
          </p:cNvPr>
          <p:cNvSpPr>
            <a:spLocks noChangeAspect="1"/>
          </p:cNvSpPr>
          <p:nvPr/>
        </p:nvSpPr>
        <p:spPr>
          <a:xfrm rot="3268785">
            <a:off x="10554173" y="42141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334E47C0-C17E-A9F2-232E-B5309ED440FA}"/>
              </a:ext>
            </a:extLst>
          </p:cNvPr>
          <p:cNvSpPr>
            <a:spLocks noChangeAspect="1"/>
          </p:cNvSpPr>
          <p:nvPr/>
        </p:nvSpPr>
        <p:spPr>
          <a:xfrm rot="19597934">
            <a:off x="9796516" y="527754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1B9B58-3B9E-B6F8-D8C4-F8987B7B1BEF}"/>
              </a:ext>
            </a:extLst>
          </p:cNvPr>
          <p:cNvSpPr>
            <a:spLocks noChangeAspect="1"/>
          </p:cNvSpPr>
          <p:nvPr/>
        </p:nvSpPr>
        <p:spPr>
          <a:xfrm rot="3268785">
            <a:off x="8580259" y="61795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409C8182-15ED-4725-E081-94E8C85E5005}"/>
              </a:ext>
            </a:extLst>
          </p:cNvPr>
          <p:cNvSpPr>
            <a:spLocks noChangeAspect="1"/>
          </p:cNvSpPr>
          <p:nvPr/>
        </p:nvSpPr>
        <p:spPr>
          <a:xfrm rot="3268785">
            <a:off x="10686571" y="536489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C8EE28-B540-EE78-3506-70ACA250DA04}"/>
              </a:ext>
            </a:extLst>
          </p:cNvPr>
          <p:cNvSpPr>
            <a:spLocks noChangeAspect="1"/>
          </p:cNvSpPr>
          <p:nvPr/>
        </p:nvSpPr>
        <p:spPr>
          <a:xfrm rot="3268785">
            <a:off x="9931099" y="611573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107ED7-F42B-A5A6-D0F3-0E503619A401}"/>
              </a:ext>
            </a:extLst>
          </p:cNvPr>
          <p:cNvSpPr>
            <a:spLocks noChangeAspect="1"/>
          </p:cNvSpPr>
          <p:nvPr/>
        </p:nvSpPr>
        <p:spPr>
          <a:xfrm>
            <a:off x="3359503" y="1610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75318E8-761F-6829-16C9-2A07CDFE8AD4}"/>
              </a:ext>
            </a:extLst>
          </p:cNvPr>
          <p:cNvSpPr>
            <a:spLocks noChangeAspect="1"/>
          </p:cNvSpPr>
          <p:nvPr/>
        </p:nvSpPr>
        <p:spPr>
          <a:xfrm>
            <a:off x="2753434" y="136278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0302D78-207B-4E62-1115-C041A06E03AD}"/>
              </a:ext>
            </a:extLst>
          </p:cNvPr>
          <p:cNvSpPr>
            <a:spLocks noChangeAspect="1"/>
          </p:cNvSpPr>
          <p:nvPr/>
        </p:nvSpPr>
        <p:spPr>
          <a:xfrm>
            <a:off x="2035598" y="189847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6CE3029-BFEB-4D7C-1665-1306FD595149}"/>
              </a:ext>
            </a:extLst>
          </p:cNvPr>
          <p:cNvSpPr>
            <a:spLocks noChangeAspect="1"/>
          </p:cNvSpPr>
          <p:nvPr/>
        </p:nvSpPr>
        <p:spPr>
          <a:xfrm>
            <a:off x="1029186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B50A119B-94EE-1CEF-CF52-EF9CC4D9271C}"/>
              </a:ext>
            </a:extLst>
          </p:cNvPr>
          <p:cNvSpPr>
            <a:spLocks noChangeAspect="1"/>
          </p:cNvSpPr>
          <p:nvPr/>
        </p:nvSpPr>
        <p:spPr>
          <a:xfrm>
            <a:off x="1842386" y="106009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E0BBB53-19DF-7331-160B-961425CCC17B}"/>
              </a:ext>
            </a:extLst>
          </p:cNvPr>
          <p:cNvSpPr>
            <a:spLocks noChangeAspect="1"/>
          </p:cNvSpPr>
          <p:nvPr/>
        </p:nvSpPr>
        <p:spPr>
          <a:xfrm>
            <a:off x="4066969" y="49395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392BB49C-5DB9-4D07-D92B-9EF866155714}"/>
              </a:ext>
            </a:extLst>
          </p:cNvPr>
          <p:cNvSpPr>
            <a:spLocks noChangeAspect="1"/>
          </p:cNvSpPr>
          <p:nvPr/>
        </p:nvSpPr>
        <p:spPr>
          <a:xfrm>
            <a:off x="1226235" y="62254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DC72947-5239-1FE0-73B6-BFCBCCAE0E10}"/>
              </a:ext>
            </a:extLst>
          </p:cNvPr>
          <p:cNvSpPr>
            <a:spLocks noChangeAspect="1"/>
          </p:cNvSpPr>
          <p:nvPr/>
        </p:nvSpPr>
        <p:spPr>
          <a:xfrm>
            <a:off x="4018798" y="115341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2B9077-E0A1-D02B-D689-32CE902681C9}"/>
              </a:ext>
            </a:extLst>
          </p:cNvPr>
          <p:cNvSpPr>
            <a:spLocks noChangeAspect="1"/>
          </p:cNvSpPr>
          <p:nvPr/>
        </p:nvSpPr>
        <p:spPr>
          <a:xfrm rot="3268785">
            <a:off x="8994067" y="460012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C0BD570-B24B-7F64-4CD4-218B0EDB7774}"/>
              </a:ext>
            </a:extLst>
          </p:cNvPr>
          <p:cNvSpPr>
            <a:spLocks noChangeAspect="1"/>
          </p:cNvSpPr>
          <p:nvPr/>
        </p:nvSpPr>
        <p:spPr>
          <a:xfrm>
            <a:off x="652206" y="317823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64139F89-8BFA-568C-8140-A3C11081617B}"/>
              </a:ext>
            </a:extLst>
          </p:cNvPr>
          <p:cNvSpPr>
            <a:spLocks noChangeAspect="1"/>
          </p:cNvSpPr>
          <p:nvPr/>
        </p:nvSpPr>
        <p:spPr>
          <a:xfrm>
            <a:off x="1986657" y="394150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A824DBE-8BA2-54A9-56E8-AD9FE35EF00A}"/>
              </a:ext>
            </a:extLst>
          </p:cNvPr>
          <p:cNvSpPr>
            <a:spLocks noChangeAspect="1"/>
          </p:cNvSpPr>
          <p:nvPr/>
        </p:nvSpPr>
        <p:spPr>
          <a:xfrm>
            <a:off x="1847246" y="26086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3474FB-4851-8230-3A0E-CDCC1C892914}"/>
              </a:ext>
            </a:extLst>
          </p:cNvPr>
          <p:cNvSpPr>
            <a:spLocks noChangeAspect="1"/>
          </p:cNvSpPr>
          <p:nvPr/>
        </p:nvSpPr>
        <p:spPr>
          <a:xfrm>
            <a:off x="6207365" y="102832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61B15A6-5C72-828B-8A47-BD1AB6E3E1B7}"/>
              </a:ext>
            </a:extLst>
          </p:cNvPr>
          <p:cNvSpPr>
            <a:spLocks noChangeAspect="1"/>
          </p:cNvSpPr>
          <p:nvPr/>
        </p:nvSpPr>
        <p:spPr>
          <a:xfrm flipH="1">
            <a:off x="9676305" y="145505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6F076AFC-13DF-EB73-F138-60ABDADFFE46}"/>
              </a:ext>
            </a:extLst>
          </p:cNvPr>
          <p:cNvSpPr>
            <a:spLocks noChangeAspect="1"/>
          </p:cNvSpPr>
          <p:nvPr/>
        </p:nvSpPr>
        <p:spPr>
          <a:xfrm>
            <a:off x="11116982" y="349504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ABA6668-CFDD-FED9-2C74-E058F26843B5}"/>
              </a:ext>
            </a:extLst>
          </p:cNvPr>
          <p:cNvSpPr>
            <a:spLocks noChangeAspect="1"/>
          </p:cNvSpPr>
          <p:nvPr/>
        </p:nvSpPr>
        <p:spPr>
          <a:xfrm>
            <a:off x="9611865" y="4553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CB47E8A-975F-A04C-41D4-3F8EB3B06B70}"/>
              </a:ext>
            </a:extLst>
          </p:cNvPr>
          <p:cNvSpPr>
            <a:spLocks noChangeAspect="1"/>
          </p:cNvSpPr>
          <p:nvPr/>
        </p:nvSpPr>
        <p:spPr>
          <a:xfrm>
            <a:off x="8469934" y="6225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342AC89-52DE-53E9-045E-3B4408350315}"/>
              </a:ext>
            </a:extLst>
          </p:cNvPr>
          <p:cNvSpPr>
            <a:spLocks noChangeAspect="1"/>
          </p:cNvSpPr>
          <p:nvPr/>
        </p:nvSpPr>
        <p:spPr>
          <a:xfrm>
            <a:off x="11543156" y="274015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D47A386-3D8D-49F9-E47E-EF9216CC4E0E}"/>
              </a:ext>
            </a:extLst>
          </p:cNvPr>
          <p:cNvSpPr>
            <a:spLocks noChangeAspect="1"/>
          </p:cNvSpPr>
          <p:nvPr/>
        </p:nvSpPr>
        <p:spPr>
          <a:xfrm>
            <a:off x="4735337" y="8159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A71CB2F-92A6-0204-B99C-89B410315F6E}"/>
              </a:ext>
            </a:extLst>
          </p:cNvPr>
          <p:cNvSpPr>
            <a:spLocks noChangeAspect="1"/>
          </p:cNvSpPr>
          <p:nvPr/>
        </p:nvSpPr>
        <p:spPr>
          <a:xfrm rot="3268785">
            <a:off x="3765964" y="64044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FE04514-9813-1C35-F605-12CF32F9C41E}"/>
              </a:ext>
            </a:extLst>
          </p:cNvPr>
          <p:cNvSpPr>
            <a:spLocks noChangeAspect="1"/>
          </p:cNvSpPr>
          <p:nvPr/>
        </p:nvSpPr>
        <p:spPr>
          <a:xfrm rot="3268785">
            <a:off x="5314674" y="596653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BC8C7D2-2F16-55F6-322A-78EC2DFDE598}"/>
              </a:ext>
            </a:extLst>
          </p:cNvPr>
          <p:cNvSpPr>
            <a:spLocks noChangeAspect="1"/>
          </p:cNvSpPr>
          <p:nvPr/>
        </p:nvSpPr>
        <p:spPr>
          <a:xfrm rot="3268785">
            <a:off x="4513493" y="634065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551A1AC-9B3C-3570-855C-3495D2978821}"/>
              </a:ext>
            </a:extLst>
          </p:cNvPr>
          <p:cNvSpPr>
            <a:spLocks noChangeAspect="1"/>
          </p:cNvSpPr>
          <p:nvPr/>
        </p:nvSpPr>
        <p:spPr>
          <a:xfrm>
            <a:off x="7747100" y="40292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2DDCBB9-C294-6BC4-EEB2-A4DA6092CDA2}"/>
              </a:ext>
            </a:extLst>
          </p:cNvPr>
          <p:cNvSpPr>
            <a:spLocks noChangeAspect="1"/>
          </p:cNvSpPr>
          <p:nvPr/>
        </p:nvSpPr>
        <p:spPr>
          <a:xfrm>
            <a:off x="6713702" y="84755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6E966C8B-A1C2-EF10-91C8-62A6995669B0}"/>
              </a:ext>
            </a:extLst>
          </p:cNvPr>
          <p:cNvSpPr>
            <a:spLocks noChangeAspect="1"/>
          </p:cNvSpPr>
          <p:nvPr/>
        </p:nvSpPr>
        <p:spPr>
          <a:xfrm>
            <a:off x="8211728" y="89327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B750DC4C-173D-8CF5-5366-FF79CE1987AC}"/>
              </a:ext>
            </a:extLst>
          </p:cNvPr>
          <p:cNvSpPr>
            <a:spLocks noChangeAspect="1"/>
          </p:cNvSpPr>
          <p:nvPr/>
        </p:nvSpPr>
        <p:spPr>
          <a:xfrm>
            <a:off x="10465296" y="10186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84A0E039-423D-260F-4437-2487E8C64BDB}"/>
              </a:ext>
            </a:extLst>
          </p:cNvPr>
          <p:cNvSpPr>
            <a:spLocks noChangeAspect="1"/>
          </p:cNvSpPr>
          <p:nvPr/>
        </p:nvSpPr>
        <p:spPr>
          <a:xfrm>
            <a:off x="11579156" y="131706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5975944-F434-CF8F-6377-798E2CF9BAE6}"/>
              </a:ext>
            </a:extLst>
          </p:cNvPr>
          <p:cNvSpPr>
            <a:spLocks noChangeAspect="1"/>
          </p:cNvSpPr>
          <p:nvPr/>
        </p:nvSpPr>
        <p:spPr>
          <a:xfrm>
            <a:off x="11366349" y="19785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E61984-F812-925D-1914-4F35112ABB05}"/>
              </a:ext>
            </a:extLst>
          </p:cNvPr>
          <p:cNvSpPr>
            <a:spLocks noChangeAspect="1"/>
          </p:cNvSpPr>
          <p:nvPr/>
        </p:nvSpPr>
        <p:spPr>
          <a:xfrm>
            <a:off x="2416703" y="456110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E5482E4-2984-8117-D4E1-59F4743A3610}"/>
              </a:ext>
            </a:extLst>
          </p:cNvPr>
          <p:cNvSpPr>
            <a:spLocks noChangeAspect="1"/>
          </p:cNvSpPr>
          <p:nvPr/>
        </p:nvSpPr>
        <p:spPr>
          <a:xfrm>
            <a:off x="3066712" y="854077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454FE1-0317-948C-7449-E3AE7C7AC646}"/>
              </a:ext>
            </a:extLst>
          </p:cNvPr>
          <p:cNvSpPr>
            <a:spLocks noChangeAspect="1"/>
          </p:cNvSpPr>
          <p:nvPr/>
        </p:nvSpPr>
        <p:spPr>
          <a:xfrm>
            <a:off x="8528794" y="10196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0AE68B-B17C-148A-A124-AE24B6388127}"/>
              </a:ext>
            </a:extLst>
          </p:cNvPr>
          <p:cNvSpPr>
            <a:spLocks noChangeAspect="1"/>
          </p:cNvSpPr>
          <p:nvPr/>
        </p:nvSpPr>
        <p:spPr>
          <a:xfrm>
            <a:off x="9523904" y="100564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4D79C14-4780-4A18-C425-65B7BAD7D2F5}"/>
              </a:ext>
            </a:extLst>
          </p:cNvPr>
          <p:cNvSpPr>
            <a:spLocks noChangeAspect="1"/>
          </p:cNvSpPr>
          <p:nvPr/>
        </p:nvSpPr>
        <p:spPr>
          <a:xfrm>
            <a:off x="11402349" y="5451559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F51F3F-F9A2-39AB-3E35-2B63730755BD}"/>
              </a:ext>
            </a:extLst>
          </p:cNvPr>
          <p:cNvSpPr>
            <a:spLocks noChangeAspect="1"/>
          </p:cNvSpPr>
          <p:nvPr/>
        </p:nvSpPr>
        <p:spPr>
          <a:xfrm>
            <a:off x="10726808" y="1926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9B2B6E-3B07-420B-95A7-224A94D8F482}"/>
              </a:ext>
            </a:extLst>
          </p:cNvPr>
          <p:cNvSpPr>
            <a:spLocks noChangeAspect="1"/>
          </p:cNvSpPr>
          <p:nvPr/>
        </p:nvSpPr>
        <p:spPr>
          <a:xfrm flipH="1">
            <a:off x="9523905" y="13026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A71DFB6-55C0-A620-43F5-8A558805866B}"/>
              </a:ext>
            </a:extLst>
          </p:cNvPr>
          <p:cNvSpPr>
            <a:spLocks noChangeAspect="1"/>
          </p:cNvSpPr>
          <p:nvPr/>
        </p:nvSpPr>
        <p:spPr>
          <a:xfrm>
            <a:off x="10915823" y="200578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2CA1DEC-19BA-6E11-968F-D260E2F2F7DB}"/>
              </a:ext>
            </a:extLst>
          </p:cNvPr>
          <p:cNvSpPr>
            <a:spLocks noChangeAspect="1"/>
          </p:cNvSpPr>
          <p:nvPr/>
        </p:nvSpPr>
        <p:spPr>
          <a:xfrm>
            <a:off x="8985851" y="87041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C18127F-6822-6736-5407-7D3605A39799}"/>
              </a:ext>
            </a:extLst>
          </p:cNvPr>
          <p:cNvSpPr>
            <a:spLocks noChangeAspect="1"/>
          </p:cNvSpPr>
          <p:nvPr/>
        </p:nvSpPr>
        <p:spPr>
          <a:xfrm>
            <a:off x="11430070" y="3407011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0160B9C-37EC-1A25-D0ED-14B6EBA13040}"/>
              </a:ext>
            </a:extLst>
          </p:cNvPr>
          <p:cNvSpPr>
            <a:spLocks noChangeAspect="1"/>
          </p:cNvSpPr>
          <p:nvPr/>
        </p:nvSpPr>
        <p:spPr>
          <a:xfrm>
            <a:off x="1847246" y="47180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D8108B-C3B5-EB7C-AB80-F7E502718C22}"/>
              </a:ext>
            </a:extLst>
          </p:cNvPr>
          <p:cNvSpPr>
            <a:spLocks noChangeAspect="1"/>
          </p:cNvSpPr>
          <p:nvPr/>
        </p:nvSpPr>
        <p:spPr>
          <a:xfrm>
            <a:off x="1667393" y="4623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7157F81-95CF-7F36-9682-9EE341218486}"/>
              </a:ext>
            </a:extLst>
          </p:cNvPr>
          <p:cNvSpPr>
            <a:spLocks noChangeAspect="1"/>
          </p:cNvSpPr>
          <p:nvPr/>
        </p:nvSpPr>
        <p:spPr>
          <a:xfrm>
            <a:off x="9204587" y="7825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F896F14-5AAE-B023-71F2-53CD14E89433}"/>
              </a:ext>
            </a:extLst>
          </p:cNvPr>
          <p:cNvSpPr>
            <a:spLocks noChangeAspect="1"/>
          </p:cNvSpPr>
          <p:nvPr/>
        </p:nvSpPr>
        <p:spPr>
          <a:xfrm>
            <a:off x="1621674" y="59868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3C08026-4E31-3F36-208C-771E885F29F6}"/>
              </a:ext>
            </a:extLst>
          </p:cNvPr>
          <p:cNvSpPr>
            <a:spLocks noChangeAspect="1"/>
          </p:cNvSpPr>
          <p:nvPr/>
        </p:nvSpPr>
        <p:spPr>
          <a:xfrm flipH="1">
            <a:off x="9089563" y="95387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CAEA55-7297-0A0B-0F59-6355730CFF3F}"/>
              </a:ext>
            </a:extLst>
          </p:cNvPr>
          <p:cNvSpPr>
            <a:spLocks noChangeAspect="1"/>
          </p:cNvSpPr>
          <p:nvPr/>
        </p:nvSpPr>
        <p:spPr>
          <a:xfrm>
            <a:off x="5936358" y="46347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7CD4839-4258-6B16-7251-1FE5E134620F}"/>
              </a:ext>
            </a:extLst>
          </p:cNvPr>
          <p:cNvSpPr>
            <a:spLocks noChangeAspect="1"/>
          </p:cNvSpPr>
          <p:nvPr/>
        </p:nvSpPr>
        <p:spPr>
          <a:xfrm>
            <a:off x="8483075" y="125693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900DEB2-ED30-B198-A06B-68B655BF2DA8}"/>
              </a:ext>
            </a:extLst>
          </p:cNvPr>
          <p:cNvSpPr>
            <a:spLocks noChangeAspect="1"/>
          </p:cNvSpPr>
          <p:nvPr/>
        </p:nvSpPr>
        <p:spPr>
          <a:xfrm>
            <a:off x="7233484" y="1146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9745A0-A865-EF6D-D69E-A9BC20AF9DF3}"/>
              </a:ext>
            </a:extLst>
          </p:cNvPr>
          <p:cNvSpPr>
            <a:spLocks noChangeAspect="1"/>
          </p:cNvSpPr>
          <p:nvPr/>
        </p:nvSpPr>
        <p:spPr>
          <a:xfrm>
            <a:off x="8701786" y="8258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3772711-52E3-776A-09AE-A754FA1A4DEB}"/>
              </a:ext>
            </a:extLst>
          </p:cNvPr>
          <p:cNvSpPr>
            <a:spLocks noChangeAspect="1"/>
          </p:cNvSpPr>
          <p:nvPr/>
        </p:nvSpPr>
        <p:spPr>
          <a:xfrm>
            <a:off x="10803663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2370D4F-2F35-C869-36F5-B45F5CD88A45}"/>
              </a:ext>
            </a:extLst>
          </p:cNvPr>
          <p:cNvSpPr/>
          <p:nvPr/>
        </p:nvSpPr>
        <p:spPr>
          <a:xfrm>
            <a:off x="-1350356" y="-210906"/>
            <a:ext cx="14573427" cy="8860863"/>
          </a:xfrm>
          <a:prstGeom prst="rect">
            <a:avLst/>
          </a:prstGeom>
          <a:solidFill>
            <a:schemeClr val="tx1">
              <a:alpha val="450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DB05FBD0-599B-9BEF-7565-86235595F5C6}"/>
              </a:ext>
            </a:extLst>
          </p:cNvPr>
          <p:cNvSpPr>
            <a:spLocks noChangeAspect="1"/>
          </p:cNvSpPr>
          <p:nvPr/>
        </p:nvSpPr>
        <p:spPr>
          <a:xfrm rot="3268785">
            <a:off x="1535001" y="349391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E6147D08-2D8A-96E4-E5BD-76547F224777}"/>
              </a:ext>
            </a:extLst>
          </p:cNvPr>
          <p:cNvSpPr>
            <a:spLocks noChangeAspect="1"/>
          </p:cNvSpPr>
          <p:nvPr/>
        </p:nvSpPr>
        <p:spPr>
          <a:xfrm rot="3268785">
            <a:off x="847252" y="536298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06CC250-E088-9590-118E-FEFD7EADC7CC}"/>
              </a:ext>
            </a:extLst>
          </p:cNvPr>
          <p:cNvSpPr>
            <a:spLocks noChangeAspect="1"/>
          </p:cNvSpPr>
          <p:nvPr/>
        </p:nvSpPr>
        <p:spPr>
          <a:xfrm rot="3268785">
            <a:off x="1563933" y="41764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80F36DF-260C-6A35-8769-7A20F42296A6}"/>
              </a:ext>
            </a:extLst>
          </p:cNvPr>
          <p:cNvSpPr>
            <a:spLocks noChangeAspect="1"/>
          </p:cNvSpPr>
          <p:nvPr/>
        </p:nvSpPr>
        <p:spPr>
          <a:xfrm rot="3268785">
            <a:off x="605179" y="44709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D401FF68-3F61-CF2D-06A5-5BF68AB7D556}"/>
              </a:ext>
            </a:extLst>
          </p:cNvPr>
          <p:cNvSpPr>
            <a:spLocks noChangeAspect="1"/>
          </p:cNvSpPr>
          <p:nvPr/>
        </p:nvSpPr>
        <p:spPr>
          <a:xfrm>
            <a:off x="10452156" y="2015912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CDEFFE0-1A46-2F31-EEC4-FAD53DC4E3D5}"/>
              </a:ext>
            </a:extLst>
          </p:cNvPr>
          <p:cNvSpPr>
            <a:spLocks noChangeAspect="1"/>
          </p:cNvSpPr>
          <p:nvPr/>
        </p:nvSpPr>
        <p:spPr>
          <a:xfrm>
            <a:off x="11189039" y="243043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50674ED-BEC8-704D-55FF-48EA915A950E}"/>
              </a:ext>
            </a:extLst>
          </p:cNvPr>
          <p:cNvSpPr>
            <a:spLocks noChangeAspect="1"/>
          </p:cNvSpPr>
          <p:nvPr/>
        </p:nvSpPr>
        <p:spPr>
          <a:xfrm>
            <a:off x="10915823" y="240169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D3ECE0BE-0664-EF34-A5EA-1527B27C21E6}"/>
              </a:ext>
            </a:extLst>
          </p:cNvPr>
          <p:cNvSpPr>
            <a:spLocks noChangeAspect="1"/>
          </p:cNvSpPr>
          <p:nvPr/>
        </p:nvSpPr>
        <p:spPr>
          <a:xfrm>
            <a:off x="10701941" y="2505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DCA393A5-6BD8-D62E-E0ED-74F4AC09405E}"/>
              </a:ext>
            </a:extLst>
          </p:cNvPr>
          <p:cNvSpPr>
            <a:spLocks noChangeAspect="1"/>
          </p:cNvSpPr>
          <p:nvPr/>
        </p:nvSpPr>
        <p:spPr>
          <a:xfrm>
            <a:off x="10716957" y="15104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958011B-ACDE-6FB9-F8F7-1A6E014B3B6E}"/>
              </a:ext>
            </a:extLst>
          </p:cNvPr>
          <p:cNvSpPr>
            <a:spLocks noChangeAspect="1"/>
          </p:cNvSpPr>
          <p:nvPr/>
        </p:nvSpPr>
        <p:spPr>
          <a:xfrm>
            <a:off x="7225440" y="143139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1C361AE-6677-25D9-1A62-DCE9A9E85960}"/>
              </a:ext>
            </a:extLst>
          </p:cNvPr>
          <p:cNvSpPr>
            <a:spLocks noChangeAspect="1"/>
          </p:cNvSpPr>
          <p:nvPr/>
        </p:nvSpPr>
        <p:spPr>
          <a:xfrm>
            <a:off x="7249841" y="111912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7A7E22-22D9-41E9-5D10-14AA8E6C7E0C}"/>
              </a:ext>
            </a:extLst>
          </p:cNvPr>
          <p:cNvSpPr>
            <a:spLocks noChangeAspect="1"/>
          </p:cNvSpPr>
          <p:nvPr/>
        </p:nvSpPr>
        <p:spPr>
          <a:xfrm>
            <a:off x="1310747" y="508332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C288F-6E02-E9B3-B691-F95D6017D828}"/>
              </a:ext>
            </a:extLst>
          </p:cNvPr>
          <p:cNvSpPr>
            <a:spLocks noChangeAspect="1"/>
          </p:cNvSpPr>
          <p:nvPr/>
        </p:nvSpPr>
        <p:spPr>
          <a:xfrm>
            <a:off x="2329314" y="5813495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B56AE20-62CE-8142-FE3E-CF771D18A889}"/>
              </a:ext>
            </a:extLst>
          </p:cNvPr>
          <p:cNvSpPr>
            <a:spLocks noChangeAspect="1"/>
          </p:cNvSpPr>
          <p:nvPr/>
        </p:nvSpPr>
        <p:spPr>
          <a:xfrm>
            <a:off x="2414233" y="54710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BC1060-B382-5F46-998A-FE806C2B2E1B}"/>
              </a:ext>
            </a:extLst>
          </p:cNvPr>
          <p:cNvSpPr>
            <a:spLocks noChangeAspect="1"/>
          </p:cNvSpPr>
          <p:nvPr/>
        </p:nvSpPr>
        <p:spPr>
          <a:xfrm>
            <a:off x="2147106" y="5756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2383804-9249-DE38-DB30-0247AF310C43}"/>
              </a:ext>
            </a:extLst>
          </p:cNvPr>
          <p:cNvSpPr>
            <a:spLocks noChangeAspect="1"/>
          </p:cNvSpPr>
          <p:nvPr/>
        </p:nvSpPr>
        <p:spPr>
          <a:xfrm>
            <a:off x="2413443" y="566202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E9F232B-9C3A-0503-857F-79B2FF274606}"/>
              </a:ext>
            </a:extLst>
          </p:cNvPr>
          <p:cNvSpPr>
            <a:spLocks noChangeAspect="1"/>
          </p:cNvSpPr>
          <p:nvPr/>
        </p:nvSpPr>
        <p:spPr>
          <a:xfrm>
            <a:off x="1514366" y="486590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F01959AD-14DA-F300-95B7-DF353CEDD367}"/>
              </a:ext>
            </a:extLst>
          </p:cNvPr>
          <p:cNvSpPr>
            <a:spLocks noChangeAspect="1"/>
          </p:cNvSpPr>
          <p:nvPr/>
        </p:nvSpPr>
        <p:spPr>
          <a:xfrm rot="3268785">
            <a:off x="1566163" y="528821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E5B7FE3-025E-F2CA-B979-D2C2FF9D3DC6}"/>
              </a:ext>
            </a:extLst>
          </p:cNvPr>
          <p:cNvSpPr>
            <a:spLocks noChangeAspect="1"/>
          </p:cNvSpPr>
          <p:nvPr/>
        </p:nvSpPr>
        <p:spPr>
          <a:xfrm>
            <a:off x="1424776" y="544078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1988DF4-8C9D-BA50-F4ED-D72AF5FE490D}"/>
              </a:ext>
            </a:extLst>
          </p:cNvPr>
          <p:cNvSpPr>
            <a:spLocks noChangeAspect="1"/>
          </p:cNvSpPr>
          <p:nvPr/>
        </p:nvSpPr>
        <p:spPr>
          <a:xfrm flipH="1">
            <a:off x="9801598" y="119531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CCD60502-161E-E366-BD09-D240E18CEDA5}"/>
              </a:ext>
            </a:extLst>
          </p:cNvPr>
          <p:cNvSpPr>
            <a:spLocks noChangeAspect="1"/>
          </p:cNvSpPr>
          <p:nvPr/>
        </p:nvSpPr>
        <p:spPr>
          <a:xfrm>
            <a:off x="6951774" y="10965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E5E740D9-3DC7-DED2-A03C-186A2F91661E}"/>
              </a:ext>
            </a:extLst>
          </p:cNvPr>
          <p:cNvSpPr>
            <a:spLocks noChangeAspect="1"/>
          </p:cNvSpPr>
          <p:nvPr/>
        </p:nvSpPr>
        <p:spPr>
          <a:xfrm>
            <a:off x="5900358" y="9794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0ABE8FB7-A0BB-26B1-1C6D-066E0637D9D4}"/>
              </a:ext>
            </a:extLst>
          </p:cNvPr>
          <p:cNvSpPr>
            <a:spLocks noChangeAspect="1"/>
          </p:cNvSpPr>
          <p:nvPr/>
        </p:nvSpPr>
        <p:spPr>
          <a:xfrm>
            <a:off x="2161658" y="411017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19E111D-CB70-0A0D-FD1E-182F1235B724}"/>
              </a:ext>
            </a:extLst>
          </p:cNvPr>
          <p:cNvGrpSpPr>
            <a:grpSpLocks noChangeAspect="1"/>
          </p:cNvGrpSpPr>
          <p:nvPr/>
        </p:nvGrpSpPr>
        <p:grpSpPr>
          <a:xfrm>
            <a:off x="-1627515" y="1789069"/>
            <a:ext cx="3279860" cy="3279860"/>
            <a:chOff x="9166108" y="4086058"/>
            <a:chExt cx="854749" cy="854749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E8D845B-3744-F890-562A-9B93BFBD9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71478" y="4191559"/>
              <a:ext cx="644011" cy="643749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1000">
                  <a:srgbClr val="D5DCFE">
                    <a:lumMod val="97249"/>
                  </a:srgbClr>
                </a:gs>
                <a:gs pos="60000">
                  <a:srgbClr val="D1D6EC"/>
                </a:gs>
                <a:gs pos="51000">
                  <a:schemeClr val="bg1">
                    <a:lumMod val="85000"/>
                  </a:schemeClr>
                </a:gs>
                <a:gs pos="26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599627">
                <a:srgbClr val="C5C8FF">
                  <a:alpha val="45664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372381C-149B-94C0-6D39-C1F132FA22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6108" y="4086058"/>
              <a:ext cx="854749" cy="854749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29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9D99AD7C-E6A7-82F3-99DF-13974E44ACE4}"/>
              </a:ext>
            </a:extLst>
          </p:cNvPr>
          <p:cNvSpPr>
            <a:spLocks noChangeAspect="1"/>
          </p:cNvSpPr>
          <p:nvPr/>
        </p:nvSpPr>
        <p:spPr>
          <a:xfrm>
            <a:off x="2124246" y="335248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C18E5-3124-A825-A2AA-C0088215EE31}"/>
              </a:ext>
            </a:extLst>
          </p:cNvPr>
          <p:cNvSpPr txBox="1"/>
          <p:nvPr/>
        </p:nvSpPr>
        <p:spPr>
          <a:xfrm>
            <a:off x="1801099" y="1128310"/>
            <a:ext cx="5461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K</a:t>
            </a:r>
            <a:r>
              <a:rPr lang="en-IT" sz="2200" b="1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nown issues – future possibilities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C1997-810A-CCB3-14A5-3337E376292C}"/>
              </a:ext>
            </a:extLst>
          </p:cNvPr>
          <p:cNvSpPr txBox="1"/>
          <p:nvPr/>
        </p:nvSpPr>
        <p:spPr>
          <a:xfrm>
            <a:off x="2190427" y="2050539"/>
            <a:ext cx="7929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ISSUES:</a:t>
            </a:r>
          </a:p>
          <a:p>
            <a:pPr marL="285750" indent="-285750">
              <a:buFontTx/>
              <a:buChar char="-"/>
            </a:pPr>
            <a:r>
              <a:rPr lang="it-IT" sz="1600" dirty="0" err="1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Deprecated</a:t>
            </a:r>
            <a:r>
              <a:rPr lang="it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 Kinect SDK (</a:t>
            </a:r>
            <a:r>
              <a:rPr lang="it-IT" sz="1600" dirty="0" err="1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continuity</a:t>
            </a:r>
            <a:r>
              <a:rPr lang="it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it-IT" sz="1600" dirty="0" err="1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issues</a:t>
            </a:r>
            <a:r>
              <a:rPr lang="it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)</a:t>
            </a:r>
            <a:endParaRPr lang="en-IT" sz="1600" dirty="0">
              <a:solidFill>
                <a:srgbClr val="E2E2E2"/>
              </a:solidFill>
              <a:latin typeface="Copperplate" panose="02000504000000020004" pitchFamily="2" charset="77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Deterministic component of the sequence generation using the Variable Length Markov Chain [solved]</a:t>
            </a:r>
          </a:p>
          <a:p>
            <a:pPr marL="285750" indent="-285750">
              <a:buFontTx/>
              <a:buChar char="-"/>
            </a:pPr>
            <a:r>
              <a:rPr lang="it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People on the background </a:t>
            </a:r>
            <a:r>
              <a:rPr lang="it-IT" sz="1600" dirty="0" err="1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interfere</a:t>
            </a:r>
            <a:r>
              <a:rPr lang="it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 with overall </a:t>
            </a:r>
            <a:r>
              <a:rPr lang="it-IT" sz="1600" dirty="0" err="1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functioning</a:t>
            </a:r>
            <a:r>
              <a:rPr lang="it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 of the </a:t>
            </a:r>
            <a:r>
              <a:rPr lang="it-IT" sz="1600" dirty="0" err="1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sensor</a:t>
            </a:r>
            <a:r>
              <a:rPr lang="it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6F523-1BAA-856D-DC61-18F539AA627A}"/>
              </a:ext>
            </a:extLst>
          </p:cNvPr>
          <p:cNvSpPr txBox="1"/>
          <p:nvPr/>
        </p:nvSpPr>
        <p:spPr>
          <a:xfrm>
            <a:off x="2242853" y="4176885"/>
            <a:ext cx="7929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FUTURE POSSIBILITIES:</a:t>
            </a:r>
          </a:p>
          <a:p>
            <a:r>
              <a:rPr lang="it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- Include extra features to </a:t>
            </a:r>
            <a:r>
              <a:rPr lang="it-IT" sz="1600" dirty="0" err="1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further</a:t>
            </a:r>
            <a:r>
              <a:rPr lang="it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 model the system </a:t>
            </a:r>
            <a:r>
              <a:rPr lang="it-IT" sz="1600" dirty="0" err="1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developement</a:t>
            </a:r>
            <a:r>
              <a:rPr lang="it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 in time (e.g. use of the </a:t>
            </a:r>
            <a:r>
              <a:rPr lang="it-IT" sz="1600" dirty="0" err="1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twitter's</a:t>
            </a:r>
            <a:r>
              <a:rPr lang="it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 API in </a:t>
            </a:r>
            <a:r>
              <a:rPr lang="it-IT" sz="1600" dirty="0" err="1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order</a:t>
            </a:r>
            <a:r>
              <a:rPr lang="it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 to </a:t>
            </a:r>
            <a:r>
              <a:rPr lang="it-IT" sz="1600" dirty="0" err="1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evaluate</a:t>
            </a:r>
            <a:r>
              <a:rPr lang="it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it-IT" sz="1600" dirty="0" err="1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density</a:t>
            </a:r>
            <a:r>
              <a:rPr lang="it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 of </a:t>
            </a:r>
            <a:r>
              <a:rPr lang="it-IT" sz="1600" dirty="0" err="1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specific</a:t>
            </a:r>
            <a:r>
              <a:rPr lang="it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 words to </a:t>
            </a:r>
            <a:r>
              <a:rPr lang="it-IT" sz="1600" dirty="0" err="1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affect</a:t>
            </a:r>
            <a:r>
              <a:rPr lang="it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 the </a:t>
            </a:r>
            <a:r>
              <a:rPr lang="it-IT" sz="1600" dirty="0" err="1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probabilities</a:t>
            </a:r>
            <a:r>
              <a:rPr lang="it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it-IT" sz="1600" dirty="0" err="1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used</a:t>
            </a:r>
            <a:r>
              <a:rPr lang="it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 in music </a:t>
            </a:r>
            <a:r>
              <a:rPr lang="it-IT" sz="1600" dirty="0" err="1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sequence</a:t>
            </a:r>
            <a:r>
              <a:rPr lang="it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 generation)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FD2E1C-B205-2CAA-FF5C-7334EA86B294}"/>
              </a:ext>
            </a:extLst>
          </p:cNvPr>
          <p:cNvSpPr/>
          <p:nvPr/>
        </p:nvSpPr>
        <p:spPr>
          <a:xfrm>
            <a:off x="2175995" y="1961706"/>
            <a:ext cx="7929023" cy="1699636"/>
          </a:xfrm>
          <a:prstGeom prst="roundRect">
            <a:avLst/>
          </a:prstGeom>
          <a:noFill/>
          <a:ln w="12700">
            <a:solidFill>
              <a:srgbClr val="626582">
                <a:alpha val="707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E430BF-2A34-5399-B051-34362EFF7677}"/>
              </a:ext>
            </a:extLst>
          </p:cNvPr>
          <p:cNvSpPr/>
          <p:nvPr/>
        </p:nvSpPr>
        <p:spPr>
          <a:xfrm>
            <a:off x="2189793" y="4045335"/>
            <a:ext cx="7929023" cy="1319990"/>
          </a:xfrm>
          <a:prstGeom prst="roundRect">
            <a:avLst/>
          </a:prstGeom>
          <a:noFill/>
          <a:ln w="12700">
            <a:solidFill>
              <a:srgbClr val="626582">
                <a:alpha val="707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37233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Oval 301">
            <a:extLst>
              <a:ext uri="{FF2B5EF4-FFF2-40B4-BE49-F238E27FC236}">
                <a16:creationId xmlns:a16="http://schemas.microsoft.com/office/drawing/2014/main" id="{B9C0B912-DEEA-1FFD-8FFD-0F6C63E84FF3}"/>
              </a:ext>
            </a:extLst>
          </p:cNvPr>
          <p:cNvSpPr>
            <a:spLocks noChangeAspect="1"/>
          </p:cNvSpPr>
          <p:nvPr/>
        </p:nvSpPr>
        <p:spPr>
          <a:xfrm>
            <a:off x="9020682" y="4899992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75F8A0F9-6CB6-37FB-5E81-357819A5D9DD}"/>
              </a:ext>
            </a:extLst>
          </p:cNvPr>
          <p:cNvSpPr>
            <a:spLocks noChangeAspect="1"/>
          </p:cNvSpPr>
          <p:nvPr/>
        </p:nvSpPr>
        <p:spPr>
          <a:xfrm>
            <a:off x="1753730" y="109321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E14DB07B-A107-1CC2-7374-15225068ABD9}"/>
              </a:ext>
            </a:extLst>
          </p:cNvPr>
          <p:cNvSpPr>
            <a:spLocks noChangeAspect="1"/>
          </p:cNvSpPr>
          <p:nvPr/>
        </p:nvSpPr>
        <p:spPr>
          <a:xfrm>
            <a:off x="8831354" y="353764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71F87E98-6409-1EC8-E0E4-8D05861649D5}"/>
              </a:ext>
            </a:extLst>
          </p:cNvPr>
          <p:cNvSpPr>
            <a:spLocks noChangeAspect="1"/>
          </p:cNvSpPr>
          <p:nvPr/>
        </p:nvSpPr>
        <p:spPr>
          <a:xfrm>
            <a:off x="8881260" y="30424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0302D78-207B-4E62-1115-C041A06E03AD}"/>
              </a:ext>
            </a:extLst>
          </p:cNvPr>
          <p:cNvSpPr>
            <a:spLocks noChangeAspect="1"/>
          </p:cNvSpPr>
          <p:nvPr/>
        </p:nvSpPr>
        <p:spPr>
          <a:xfrm>
            <a:off x="2152046" y="29134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64139F89-8BFA-568C-8140-A3C11081617B}"/>
              </a:ext>
            </a:extLst>
          </p:cNvPr>
          <p:cNvSpPr>
            <a:spLocks noChangeAspect="1"/>
          </p:cNvSpPr>
          <p:nvPr/>
        </p:nvSpPr>
        <p:spPr>
          <a:xfrm>
            <a:off x="1986657" y="394150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3BDFC4BD-407C-51E7-1E88-BCA21189CFE9}"/>
              </a:ext>
            </a:extLst>
          </p:cNvPr>
          <p:cNvSpPr>
            <a:spLocks noChangeAspect="1"/>
          </p:cNvSpPr>
          <p:nvPr/>
        </p:nvSpPr>
        <p:spPr>
          <a:xfrm>
            <a:off x="3357457" y="146928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A824DBE-8BA2-54A9-56E8-AD9FE35EF00A}"/>
              </a:ext>
            </a:extLst>
          </p:cNvPr>
          <p:cNvSpPr>
            <a:spLocks noChangeAspect="1"/>
          </p:cNvSpPr>
          <p:nvPr/>
        </p:nvSpPr>
        <p:spPr>
          <a:xfrm>
            <a:off x="1847246" y="26086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5014859-202A-6ECA-8600-2F08B74CA25E}"/>
              </a:ext>
            </a:extLst>
          </p:cNvPr>
          <p:cNvSpPr>
            <a:spLocks noChangeAspect="1"/>
          </p:cNvSpPr>
          <p:nvPr/>
        </p:nvSpPr>
        <p:spPr>
          <a:xfrm>
            <a:off x="6873937" y="365654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52F3D425-8A8E-E504-5E6B-95D835FC3B38}"/>
              </a:ext>
            </a:extLst>
          </p:cNvPr>
          <p:cNvSpPr>
            <a:spLocks noChangeAspect="1"/>
          </p:cNvSpPr>
          <p:nvPr/>
        </p:nvSpPr>
        <p:spPr>
          <a:xfrm>
            <a:off x="6567814" y="350164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1320C05-CD70-C020-2435-2B2B678EF5E4}"/>
              </a:ext>
            </a:extLst>
          </p:cNvPr>
          <p:cNvSpPr>
            <a:spLocks noChangeAspect="1"/>
          </p:cNvSpPr>
          <p:nvPr/>
        </p:nvSpPr>
        <p:spPr>
          <a:xfrm>
            <a:off x="6429507" y="3682455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A2724530-7231-6321-7E70-0EB2EDF226F2}"/>
              </a:ext>
            </a:extLst>
          </p:cNvPr>
          <p:cNvSpPr>
            <a:spLocks noChangeAspect="1"/>
          </p:cNvSpPr>
          <p:nvPr/>
        </p:nvSpPr>
        <p:spPr>
          <a:xfrm>
            <a:off x="6649980" y="381213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3474FB-4851-8230-3A0E-CDCC1C892914}"/>
              </a:ext>
            </a:extLst>
          </p:cNvPr>
          <p:cNvSpPr>
            <a:spLocks noChangeAspect="1"/>
          </p:cNvSpPr>
          <p:nvPr/>
        </p:nvSpPr>
        <p:spPr>
          <a:xfrm>
            <a:off x="6207365" y="102832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61B15A6-5C72-828B-8A47-BD1AB6E3E1B7}"/>
              </a:ext>
            </a:extLst>
          </p:cNvPr>
          <p:cNvSpPr>
            <a:spLocks noChangeAspect="1"/>
          </p:cNvSpPr>
          <p:nvPr/>
        </p:nvSpPr>
        <p:spPr>
          <a:xfrm flipH="1">
            <a:off x="9676305" y="145505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B5D58D37-A2F5-9CEF-2D15-12BDB948F223}"/>
              </a:ext>
            </a:extLst>
          </p:cNvPr>
          <p:cNvSpPr>
            <a:spLocks noChangeAspect="1"/>
          </p:cNvSpPr>
          <p:nvPr/>
        </p:nvSpPr>
        <p:spPr>
          <a:xfrm>
            <a:off x="11130044" y="305515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A92B6DC9-EC15-9345-B238-4A02369D4CA1}"/>
              </a:ext>
            </a:extLst>
          </p:cNvPr>
          <p:cNvSpPr>
            <a:spLocks noChangeAspect="1"/>
          </p:cNvSpPr>
          <p:nvPr/>
        </p:nvSpPr>
        <p:spPr>
          <a:xfrm>
            <a:off x="11366349" y="315466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6F076AFC-13DF-EB73-F138-60ABDADFFE46}"/>
              </a:ext>
            </a:extLst>
          </p:cNvPr>
          <p:cNvSpPr>
            <a:spLocks noChangeAspect="1"/>
          </p:cNvSpPr>
          <p:nvPr/>
        </p:nvSpPr>
        <p:spPr>
          <a:xfrm>
            <a:off x="11116982" y="349504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ABA6668-CFDD-FED9-2C74-E058F26843B5}"/>
              </a:ext>
            </a:extLst>
          </p:cNvPr>
          <p:cNvSpPr>
            <a:spLocks noChangeAspect="1"/>
          </p:cNvSpPr>
          <p:nvPr/>
        </p:nvSpPr>
        <p:spPr>
          <a:xfrm>
            <a:off x="9611865" y="4553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CB47E8A-975F-A04C-41D4-3F8EB3B06B70}"/>
              </a:ext>
            </a:extLst>
          </p:cNvPr>
          <p:cNvSpPr>
            <a:spLocks noChangeAspect="1"/>
          </p:cNvSpPr>
          <p:nvPr/>
        </p:nvSpPr>
        <p:spPr>
          <a:xfrm>
            <a:off x="8469934" y="6225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342AC89-52DE-53E9-045E-3B4408350315}"/>
              </a:ext>
            </a:extLst>
          </p:cNvPr>
          <p:cNvSpPr>
            <a:spLocks noChangeAspect="1"/>
          </p:cNvSpPr>
          <p:nvPr/>
        </p:nvSpPr>
        <p:spPr>
          <a:xfrm>
            <a:off x="11543156" y="274015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D47A386-3D8D-49F9-E47E-EF9216CC4E0E}"/>
              </a:ext>
            </a:extLst>
          </p:cNvPr>
          <p:cNvSpPr>
            <a:spLocks noChangeAspect="1"/>
          </p:cNvSpPr>
          <p:nvPr/>
        </p:nvSpPr>
        <p:spPr>
          <a:xfrm>
            <a:off x="4735337" y="8159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B50A119B-94EE-1CEF-CF52-EF9CC4D9271C}"/>
              </a:ext>
            </a:extLst>
          </p:cNvPr>
          <p:cNvSpPr>
            <a:spLocks noChangeAspect="1"/>
          </p:cNvSpPr>
          <p:nvPr/>
        </p:nvSpPr>
        <p:spPr>
          <a:xfrm>
            <a:off x="1900517" y="18101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E0BBB53-19DF-7331-160B-961425CCC17B}"/>
              </a:ext>
            </a:extLst>
          </p:cNvPr>
          <p:cNvSpPr>
            <a:spLocks noChangeAspect="1"/>
          </p:cNvSpPr>
          <p:nvPr/>
        </p:nvSpPr>
        <p:spPr>
          <a:xfrm>
            <a:off x="4522520" y="130265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7E085ACE-33A2-867C-737B-8D7D8F1476BA}"/>
              </a:ext>
            </a:extLst>
          </p:cNvPr>
          <p:cNvSpPr>
            <a:spLocks noChangeAspect="1"/>
          </p:cNvSpPr>
          <p:nvPr/>
        </p:nvSpPr>
        <p:spPr>
          <a:xfrm>
            <a:off x="2205317" y="21149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6F7EE248-34F6-8F79-D91D-7E4967E1EA99}"/>
              </a:ext>
            </a:extLst>
          </p:cNvPr>
          <p:cNvSpPr>
            <a:spLocks noChangeAspect="1"/>
          </p:cNvSpPr>
          <p:nvPr/>
        </p:nvSpPr>
        <p:spPr>
          <a:xfrm>
            <a:off x="2648016" y="407417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23358CE0-1F93-7518-DCC8-BD4792663F13}"/>
              </a:ext>
            </a:extLst>
          </p:cNvPr>
          <p:cNvSpPr>
            <a:spLocks noChangeAspect="1"/>
          </p:cNvSpPr>
          <p:nvPr/>
        </p:nvSpPr>
        <p:spPr>
          <a:xfrm>
            <a:off x="2510117" y="24197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409C8182-15ED-4725-E081-94E8C85E5005}"/>
              </a:ext>
            </a:extLst>
          </p:cNvPr>
          <p:cNvSpPr>
            <a:spLocks noChangeAspect="1"/>
          </p:cNvSpPr>
          <p:nvPr/>
        </p:nvSpPr>
        <p:spPr>
          <a:xfrm rot="3268785">
            <a:off x="10561432" y="66296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334E47C0-C17E-A9F2-232E-B5309ED440FA}"/>
              </a:ext>
            </a:extLst>
          </p:cNvPr>
          <p:cNvSpPr>
            <a:spLocks noChangeAspect="1"/>
          </p:cNvSpPr>
          <p:nvPr/>
        </p:nvSpPr>
        <p:spPr>
          <a:xfrm rot="19597934">
            <a:off x="11212150" y="470778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A71CB2F-92A6-0204-B99C-89B410315F6E}"/>
              </a:ext>
            </a:extLst>
          </p:cNvPr>
          <p:cNvSpPr>
            <a:spLocks noChangeAspect="1"/>
          </p:cNvSpPr>
          <p:nvPr/>
        </p:nvSpPr>
        <p:spPr>
          <a:xfrm rot="3268785">
            <a:off x="3765964" y="64044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8173BC20-4603-1E61-5B6C-B6E9519F4CC6}"/>
              </a:ext>
            </a:extLst>
          </p:cNvPr>
          <p:cNvSpPr>
            <a:spLocks noChangeAspect="1"/>
          </p:cNvSpPr>
          <p:nvPr/>
        </p:nvSpPr>
        <p:spPr>
          <a:xfrm rot="3268785">
            <a:off x="5476557" y="53370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0F047FE0-840F-D3E2-96CF-22D4DBE62479}"/>
              </a:ext>
            </a:extLst>
          </p:cNvPr>
          <p:cNvSpPr>
            <a:spLocks noChangeAspect="1"/>
          </p:cNvSpPr>
          <p:nvPr/>
        </p:nvSpPr>
        <p:spPr>
          <a:xfrm rot="3268785">
            <a:off x="6036449" y="568430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FE04514-9813-1C35-F605-12CF32F9C41E}"/>
              </a:ext>
            </a:extLst>
          </p:cNvPr>
          <p:cNvSpPr>
            <a:spLocks noChangeAspect="1"/>
          </p:cNvSpPr>
          <p:nvPr/>
        </p:nvSpPr>
        <p:spPr>
          <a:xfrm rot="3268785">
            <a:off x="5314674" y="596653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8309C8E-08E9-CE1D-1845-9D6346E3A800}"/>
              </a:ext>
            </a:extLst>
          </p:cNvPr>
          <p:cNvSpPr>
            <a:spLocks noChangeAspect="1"/>
          </p:cNvSpPr>
          <p:nvPr/>
        </p:nvSpPr>
        <p:spPr>
          <a:xfrm rot="3268785">
            <a:off x="7193968" y="527272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BC8C7D2-2F16-55F6-322A-78EC2DFDE598}"/>
              </a:ext>
            </a:extLst>
          </p:cNvPr>
          <p:cNvSpPr>
            <a:spLocks noChangeAspect="1"/>
          </p:cNvSpPr>
          <p:nvPr/>
        </p:nvSpPr>
        <p:spPr>
          <a:xfrm rot="3268785">
            <a:off x="4056493" y="580120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392BB49C-5DB9-4D07-D92B-9EF866155714}"/>
              </a:ext>
            </a:extLst>
          </p:cNvPr>
          <p:cNvSpPr>
            <a:spLocks noChangeAspect="1"/>
          </p:cNvSpPr>
          <p:nvPr/>
        </p:nvSpPr>
        <p:spPr>
          <a:xfrm>
            <a:off x="4422994" y="16891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ECAF2EF-8A9C-7C06-0811-B0A7E465C27F}"/>
              </a:ext>
            </a:extLst>
          </p:cNvPr>
          <p:cNvSpPr>
            <a:spLocks noChangeAspect="1"/>
          </p:cNvSpPr>
          <p:nvPr/>
        </p:nvSpPr>
        <p:spPr>
          <a:xfrm>
            <a:off x="2747612" y="146810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BD1610E-BC96-393E-BC77-904B21F7965D}"/>
              </a:ext>
            </a:extLst>
          </p:cNvPr>
          <p:cNvSpPr>
            <a:spLocks noChangeAspect="1"/>
          </p:cNvSpPr>
          <p:nvPr/>
        </p:nvSpPr>
        <p:spPr>
          <a:xfrm>
            <a:off x="5244457" y="179501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2326CDC-216B-7352-DF96-8E030C4696A0}"/>
              </a:ext>
            </a:extLst>
          </p:cNvPr>
          <p:cNvSpPr>
            <a:spLocks noChangeAspect="1"/>
          </p:cNvSpPr>
          <p:nvPr/>
        </p:nvSpPr>
        <p:spPr>
          <a:xfrm>
            <a:off x="5033855" y="14471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BD3412C-0FA3-479E-ED84-51FB8F1B6FFC}"/>
              </a:ext>
            </a:extLst>
          </p:cNvPr>
          <p:cNvSpPr>
            <a:spLocks noChangeAspect="1"/>
          </p:cNvSpPr>
          <p:nvPr/>
        </p:nvSpPr>
        <p:spPr>
          <a:xfrm>
            <a:off x="3446205" y="203289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E11A6730-02B1-4D29-0BAB-0ED56858DA92}"/>
              </a:ext>
            </a:extLst>
          </p:cNvPr>
          <p:cNvSpPr>
            <a:spLocks noChangeAspect="1"/>
          </p:cNvSpPr>
          <p:nvPr/>
        </p:nvSpPr>
        <p:spPr>
          <a:xfrm>
            <a:off x="3751005" y="233769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B882ACC1-BD44-AE47-4DB4-E999A0E6C47C}"/>
              </a:ext>
            </a:extLst>
          </p:cNvPr>
          <p:cNvSpPr>
            <a:spLocks noChangeAspect="1"/>
          </p:cNvSpPr>
          <p:nvPr/>
        </p:nvSpPr>
        <p:spPr>
          <a:xfrm>
            <a:off x="2737127" y="239157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DC72947-5239-1FE0-73B6-BFCBCCAE0E10}"/>
              </a:ext>
            </a:extLst>
          </p:cNvPr>
          <p:cNvSpPr>
            <a:spLocks noChangeAspect="1"/>
          </p:cNvSpPr>
          <p:nvPr/>
        </p:nvSpPr>
        <p:spPr>
          <a:xfrm>
            <a:off x="4018798" y="115341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551A1AC-9B3C-3570-855C-3495D2978821}"/>
              </a:ext>
            </a:extLst>
          </p:cNvPr>
          <p:cNvSpPr>
            <a:spLocks noChangeAspect="1"/>
          </p:cNvSpPr>
          <p:nvPr/>
        </p:nvSpPr>
        <p:spPr>
          <a:xfrm>
            <a:off x="5135147" y="9537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C5B0B399-D64B-CBA9-146C-A7489E6BCF76}"/>
              </a:ext>
            </a:extLst>
          </p:cNvPr>
          <p:cNvSpPr>
            <a:spLocks noChangeAspect="1"/>
          </p:cNvSpPr>
          <p:nvPr/>
        </p:nvSpPr>
        <p:spPr>
          <a:xfrm rot="3268785">
            <a:off x="4011875" y="476649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4BEF0D63-A598-63AA-2833-3777C2C58BDD}"/>
              </a:ext>
            </a:extLst>
          </p:cNvPr>
          <p:cNvSpPr>
            <a:spLocks noChangeAspect="1"/>
          </p:cNvSpPr>
          <p:nvPr/>
        </p:nvSpPr>
        <p:spPr>
          <a:xfrm rot="3268785">
            <a:off x="3403096" y="490710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FFD36BD2-A1B3-03C7-6A85-A1A3C17F8BBE}"/>
              </a:ext>
            </a:extLst>
          </p:cNvPr>
          <p:cNvSpPr>
            <a:spLocks noChangeAspect="1"/>
          </p:cNvSpPr>
          <p:nvPr/>
        </p:nvSpPr>
        <p:spPr>
          <a:xfrm rot="3268785">
            <a:off x="5699025" y="51029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6D598C35-3276-7CC4-8143-FB956E75A58D}"/>
              </a:ext>
            </a:extLst>
          </p:cNvPr>
          <p:cNvSpPr>
            <a:spLocks noChangeAspect="1"/>
          </p:cNvSpPr>
          <p:nvPr/>
        </p:nvSpPr>
        <p:spPr>
          <a:xfrm rot="3268785">
            <a:off x="4296832" y="475284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41221808-D6B9-07D5-8544-E6EE02E24967}"/>
              </a:ext>
            </a:extLst>
          </p:cNvPr>
          <p:cNvSpPr>
            <a:spLocks noChangeAspect="1"/>
          </p:cNvSpPr>
          <p:nvPr/>
        </p:nvSpPr>
        <p:spPr>
          <a:xfrm rot="3268785">
            <a:off x="6446252" y="427660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2DDCBB9-C294-6BC4-EEB2-A4DA6092CDA2}"/>
              </a:ext>
            </a:extLst>
          </p:cNvPr>
          <p:cNvSpPr>
            <a:spLocks noChangeAspect="1"/>
          </p:cNvSpPr>
          <p:nvPr/>
        </p:nvSpPr>
        <p:spPr>
          <a:xfrm>
            <a:off x="6713702" y="84755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6CE3029-BFEB-4D7C-1665-1306FD595149}"/>
              </a:ext>
            </a:extLst>
          </p:cNvPr>
          <p:cNvSpPr>
            <a:spLocks noChangeAspect="1"/>
          </p:cNvSpPr>
          <p:nvPr/>
        </p:nvSpPr>
        <p:spPr>
          <a:xfrm>
            <a:off x="1259215" y="252617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6E966C8B-A1C2-EF10-91C8-62A6995669B0}"/>
              </a:ext>
            </a:extLst>
          </p:cNvPr>
          <p:cNvSpPr>
            <a:spLocks noChangeAspect="1"/>
          </p:cNvSpPr>
          <p:nvPr/>
        </p:nvSpPr>
        <p:spPr>
          <a:xfrm>
            <a:off x="8211728" y="89327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B750DC4C-173D-8CF5-5366-FF79CE1987AC}"/>
              </a:ext>
            </a:extLst>
          </p:cNvPr>
          <p:cNvSpPr>
            <a:spLocks noChangeAspect="1"/>
          </p:cNvSpPr>
          <p:nvPr/>
        </p:nvSpPr>
        <p:spPr>
          <a:xfrm>
            <a:off x="10465296" y="10186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84A0E039-423D-260F-4437-2487E8C64BDB}"/>
              </a:ext>
            </a:extLst>
          </p:cNvPr>
          <p:cNvSpPr>
            <a:spLocks noChangeAspect="1"/>
          </p:cNvSpPr>
          <p:nvPr/>
        </p:nvSpPr>
        <p:spPr>
          <a:xfrm>
            <a:off x="11579156" y="131706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5975944-F434-CF8F-6377-798E2CF9BAE6}"/>
              </a:ext>
            </a:extLst>
          </p:cNvPr>
          <p:cNvSpPr>
            <a:spLocks noChangeAspect="1"/>
          </p:cNvSpPr>
          <p:nvPr/>
        </p:nvSpPr>
        <p:spPr>
          <a:xfrm>
            <a:off x="11366349" y="19785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CD718FB-42BA-EFC7-B471-E3DAA0408A58}"/>
              </a:ext>
            </a:extLst>
          </p:cNvPr>
          <p:cNvCxnSpPr>
            <a:cxnSpLocks/>
          </p:cNvCxnSpPr>
          <p:nvPr/>
        </p:nvCxnSpPr>
        <p:spPr>
          <a:xfrm flipH="1" flipV="1">
            <a:off x="9049055" y="1287351"/>
            <a:ext cx="1242428" cy="1282615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E0FE082-0D0C-89CC-E362-149FFE736999}"/>
              </a:ext>
            </a:extLst>
          </p:cNvPr>
          <p:cNvCxnSpPr>
            <a:cxnSpLocks/>
          </p:cNvCxnSpPr>
          <p:nvPr/>
        </p:nvCxnSpPr>
        <p:spPr>
          <a:xfrm>
            <a:off x="3705690" y="3988936"/>
            <a:ext cx="1641801" cy="216190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82F974E-42CF-A170-403B-DA3BB0D112A0}"/>
              </a:ext>
            </a:extLst>
          </p:cNvPr>
          <p:cNvCxnSpPr>
            <a:cxnSpLocks/>
          </p:cNvCxnSpPr>
          <p:nvPr/>
        </p:nvCxnSpPr>
        <p:spPr>
          <a:xfrm flipH="1">
            <a:off x="5482875" y="2808372"/>
            <a:ext cx="1114769" cy="1446404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24DBE70-662A-392C-4CA2-CCFBB0EF0725}"/>
              </a:ext>
            </a:extLst>
          </p:cNvPr>
          <p:cNvCxnSpPr>
            <a:cxnSpLocks/>
          </p:cNvCxnSpPr>
          <p:nvPr/>
        </p:nvCxnSpPr>
        <p:spPr>
          <a:xfrm flipH="1">
            <a:off x="6918674" y="1341756"/>
            <a:ext cx="2102008" cy="1184421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DA09CE1-80C6-CB07-7C2B-0027FB385EB8}"/>
              </a:ext>
            </a:extLst>
          </p:cNvPr>
          <p:cNvCxnSpPr>
            <a:cxnSpLocks/>
          </p:cNvCxnSpPr>
          <p:nvPr/>
        </p:nvCxnSpPr>
        <p:spPr>
          <a:xfrm flipV="1">
            <a:off x="2097891" y="4083336"/>
            <a:ext cx="1396003" cy="1127592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2E61984-F812-925D-1914-4F35112ABB05}"/>
              </a:ext>
            </a:extLst>
          </p:cNvPr>
          <p:cNvSpPr>
            <a:spLocks noChangeAspect="1"/>
          </p:cNvSpPr>
          <p:nvPr/>
        </p:nvSpPr>
        <p:spPr>
          <a:xfrm>
            <a:off x="2416703" y="456110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352171-998D-9F5A-FA9A-F33FE9BA9B94}"/>
              </a:ext>
            </a:extLst>
          </p:cNvPr>
          <p:cNvSpPr>
            <a:spLocks noChangeAspect="1"/>
          </p:cNvSpPr>
          <p:nvPr/>
        </p:nvSpPr>
        <p:spPr>
          <a:xfrm>
            <a:off x="3895700" y="3344081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CA302A-A516-A6EA-0BFB-4A7BA33A2816}"/>
              </a:ext>
            </a:extLst>
          </p:cNvPr>
          <p:cNvSpPr>
            <a:spLocks noChangeAspect="1"/>
          </p:cNvSpPr>
          <p:nvPr/>
        </p:nvSpPr>
        <p:spPr>
          <a:xfrm>
            <a:off x="5113548" y="2903322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C6E566-6A8E-4EC3-079F-E64C042A8F64}"/>
              </a:ext>
            </a:extLst>
          </p:cNvPr>
          <p:cNvSpPr>
            <a:spLocks noChangeAspect="1"/>
          </p:cNvSpPr>
          <p:nvPr/>
        </p:nvSpPr>
        <p:spPr>
          <a:xfrm>
            <a:off x="5023819" y="3785057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8B14E5-121D-746B-2EE7-B0C5638A8C31}"/>
              </a:ext>
            </a:extLst>
          </p:cNvPr>
          <p:cNvSpPr>
            <a:spLocks noChangeAspect="1"/>
          </p:cNvSpPr>
          <p:nvPr/>
        </p:nvSpPr>
        <p:spPr>
          <a:xfrm>
            <a:off x="5647873" y="2292703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553DAE-9F38-A9B5-8CB9-C93AAB9B479A}"/>
              </a:ext>
            </a:extLst>
          </p:cNvPr>
          <p:cNvSpPr>
            <a:spLocks noChangeAspect="1"/>
          </p:cNvSpPr>
          <p:nvPr/>
        </p:nvSpPr>
        <p:spPr>
          <a:xfrm rot="3268785">
            <a:off x="8253494" y="339335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E5482E4-2984-8117-D4E1-59F4743A3610}"/>
              </a:ext>
            </a:extLst>
          </p:cNvPr>
          <p:cNvSpPr>
            <a:spLocks noChangeAspect="1"/>
          </p:cNvSpPr>
          <p:nvPr/>
        </p:nvSpPr>
        <p:spPr>
          <a:xfrm>
            <a:off x="9562947" y="2988241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7B5390-B178-654B-4C48-06B3BC4A9388}"/>
              </a:ext>
            </a:extLst>
          </p:cNvPr>
          <p:cNvSpPr>
            <a:spLocks noChangeAspect="1"/>
          </p:cNvSpPr>
          <p:nvPr/>
        </p:nvSpPr>
        <p:spPr>
          <a:xfrm>
            <a:off x="9049055" y="1855866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454FE1-0317-948C-7449-E3AE7C7AC646}"/>
              </a:ext>
            </a:extLst>
          </p:cNvPr>
          <p:cNvSpPr>
            <a:spLocks noChangeAspect="1"/>
          </p:cNvSpPr>
          <p:nvPr/>
        </p:nvSpPr>
        <p:spPr>
          <a:xfrm>
            <a:off x="8528794" y="10196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0AE68B-B17C-148A-A124-AE24B6388127}"/>
              </a:ext>
            </a:extLst>
          </p:cNvPr>
          <p:cNvSpPr>
            <a:spLocks noChangeAspect="1"/>
          </p:cNvSpPr>
          <p:nvPr/>
        </p:nvSpPr>
        <p:spPr>
          <a:xfrm>
            <a:off x="9523904" y="100564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4D79C14-4780-4A18-C425-65B7BAD7D2F5}"/>
              </a:ext>
            </a:extLst>
          </p:cNvPr>
          <p:cNvSpPr>
            <a:spLocks noChangeAspect="1"/>
          </p:cNvSpPr>
          <p:nvPr/>
        </p:nvSpPr>
        <p:spPr>
          <a:xfrm>
            <a:off x="10584293" y="3280713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F51F3F-F9A2-39AB-3E35-2B63730755BD}"/>
              </a:ext>
            </a:extLst>
          </p:cNvPr>
          <p:cNvSpPr>
            <a:spLocks noChangeAspect="1"/>
          </p:cNvSpPr>
          <p:nvPr/>
        </p:nvSpPr>
        <p:spPr>
          <a:xfrm>
            <a:off x="10726808" y="1926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9B2B6E-3B07-420B-95A7-224A94D8F482}"/>
              </a:ext>
            </a:extLst>
          </p:cNvPr>
          <p:cNvSpPr>
            <a:spLocks noChangeAspect="1"/>
          </p:cNvSpPr>
          <p:nvPr/>
        </p:nvSpPr>
        <p:spPr>
          <a:xfrm flipH="1">
            <a:off x="9523905" y="13026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5B4611-2F7D-8A84-C560-C31F66976EF8}"/>
              </a:ext>
            </a:extLst>
          </p:cNvPr>
          <p:cNvSpPr>
            <a:spLocks noChangeAspect="1"/>
          </p:cNvSpPr>
          <p:nvPr/>
        </p:nvSpPr>
        <p:spPr>
          <a:xfrm>
            <a:off x="5858048" y="462316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AAAE43-D256-D91A-CC09-B1D77091849C}"/>
              </a:ext>
            </a:extLst>
          </p:cNvPr>
          <p:cNvSpPr>
            <a:spLocks noChangeAspect="1"/>
          </p:cNvSpPr>
          <p:nvPr/>
        </p:nvSpPr>
        <p:spPr>
          <a:xfrm>
            <a:off x="2927691" y="56123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C612A63-FE4C-DF27-E3A1-D0E9BDD10EA1}"/>
              </a:ext>
            </a:extLst>
          </p:cNvPr>
          <p:cNvSpPr>
            <a:spLocks noChangeAspect="1"/>
          </p:cNvSpPr>
          <p:nvPr/>
        </p:nvSpPr>
        <p:spPr>
          <a:xfrm>
            <a:off x="5687073" y="147622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A9488F-73BB-66A1-71C8-8586B2521EB5}"/>
              </a:ext>
            </a:extLst>
          </p:cNvPr>
          <p:cNvSpPr>
            <a:spLocks noChangeAspect="1"/>
          </p:cNvSpPr>
          <p:nvPr/>
        </p:nvSpPr>
        <p:spPr>
          <a:xfrm>
            <a:off x="5880907" y="152887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A71DFB6-55C0-A620-43F5-8A558805866B}"/>
              </a:ext>
            </a:extLst>
          </p:cNvPr>
          <p:cNvSpPr>
            <a:spLocks noChangeAspect="1"/>
          </p:cNvSpPr>
          <p:nvPr/>
        </p:nvSpPr>
        <p:spPr>
          <a:xfrm>
            <a:off x="10915823" y="200578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28F33F9-DE5A-56AD-0411-B4B21FD8D799}"/>
              </a:ext>
            </a:extLst>
          </p:cNvPr>
          <p:cNvSpPr>
            <a:spLocks noChangeAspect="1"/>
          </p:cNvSpPr>
          <p:nvPr/>
        </p:nvSpPr>
        <p:spPr>
          <a:xfrm>
            <a:off x="6050281" y="136278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BB6B0D1-F61C-090F-AD6B-3A5512FAF66B}"/>
              </a:ext>
            </a:extLst>
          </p:cNvPr>
          <p:cNvSpPr>
            <a:spLocks noChangeAspect="1"/>
          </p:cNvSpPr>
          <p:nvPr/>
        </p:nvSpPr>
        <p:spPr>
          <a:xfrm>
            <a:off x="6259857" y="149390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64F2B31-48BF-364E-25BB-E4C63A8480DE}"/>
              </a:ext>
            </a:extLst>
          </p:cNvPr>
          <p:cNvSpPr>
            <a:spLocks noChangeAspect="1"/>
          </p:cNvSpPr>
          <p:nvPr/>
        </p:nvSpPr>
        <p:spPr>
          <a:xfrm>
            <a:off x="7045869" y="415155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2CA1DEC-19BA-6E11-968F-D260E2F2F7DB}"/>
              </a:ext>
            </a:extLst>
          </p:cNvPr>
          <p:cNvSpPr>
            <a:spLocks noChangeAspect="1"/>
          </p:cNvSpPr>
          <p:nvPr/>
        </p:nvSpPr>
        <p:spPr>
          <a:xfrm>
            <a:off x="8985851" y="87041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7F5F657-2445-4CA8-1B10-5AA0EB0E928F}"/>
              </a:ext>
            </a:extLst>
          </p:cNvPr>
          <p:cNvSpPr>
            <a:spLocks noChangeAspect="1"/>
          </p:cNvSpPr>
          <p:nvPr/>
        </p:nvSpPr>
        <p:spPr>
          <a:xfrm>
            <a:off x="7427942" y="346990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11E292F-28A4-E260-8815-7A3008458D15}"/>
              </a:ext>
            </a:extLst>
          </p:cNvPr>
          <p:cNvSpPr>
            <a:spLocks noChangeAspect="1"/>
          </p:cNvSpPr>
          <p:nvPr/>
        </p:nvSpPr>
        <p:spPr>
          <a:xfrm rot="3268785">
            <a:off x="7598899" y="375578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094E04B-32DC-F01A-4A20-A90EE8D83180}"/>
              </a:ext>
            </a:extLst>
          </p:cNvPr>
          <p:cNvSpPr>
            <a:spLocks noChangeAspect="1"/>
          </p:cNvSpPr>
          <p:nvPr/>
        </p:nvSpPr>
        <p:spPr>
          <a:xfrm rot="3268785">
            <a:off x="7470477" y="427997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312DA55-4416-5B5C-B899-A17154B367F8}"/>
              </a:ext>
            </a:extLst>
          </p:cNvPr>
          <p:cNvSpPr>
            <a:spLocks noChangeAspect="1"/>
          </p:cNvSpPr>
          <p:nvPr/>
        </p:nvSpPr>
        <p:spPr>
          <a:xfrm>
            <a:off x="7282756" y="38796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8860CB-DDE4-38C1-5DB0-FC8726D51A00}"/>
              </a:ext>
            </a:extLst>
          </p:cNvPr>
          <p:cNvSpPr>
            <a:spLocks noChangeAspect="1"/>
          </p:cNvSpPr>
          <p:nvPr/>
        </p:nvSpPr>
        <p:spPr>
          <a:xfrm rot="3268785">
            <a:off x="7934411" y="374748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17370D4-9CCB-0CF7-8749-95F7A47A5A1E}"/>
              </a:ext>
            </a:extLst>
          </p:cNvPr>
          <p:cNvSpPr>
            <a:spLocks noChangeAspect="1"/>
          </p:cNvSpPr>
          <p:nvPr/>
        </p:nvSpPr>
        <p:spPr>
          <a:xfrm rot="3268785">
            <a:off x="7718107" y="397472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D4D9C7-CEB2-7495-5AAA-5813FBCB46BF}"/>
              </a:ext>
            </a:extLst>
          </p:cNvPr>
          <p:cNvSpPr>
            <a:spLocks noChangeAspect="1"/>
          </p:cNvSpPr>
          <p:nvPr/>
        </p:nvSpPr>
        <p:spPr>
          <a:xfrm>
            <a:off x="7506556" y="3282321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C18127F-6822-6736-5407-7D3605A39799}"/>
              </a:ext>
            </a:extLst>
          </p:cNvPr>
          <p:cNvSpPr>
            <a:spLocks noChangeAspect="1"/>
          </p:cNvSpPr>
          <p:nvPr/>
        </p:nvSpPr>
        <p:spPr>
          <a:xfrm>
            <a:off x="10250114" y="3158078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720AE42-8F0F-6188-4658-8DDE94BD2BCA}"/>
              </a:ext>
            </a:extLst>
          </p:cNvPr>
          <p:cNvSpPr>
            <a:spLocks noChangeAspect="1"/>
          </p:cNvSpPr>
          <p:nvPr/>
        </p:nvSpPr>
        <p:spPr>
          <a:xfrm>
            <a:off x="7812734" y="334408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0160B9C-37EC-1A25-D0ED-14B6EBA13040}"/>
              </a:ext>
            </a:extLst>
          </p:cNvPr>
          <p:cNvSpPr>
            <a:spLocks noChangeAspect="1"/>
          </p:cNvSpPr>
          <p:nvPr/>
        </p:nvSpPr>
        <p:spPr>
          <a:xfrm>
            <a:off x="1847246" y="47180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2AD205D-A4C5-C4F6-05E1-2FB81C1EB3F0}"/>
              </a:ext>
            </a:extLst>
          </p:cNvPr>
          <p:cNvSpPr>
            <a:spLocks noChangeAspect="1"/>
          </p:cNvSpPr>
          <p:nvPr/>
        </p:nvSpPr>
        <p:spPr>
          <a:xfrm>
            <a:off x="7096178" y="36301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D8108B-C3B5-EB7C-AB80-F7E502718C22}"/>
              </a:ext>
            </a:extLst>
          </p:cNvPr>
          <p:cNvSpPr>
            <a:spLocks noChangeAspect="1"/>
          </p:cNvSpPr>
          <p:nvPr/>
        </p:nvSpPr>
        <p:spPr>
          <a:xfrm>
            <a:off x="1667393" y="4623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C70EEC5-B470-BB2C-5356-3F752CE249F4}"/>
              </a:ext>
            </a:extLst>
          </p:cNvPr>
          <p:cNvSpPr>
            <a:spLocks noChangeAspect="1"/>
          </p:cNvSpPr>
          <p:nvPr/>
        </p:nvSpPr>
        <p:spPr>
          <a:xfrm>
            <a:off x="7190528" y="33672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26314D4-7D72-C75D-A9A2-5F6815EDFBB6}"/>
              </a:ext>
            </a:extLst>
          </p:cNvPr>
          <p:cNvSpPr>
            <a:spLocks noChangeAspect="1"/>
          </p:cNvSpPr>
          <p:nvPr/>
        </p:nvSpPr>
        <p:spPr>
          <a:xfrm>
            <a:off x="5949694" y="467088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55E3409-6BB8-4E63-DBE9-91039F14590A}"/>
              </a:ext>
            </a:extLst>
          </p:cNvPr>
          <p:cNvSpPr>
            <a:spLocks noChangeAspect="1"/>
          </p:cNvSpPr>
          <p:nvPr/>
        </p:nvSpPr>
        <p:spPr>
          <a:xfrm>
            <a:off x="5903766" y="45382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EB5A886-69C8-C057-B012-BFDDB9C4B2C1}"/>
              </a:ext>
            </a:extLst>
          </p:cNvPr>
          <p:cNvSpPr>
            <a:spLocks noChangeAspect="1"/>
          </p:cNvSpPr>
          <p:nvPr/>
        </p:nvSpPr>
        <p:spPr>
          <a:xfrm>
            <a:off x="7021440" y="3466433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DF26061-C1C7-ADA2-2A54-D2E53B1D40E5}"/>
              </a:ext>
            </a:extLst>
          </p:cNvPr>
          <p:cNvSpPr>
            <a:spLocks noChangeAspect="1"/>
          </p:cNvSpPr>
          <p:nvPr/>
        </p:nvSpPr>
        <p:spPr>
          <a:xfrm>
            <a:off x="3980619" y="4378907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3687434-A672-DD37-1BCA-F3B7F37AEB8E}"/>
              </a:ext>
            </a:extLst>
          </p:cNvPr>
          <p:cNvSpPr>
            <a:spLocks noChangeAspect="1"/>
          </p:cNvSpPr>
          <p:nvPr/>
        </p:nvSpPr>
        <p:spPr>
          <a:xfrm>
            <a:off x="5198467" y="3589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B5F8302-098C-5527-D55A-390316C5ED61}"/>
              </a:ext>
            </a:extLst>
          </p:cNvPr>
          <p:cNvSpPr>
            <a:spLocks noChangeAspect="1"/>
          </p:cNvSpPr>
          <p:nvPr/>
        </p:nvSpPr>
        <p:spPr>
          <a:xfrm>
            <a:off x="5063019" y="460030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1E2FD-A5BF-BCAF-00F4-670C61A9AC0E}"/>
              </a:ext>
            </a:extLst>
          </p:cNvPr>
          <p:cNvSpPr>
            <a:spLocks noChangeAspect="1"/>
          </p:cNvSpPr>
          <p:nvPr/>
        </p:nvSpPr>
        <p:spPr>
          <a:xfrm>
            <a:off x="5858047" y="395541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2501BFE-7003-1B4D-879F-49AD072F0D8C}"/>
              </a:ext>
            </a:extLst>
          </p:cNvPr>
          <p:cNvSpPr>
            <a:spLocks noChangeAspect="1"/>
          </p:cNvSpPr>
          <p:nvPr/>
        </p:nvSpPr>
        <p:spPr>
          <a:xfrm>
            <a:off x="6820537" y="341295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7157F81-95CF-7F36-9682-9EE341218486}"/>
              </a:ext>
            </a:extLst>
          </p:cNvPr>
          <p:cNvSpPr>
            <a:spLocks noChangeAspect="1"/>
          </p:cNvSpPr>
          <p:nvPr/>
        </p:nvSpPr>
        <p:spPr>
          <a:xfrm>
            <a:off x="9204587" y="7825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FA15992-DBDB-6D15-72F1-61F5CB7BB564}"/>
              </a:ext>
            </a:extLst>
          </p:cNvPr>
          <p:cNvSpPr>
            <a:spLocks noChangeAspect="1"/>
          </p:cNvSpPr>
          <p:nvPr/>
        </p:nvSpPr>
        <p:spPr>
          <a:xfrm>
            <a:off x="6050347" y="189023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214C677-1E7C-7DC7-0B01-038DBAD12EA3}"/>
              </a:ext>
            </a:extLst>
          </p:cNvPr>
          <p:cNvSpPr>
            <a:spLocks noChangeAspect="1"/>
          </p:cNvSpPr>
          <p:nvPr/>
        </p:nvSpPr>
        <p:spPr>
          <a:xfrm>
            <a:off x="6027421" y="242213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ABB8C01-A1AE-6E05-05AE-FAF427C565E7}"/>
              </a:ext>
            </a:extLst>
          </p:cNvPr>
          <p:cNvSpPr>
            <a:spLocks noChangeAspect="1"/>
          </p:cNvSpPr>
          <p:nvPr/>
        </p:nvSpPr>
        <p:spPr>
          <a:xfrm>
            <a:off x="5399256" y="268623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18CE462-0A1D-5469-FE9C-9DB643459E9C}"/>
              </a:ext>
            </a:extLst>
          </p:cNvPr>
          <p:cNvSpPr>
            <a:spLocks noChangeAspect="1"/>
          </p:cNvSpPr>
          <p:nvPr/>
        </p:nvSpPr>
        <p:spPr>
          <a:xfrm>
            <a:off x="5403580" y="2043682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FB887E9-AED7-905A-99A8-766E4C123E05}"/>
              </a:ext>
            </a:extLst>
          </p:cNvPr>
          <p:cNvSpPr>
            <a:spLocks noChangeAspect="1"/>
          </p:cNvSpPr>
          <p:nvPr/>
        </p:nvSpPr>
        <p:spPr>
          <a:xfrm>
            <a:off x="6146507" y="212398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F896F14-5AAE-B023-71F2-53CD14E89433}"/>
              </a:ext>
            </a:extLst>
          </p:cNvPr>
          <p:cNvSpPr>
            <a:spLocks noChangeAspect="1"/>
          </p:cNvSpPr>
          <p:nvPr/>
        </p:nvSpPr>
        <p:spPr>
          <a:xfrm>
            <a:off x="1983899" y="464802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0959F77-ADF0-BB99-6DB1-7EB2A55F391C}"/>
              </a:ext>
            </a:extLst>
          </p:cNvPr>
          <p:cNvSpPr>
            <a:spLocks noChangeAspect="1"/>
          </p:cNvSpPr>
          <p:nvPr/>
        </p:nvSpPr>
        <p:spPr>
          <a:xfrm>
            <a:off x="3143497" y="3693722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709B1F8-228A-6C33-6644-97245B43CBB9}"/>
              </a:ext>
            </a:extLst>
          </p:cNvPr>
          <p:cNvSpPr>
            <a:spLocks noChangeAspect="1"/>
          </p:cNvSpPr>
          <p:nvPr/>
        </p:nvSpPr>
        <p:spPr>
          <a:xfrm flipH="1">
            <a:off x="8965506" y="16891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3C08026-4E31-3F36-208C-771E885F29F6}"/>
              </a:ext>
            </a:extLst>
          </p:cNvPr>
          <p:cNvSpPr>
            <a:spLocks noChangeAspect="1"/>
          </p:cNvSpPr>
          <p:nvPr/>
        </p:nvSpPr>
        <p:spPr>
          <a:xfrm flipH="1">
            <a:off x="9089563" y="95387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CAEA55-7297-0A0B-0F59-6355730CFF3F}"/>
              </a:ext>
            </a:extLst>
          </p:cNvPr>
          <p:cNvSpPr>
            <a:spLocks noChangeAspect="1"/>
          </p:cNvSpPr>
          <p:nvPr/>
        </p:nvSpPr>
        <p:spPr>
          <a:xfrm>
            <a:off x="8257447" y="13200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7CD4839-4258-6B16-7251-1FE5E134620F}"/>
              </a:ext>
            </a:extLst>
          </p:cNvPr>
          <p:cNvSpPr>
            <a:spLocks noChangeAspect="1"/>
          </p:cNvSpPr>
          <p:nvPr/>
        </p:nvSpPr>
        <p:spPr>
          <a:xfrm>
            <a:off x="8483075" y="125693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900DEB2-ED30-B198-A06B-68B655BF2DA8}"/>
              </a:ext>
            </a:extLst>
          </p:cNvPr>
          <p:cNvSpPr>
            <a:spLocks noChangeAspect="1"/>
          </p:cNvSpPr>
          <p:nvPr/>
        </p:nvSpPr>
        <p:spPr>
          <a:xfrm>
            <a:off x="7233484" y="1146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E5A28D4-57A5-CBA7-F368-13E0C04F95F1}"/>
              </a:ext>
            </a:extLst>
          </p:cNvPr>
          <p:cNvSpPr>
            <a:spLocks noChangeAspect="1"/>
          </p:cNvSpPr>
          <p:nvPr/>
        </p:nvSpPr>
        <p:spPr>
          <a:xfrm>
            <a:off x="7690684" y="16033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BE76230-B3B2-892A-310F-37010DEBEF38}"/>
              </a:ext>
            </a:extLst>
          </p:cNvPr>
          <p:cNvSpPr>
            <a:spLocks noChangeAspect="1"/>
          </p:cNvSpPr>
          <p:nvPr/>
        </p:nvSpPr>
        <p:spPr>
          <a:xfrm>
            <a:off x="5467818" y="469167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3AC2A70-EAAF-56C0-7968-81BF0AFF016C}"/>
              </a:ext>
            </a:extLst>
          </p:cNvPr>
          <p:cNvSpPr>
            <a:spLocks noChangeAspect="1"/>
          </p:cNvSpPr>
          <p:nvPr/>
        </p:nvSpPr>
        <p:spPr>
          <a:xfrm>
            <a:off x="7647917" y="25091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DC9924F-0137-E713-A5A9-E77882500C31}"/>
              </a:ext>
            </a:extLst>
          </p:cNvPr>
          <p:cNvSpPr>
            <a:spLocks noChangeAspect="1"/>
          </p:cNvSpPr>
          <p:nvPr/>
        </p:nvSpPr>
        <p:spPr>
          <a:xfrm>
            <a:off x="4033634" y="389497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F91978A-356D-ED04-4418-D9C3330C302B}"/>
              </a:ext>
            </a:extLst>
          </p:cNvPr>
          <p:cNvSpPr>
            <a:spLocks noChangeAspect="1"/>
          </p:cNvSpPr>
          <p:nvPr/>
        </p:nvSpPr>
        <p:spPr>
          <a:xfrm>
            <a:off x="7676196" y="279578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71E80A8-49C2-F6C5-F26F-C0604FA44A0D}"/>
              </a:ext>
            </a:extLst>
          </p:cNvPr>
          <p:cNvSpPr>
            <a:spLocks noChangeAspect="1"/>
          </p:cNvSpPr>
          <p:nvPr/>
        </p:nvSpPr>
        <p:spPr>
          <a:xfrm>
            <a:off x="2973410" y="542536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DF956F4-88E2-72F2-6907-8DC400AAE103}"/>
              </a:ext>
            </a:extLst>
          </p:cNvPr>
          <p:cNvSpPr>
            <a:spLocks noChangeAspect="1"/>
          </p:cNvSpPr>
          <p:nvPr/>
        </p:nvSpPr>
        <p:spPr>
          <a:xfrm>
            <a:off x="6151190" y="284620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FAFE1F6-4DC4-CB92-94EA-3E0AB4E2BB8E}"/>
              </a:ext>
            </a:extLst>
          </p:cNvPr>
          <p:cNvSpPr>
            <a:spLocks noChangeAspect="1"/>
          </p:cNvSpPr>
          <p:nvPr/>
        </p:nvSpPr>
        <p:spPr>
          <a:xfrm>
            <a:off x="5442780" y="38167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A2C72C4-C8E3-DDEC-F326-67095F732681}"/>
              </a:ext>
            </a:extLst>
          </p:cNvPr>
          <p:cNvSpPr>
            <a:spLocks noChangeAspect="1"/>
          </p:cNvSpPr>
          <p:nvPr/>
        </p:nvSpPr>
        <p:spPr>
          <a:xfrm>
            <a:off x="5582553" y="47905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B07CC5B-5EA6-7B55-1236-2FD4A75534D2}"/>
              </a:ext>
            </a:extLst>
          </p:cNvPr>
          <p:cNvSpPr>
            <a:spLocks noChangeAspect="1"/>
          </p:cNvSpPr>
          <p:nvPr/>
        </p:nvSpPr>
        <p:spPr>
          <a:xfrm>
            <a:off x="5366635" y="246275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812E0A7-F60A-AC71-B243-5112717F9FB0}"/>
              </a:ext>
            </a:extLst>
          </p:cNvPr>
          <p:cNvSpPr>
            <a:spLocks noChangeAspect="1"/>
          </p:cNvSpPr>
          <p:nvPr/>
        </p:nvSpPr>
        <p:spPr>
          <a:xfrm>
            <a:off x="5585812" y="2756586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3A09630-1570-6A75-A44C-B692412FF5F6}"/>
              </a:ext>
            </a:extLst>
          </p:cNvPr>
          <p:cNvSpPr>
            <a:spLocks noChangeAspect="1"/>
          </p:cNvSpPr>
          <p:nvPr/>
        </p:nvSpPr>
        <p:spPr>
          <a:xfrm>
            <a:off x="6041829" y="161802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BCB4FD9-C891-C8E2-2400-B62992F82ACA}"/>
              </a:ext>
            </a:extLst>
          </p:cNvPr>
          <p:cNvSpPr>
            <a:spLocks noChangeAspect="1"/>
          </p:cNvSpPr>
          <p:nvPr/>
        </p:nvSpPr>
        <p:spPr>
          <a:xfrm>
            <a:off x="6367123" y="12793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888F173-9104-9D16-869D-CEF6C61E576D}"/>
              </a:ext>
            </a:extLst>
          </p:cNvPr>
          <p:cNvSpPr>
            <a:spLocks noChangeAspect="1"/>
          </p:cNvSpPr>
          <p:nvPr/>
        </p:nvSpPr>
        <p:spPr>
          <a:xfrm>
            <a:off x="6758478" y="315481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768F3B5A-95FB-2085-7FD3-F66577938238}"/>
              </a:ext>
            </a:extLst>
          </p:cNvPr>
          <p:cNvSpPr>
            <a:spLocks noChangeAspect="1"/>
          </p:cNvSpPr>
          <p:nvPr/>
        </p:nvSpPr>
        <p:spPr>
          <a:xfrm>
            <a:off x="5596534" y="172321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96B1F51-281E-E873-63F3-B01862CC4A5B}"/>
              </a:ext>
            </a:extLst>
          </p:cNvPr>
          <p:cNvSpPr>
            <a:spLocks noChangeAspect="1"/>
          </p:cNvSpPr>
          <p:nvPr/>
        </p:nvSpPr>
        <p:spPr>
          <a:xfrm>
            <a:off x="6532718" y="21697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797E773-3C31-C0CF-EF6D-929654E3BC60}"/>
              </a:ext>
            </a:extLst>
          </p:cNvPr>
          <p:cNvSpPr>
            <a:spLocks noChangeAspect="1"/>
          </p:cNvSpPr>
          <p:nvPr/>
        </p:nvSpPr>
        <p:spPr>
          <a:xfrm>
            <a:off x="7832493" y="342550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9745A0-A865-EF6D-D69E-A9BC20AF9DF3}"/>
              </a:ext>
            </a:extLst>
          </p:cNvPr>
          <p:cNvSpPr>
            <a:spLocks noChangeAspect="1"/>
          </p:cNvSpPr>
          <p:nvPr/>
        </p:nvSpPr>
        <p:spPr>
          <a:xfrm>
            <a:off x="8701786" y="8258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7DC1E714-31BC-18F2-3CA9-B29B986CFE31}"/>
              </a:ext>
            </a:extLst>
          </p:cNvPr>
          <p:cNvSpPr>
            <a:spLocks noChangeAspect="1"/>
          </p:cNvSpPr>
          <p:nvPr/>
        </p:nvSpPr>
        <p:spPr>
          <a:xfrm>
            <a:off x="7273363" y="3013394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4790730-869A-7B4B-32B7-338F573A809E}"/>
              </a:ext>
            </a:extLst>
          </p:cNvPr>
          <p:cNvSpPr>
            <a:spLocks noChangeAspect="1"/>
          </p:cNvSpPr>
          <p:nvPr/>
        </p:nvSpPr>
        <p:spPr>
          <a:xfrm flipV="1">
            <a:off x="3563324" y="3402513"/>
            <a:ext cx="225500" cy="2255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E303D9A-FEE2-B118-6530-D1041B2730CF}"/>
              </a:ext>
            </a:extLst>
          </p:cNvPr>
          <p:cNvSpPr>
            <a:spLocks noChangeAspect="1"/>
          </p:cNvSpPr>
          <p:nvPr/>
        </p:nvSpPr>
        <p:spPr>
          <a:xfrm>
            <a:off x="9762838" y="26527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9CA1F2E9-2A6B-AE1E-960E-AE17E79A344A}"/>
              </a:ext>
            </a:extLst>
          </p:cNvPr>
          <p:cNvSpPr>
            <a:spLocks noChangeAspect="1"/>
          </p:cNvSpPr>
          <p:nvPr/>
        </p:nvSpPr>
        <p:spPr>
          <a:xfrm>
            <a:off x="10561433" y="311299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3772711-52E3-776A-09AE-A754FA1A4DEB}"/>
              </a:ext>
            </a:extLst>
          </p:cNvPr>
          <p:cNvSpPr>
            <a:spLocks noChangeAspect="1"/>
          </p:cNvSpPr>
          <p:nvPr/>
        </p:nvSpPr>
        <p:spPr>
          <a:xfrm>
            <a:off x="10803663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E9B42D6-DD07-8218-EAD6-5275B7CB99B6}"/>
              </a:ext>
            </a:extLst>
          </p:cNvPr>
          <p:cNvSpPr>
            <a:spLocks noChangeAspect="1"/>
          </p:cNvSpPr>
          <p:nvPr/>
        </p:nvSpPr>
        <p:spPr>
          <a:xfrm>
            <a:off x="9756951" y="30274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2370D4F-2F35-C869-36F5-B45F5CD88A45}"/>
              </a:ext>
            </a:extLst>
          </p:cNvPr>
          <p:cNvSpPr/>
          <p:nvPr/>
        </p:nvSpPr>
        <p:spPr>
          <a:xfrm>
            <a:off x="-354746" y="-362870"/>
            <a:ext cx="12764334" cy="8047736"/>
          </a:xfrm>
          <a:prstGeom prst="rect">
            <a:avLst/>
          </a:prstGeom>
          <a:solidFill>
            <a:schemeClr val="tx1">
              <a:alpha val="450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54F88A8-6C0D-045B-39E4-C6382C3242A9}"/>
              </a:ext>
            </a:extLst>
          </p:cNvPr>
          <p:cNvSpPr>
            <a:spLocks noChangeAspect="1"/>
          </p:cNvSpPr>
          <p:nvPr/>
        </p:nvSpPr>
        <p:spPr>
          <a:xfrm>
            <a:off x="5209263" y="51584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83CE777-9AD1-1A54-C29E-BEF853E6CFC5}"/>
              </a:ext>
            </a:extLst>
          </p:cNvPr>
          <p:cNvSpPr>
            <a:spLocks noChangeAspect="1"/>
          </p:cNvSpPr>
          <p:nvPr/>
        </p:nvSpPr>
        <p:spPr>
          <a:xfrm>
            <a:off x="6270280" y="516520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D00E8D8-59A5-5130-B2C4-453D3B2F6CD6}"/>
              </a:ext>
            </a:extLst>
          </p:cNvPr>
          <p:cNvSpPr>
            <a:spLocks noChangeAspect="1"/>
          </p:cNvSpPr>
          <p:nvPr/>
        </p:nvSpPr>
        <p:spPr>
          <a:xfrm>
            <a:off x="7277737" y="387015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60C98F7B-584F-1762-F05D-5F8AF2F1AC69}"/>
              </a:ext>
            </a:extLst>
          </p:cNvPr>
          <p:cNvSpPr>
            <a:spLocks noChangeAspect="1"/>
          </p:cNvSpPr>
          <p:nvPr/>
        </p:nvSpPr>
        <p:spPr>
          <a:xfrm>
            <a:off x="7430137" y="402255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F6A0A56A-BD53-723A-F2A1-4A225FB88242}"/>
              </a:ext>
            </a:extLst>
          </p:cNvPr>
          <p:cNvSpPr>
            <a:spLocks noChangeAspect="1"/>
          </p:cNvSpPr>
          <p:nvPr/>
        </p:nvSpPr>
        <p:spPr>
          <a:xfrm>
            <a:off x="3150362" y="333991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C8959DD-C18D-0F36-5248-52A17EC12E0B}"/>
              </a:ext>
            </a:extLst>
          </p:cNvPr>
          <p:cNvSpPr>
            <a:spLocks noChangeAspect="1"/>
          </p:cNvSpPr>
          <p:nvPr/>
        </p:nvSpPr>
        <p:spPr>
          <a:xfrm>
            <a:off x="5533945" y="12036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C0BD570-B24B-7F64-4CD4-218B0EDB7774}"/>
              </a:ext>
            </a:extLst>
          </p:cNvPr>
          <p:cNvSpPr>
            <a:spLocks noChangeAspect="1"/>
          </p:cNvSpPr>
          <p:nvPr/>
        </p:nvSpPr>
        <p:spPr>
          <a:xfrm>
            <a:off x="652206" y="317823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BC88A1DF-0060-338A-0EE2-454916B7475C}"/>
              </a:ext>
            </a:extLst>
          </p:cNvPr>
          <p:cNvSpPr>
            <a:spLocks noChangeAspect="1"/>
          </p:cNvSpPr>
          <p:nvPr/>
        </p:nvSpPr>
        <p:spPr>
          <a:xfrm>
            <a:off x="2789434" y="35238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2B83B3F-5187-53BF-82A1-C78197881DCC}"/>
              </a:ext>
            </a:extLst>
          </p:cNvPr>
          <p:cNvSpPr>
            <a:spLocks noChangeAspect="1"/>
          </p:cNvSpPr>
          <p:nvPr/>
        </p:nvSpPr>
        <p:spPr>
          <a:xfrm>
            <a:off x="2979832" y="336096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B8844C9F-996E-747A-AB0A-97E5F47BCFE5}"/>
              </a:ext>
            </a:extLst>
          </p:cNvPr>
          <p:cNvSpPr>
            <a:spLocks noChangeAspect="1"/>
          </p:cNvSpPr>
          <p:nvPr/>
        </p:nvSpPr>
        <p:spPr>
          <a:xfrm>
            <a:off x="3246634" y="35370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D0C8B56-BB35-FBB8-0511-CF6D80497A83}"/>
              </a:ext>
            </a:extLst>
          </p:cNvPr>
          <p:cNvSpPr>
            <a:spLocks noChangeAspect="1"/>
          </p:cNvSpPr>
          <p:nvPr/>
        </p:nvSpPr>
        <p:spPr>
          <a:xfrm rot="3268785">
            <a:off x="8022907" y="427952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BA769D3-9A7D-F1BF-5D83-CE8B773165B8}"/>
              </a:ext>
            </a:extLst>
          </p:cNvPr>
          <p:cNvSpPr>
            <a:spLocks noChangeAspect="1"/>
          </p:cNvSpPr>
          <p:nvPr/>
        </p:nvSpPr>
        <p:spPr>
          <a:xfrm rot="3268785">
            <a:off x="3859475" y="461409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D636301-7852-1A08-5944-81011E340F92}"/>
              </a:ext>
            </a:extLst>
          </p:cNvPr>
          <p:cNvSpPr>
            <a:spLocks noChangeAspect="1"/>
          </p:cNvSpPr>
          <p:nvPr/>
        </p:nvSpPr>
        <p:spPr>
          <a:xfrm rot="3268785">
            <a:off x="9796739" y="369559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588DD82-336D-DBF4-B4D4-55A35D65C28B}"/>
              </a:ext>
            </a:extLst>
          </p:cNvPr>
          <p:cNvSpPr>
            <a:spLocks noChangeAspect="1"/>
          </p:cNvSpPr>
          <p:nvPr/>
        </p:nvSpPr>
        <p:spPr>
          <a:xfrm rot="3268785">
            <a:off x="4056493" y="457013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DB05FBD0-599B-9BEF-7565-86235595F5C6}"/>
              </a:ext>
            </a:extLst>
          </p:cNvPr>
          <p:cNvSpPr>
            <a:spLocks noChangeAspect="1"/>
          </p:cNvSpPr>
          <p:nvPr/>
        </p:nvSpPr>
        <p:spPr>
          <a:xfrm rot="3268785">
            <a:off x="1535001" y="349391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E6147D08-2D8A-96E4-E5BD-76547F224777}"/>
              </a:ext>
            </a:extLst>
          </p:cNvPr>
          <p:cNvSpPr>
            <a:spLocks noChangeAspect="1"/>
          </p:cNvSpPr>
          <p:nvPr/>
        </p:nvSpPr>
        <p:spPr>
          <a:xfrm rot="3268785">
            <a:off x="847252" y="536298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06CC250-E088-9590-118E-FEFD7EADC7CC}"/>
              </a:ext>
            </a:extLst>
          </p:cNvPr>
          <p:cNvSpPr>
            <a:spLocks noChangeAspect="1"/>
          </p:cNvSpPr>
          <p:nvPr/>
        </p:nvSpPr>
        <p:spPr>
          <a:xfrm rot="3268785">
            <a:off x="1563933" y="41764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80F36DF-260C-6A35-8769-7A20F42296A6}"/>
              </a:ext>
            </a:extLst>
          </p:cNvPr>
          <p:cNvSpPr>
            <a:spLocks noChangeAspect="1"/>
          </p:cNvSpPr>
          <p:nvPr/>
        </p:nvSpPr>
        <p:spPr>
          <a:xfrm rot="3268785">
            <a:off x="605179" y="44709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7B88E1E-71C3-6BFB-1503-D6B2822B943B}"/>
              </a:ext>
            </a:extLst>
          </p:cNvPr>
          <p:cNvSpPr>
            <a:spLocks noChangeAspect="1"/>
          </p:cNvSpPr>
          <p:nvPr/>
        </p:nvSpPr>
        <p:spPr>
          <a:xfrm>
            <a:off x="7415730" y="30274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23702353-D13B-4FF1-4D96-5A5947B0EE4A}"/>
              </a:ext>
            </a:extLst>
          </p:cNvPr>
          <p:cNvSpPr>
            <a:spLocks noChangeAspect="1"/>
          </p:cNvSpPr>
          <p:nvPr/>
        </p:nvSpPr>
        <p:spPr>
          <a:xfrm>
            <a:off x="5894123" y="237994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D687DA-0B5B-2E31-B09B-F203A7BF811D}"/>
              </a:ext>
            </a:extLst>
          </p:cNvPr>
          <p:cNvSpPr>
            <a:spLocks noChangeAspect="1"/>
          </p:cNvSpPr>
          <p:nvPr/>
        </p:nvSpPr>
        <p:spPr>
          <a:xfrm>
            <a:off x="5949485" y="296800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9E13F1D8-BC28-D2FE-7C28-739C7CBC487A}"/>
              </a:ext>
            </a:extLst>
          </p:cNvPr>
          <p:cNvSpPr>
            <a:spLocks noChangeAspect="1"/>
          </p:cNvSpPr>
          <p:nvPr/>
        </p:nvSpPr>
        <p:spPr>
          <a:xfrm>
            <a:off x="6198923" y="268474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C5B6CB7A-7CFA-1364-16B0-61A7EE6616A3}"/>
              </a:ext>
            </a:extLst>
          </p:cNvPr>
          <p:cNvSpPr>
            <a:spLocks noChangeAspect="1"/>
          </p:cNvSpPr>
          <p:nvPr/>
        </p:nvSpPr>
        <p:spPr>
          <a:xfrm>
            <a:off x="6415414" y="334924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3005768D-A525-5687-B925-2591CA1AFB8D}"/>
              </a:ext>
            </a:extLst>
          </p:cNvPr>
          <p:cNvSpPr>
            <a:spLocks noChangeAspect="1"/>
          </p:cNvSpPr>
          <p:nvPr/>
        </p:nvSpPr>
        <p:spPr>
          <a:xfrm>
            <a:off x="5301534" y="397093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A2A4C0A-89E9-9E5A-CF9F-8FAB770CFD3C}"/>
              </a:ext>
            </a:extLst>
          </p:cNvPr>
          <p:cNvSpPr>
            <a:spLocks noChangeAspect="1"/>
          </p:cNvSpPr>
          <p:nvPr/>
        </p:nvSpPr>
        <p:spPr>
          <a:xfrm>
            <a:off x="5838286" y="26159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ECE2F5D6-11F3-FC5F-5858-0F5521744FC2}"/>
              </a:ext>
            </a:extLst>
          </p:cNvPr>
          <p:cNvSpPr>
            <a:spLocks noChangeAspect="1"/>
          </p:cNvSpPr>
          <p:nvPr/>
        </p:nvSpPr>
        <p:spPr>
          <a:xfrm>
            <a:off x="5545587" y="31099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8F40E92F-31BB-0208-459C-26CCD92BCEC5}"/>
              </a:ext>
            </a:extLst>
          </p:cNvPr>
          <p:cNvSpPr>
            <a:spLocks noChangeAspect="1"/>
          </p:cNvSpPr>
          <p:nvPr/>
        </p:nvSpPr>
        <p:spPr>
          <a:xfrm>
            <a:off x="7403005" y="21283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2BDA3C5D-262F-2AEF-27C7-816F2D064130}"/>
              </a:ext>
            </a:extLst>
          </p:cNvPr>
          <p:cNvSpPr>
            <a:spLocks noChangeAspect="1"/>
          </p:cNvSpPr>
          <p:nvPr/>
        </p:nvSpPr>
        <p:spPr>
          <a:xfrm>
            <a:off x="10981514" y="279578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D401FF68-3F61-CF2D-06A5-5BF68AB7D556}"/>
              </a:ext>
            </a:extLst>
          </p:cNvPr>
          <p:cNvSpPr>
            <a:spLocks noChangeAspect="1"/>
          </p:cNvSpPr>
          <p:nvPr/>
        </p:nvSpPr>
        <p:spPr>
          <a:xfrm>
            <a:off x="10452156" y="2015912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94C5207A-FC5C-EDBE-2799-7ED63643F641}"/>
              </a:ext>
            </a:extLst>
          </p:cNvPr>
          <p:cNvSpPr>
            <a:spLocks noChangeAspect="1"/>
          </p:cNvSpPr>
          <p:nvPr/>
        </p:nvSpPr>
        <p:spPr>
          <a:xfrm>
            <a:off x="10853117" y="314167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CDEFFE0-1A46-2F31-EEC4-FAD53DC4E3D5}"/>
              </a:ext>
            </a:extLst>
          </p:cNvPr>
          <p:cNvSpPr>
            <a:spLocks noChangeAspect="1"/>
          </p:cNvSpPr>
          <p:nvPr/>
        </p:nvSpPr>
        <p:spPr>
          <a:xfrm>
            <a:off x="11189039" y="243043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50674ED-BEC8-704D-55FF-48EA915A950E}"/>
              </a:ext>
            </a:extLst>
          </p:cNvPr>
          <p:cNvSpPr>
            <a:spLocks noChangeAspect="1"/>
          </p:cNvSpPr>
          <p:nvPr/>
        </p:nvSpPr>
        <p:spPr>
          <a:xfrm>
            <a:off x="10915823" y="240169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D3ECE0BE-0664-EF34-A5EA-1527B27C21E6}"/>
              </a:ext>
            </a:extLst>
          </p:cNvPr>
          <p:cNvSpPr>
            <a:spLocks noChangeAspect="1"/>
          </p:cNvSpPr>
          <p:nvPr/>
        </p:nvSpPr>
        <p:spPr>
          <a:xfrm>
            <a:off x="10701941" y="2505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532CDCE-C26C-9674-6848-8C669C337CE9}"/>
              </a:ext>
            </a:extLst>
          </p:cNvPr>
          <p:cNvSpPr>
            <a:spLocks noChangeAspect="1"/>
          </p:cNvSpPr>
          <p:nvPr/>
        </p:nvSpPr>
        <p:spPr>
          <a:xfrm>
            <a:off x="3609762" y="4331347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ED1E1B8C-9F16-0EA9-E4D4-99C3C3D9ED89}"/>
              </a:ext>
            </a:extLst>
          </p:cNvPr>
          <p:cNvSpPr>
            <a:spLocks noChangeAspect="1"/>
          </p:cNvSpPr>
          <p:nvPr/>
        </p:nvSpPr>
        <p:spPr>
          <a:xfrm>
            <a:off x="5685886" y="24635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1082A4C-7980-E05F-F9C9-D6F4AFACBF5F}"/>
              </a:ext>
            </a:extLst>
          </p:cNvPr>
          <p:cNvSpPr>
            <a:spLocks noChangeAspect="1"/>
          </p:cNvSpPr>
          <p:nvPr/>
        </p:nvSpPr>
        <p:spPr>
          <a:xfrm>
            <a:off x="3765383" y="444496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2D8FB246-F931-49BE-1229-C6CA55CDE3E2}"/>
              </a:ext>
            </a:extLst>
          </p:cNvPr>
          <p:cNvSpPr>
            <a:spLocks noChangeAspect="1"/>
          </p:cNvSpPr>
          <p:nvPr/>
        </p:nvSpPr>
        <p:spPr>
          <a:xfrm>
            <a:off x="3644764" y="464618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85A76B19-7C09-EB08-20EE-BBB93CC172D4}"/>
              </a:ext>
            </a:extLst>
          </p:cNvPr>
          <p:cNvSpPr>
            <a:spLocks noChangeAspect="1"/>
          </p:cNvSpPr>
          <p:nvPr/>
        </p:nvSpPr>
        <p:spPr>
          <a:xfrm>
            <a:off x="3393804" y="465887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FCF465B6-A777-F9F1-9F89-42CECE16F65E}"/>
              </a:ext>
            </a:extLst>
          </p:cNvPr>
          <p:cNvSpPr>
            <a:spLocks noChangeAspect="1"/>
          </p:cNvSpPr>
          <p:nvPr/>
        </p:nvSpPr>
        <p:spPr>
          <a:xfrm>
            <a:off x="3423345" y="328596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D876CD10-FF50-D12A-82B3-93150C25E6CB}"/>
              </a:ext>
            </a:extLst>
          </p:cNvPr>
          <p:cNvSpPr>
            <a:spLocks noChangeAspect="1"/>
          </p:cNvSpPr>
          <p:nvPr/>
        </p:nvSpPr>
        <p:spPr>
          <a:xfrm>
            <a:off x="5697987" y="32623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033FA6E-12F9-8F22-818A-8EBCEBD95868}"/>
              </a:ext>
            </a:extLst>
          </p:cNvPr>
          <p:cNvSpPr>
            <a:spLocks noChangeAspect="1"/>
          </p:cNvSpPr>
          <p:nvPr/>
        </p:nvSpPr>
        <p:spPr>
          <a:xfrm>
            <a:off x="8144676" y="275329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6DDB0515-4AFB-289E-AB40-87C10FFB1678}"/>
              </a:ext>
            </a:extLst>
          </p:cNvPr>
          <p:cNvSpPr>
            <a:spLocks noChangeAspect="1"/>
          </p:cNvSpPr>
          <p:nvPr/>
        </p:nvSpPr>
        <p:spPr>
          <a:xfrm>
            <a:off x="8562247" y="16248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DCA393A5-6BD8-D62E-E0ED-74F4AC09405E}"/>
              </a:ext>
            </a:extLst>
          </p:cNvPr>
          <p:cNvSpPr>
            <a:spLocks noChangeAspect="1"/>
          </p:cNvSpPr>
          <p:nvPr/>
        </p:nvSpPr>
        <p:spPr>
          <a:xfrm>
            <a:off x="10716957" y="15104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D46CEC6E-8139-1B0A-A855-714594AFF272}"/>
              </a:ext>
            </a:extLst>
          </p:cNvPr>
          <p:cNvSpPr>
            <a:spLocks noChangeAspect="1"/>
          </p:cNvSpPr>
          <p:nvPr/>
        </p:nvSpPr>
        <p:spPr>
          <a:xfrm rot="3268785">
            <a:off x="3833513" y="502795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284E60-BBAE-C840-BF2B-345D87417ADB}"/>
              </a:ext>
            </a:extLst>
          </p:cNvPr>
          <p:cNvSpPr>
            <a:spLocks noChangeAspect="1"/>
          </p:cNvSpPr>
          <p:nvPr/>
        </p:nvSpPr>
        <p:spPr>
          <a:xfrm>
            <a:off x="6781338" y="1516767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F86CF9-4FF2-7C7D-CD60-2AC9323F95AD}"/>
              </a:ext>
            </a:extLst>
          </p:cNvPr>
          <p:cNvSpPr>
            <a:spLocks noChangeAspect="1"/>
          </p:cNvSpPr>
          <p:nvPr/>
        </p:nvSpPr>
        <p:spPr>
          <a:xfrm>
            <a:off x="6458538" y="164414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A10E11B-C467-288A-B36B-118BB019E93D}"/>
              </a:ext>
            </a:extLst>
          </p:cNvPr>
          <p:cNvSpPr>
            <a:spLocks noChangeAspect="1"/>
          </p:cNvSpPr>
          <p:nvPr/>
        </p:nvSpPr>
        <p:spPr>
          <a:xfrm>
            <a:off x="7028199" y="192567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3D3067D-A916-6DF0-D83B-0E73716737E9}"/>
              </a:ext>
            </a:extLst>
          </p:cNvPr>
          <p:cNvSpPr>
            <a:spLocks noChangeAspect="1"/>
          </p:cNvSpPr>
          <p:nvPr/>
        </p:nvSpPr>
        <p:spPr>
          <a:xfrm>
            <a:off x="7308915" y="162622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958011B-ACDE-6FB9-F8F7-1A6E014B3B6E}"/>
              </a:ext>
            </a:extLst>
          </p:cNvPr>
          <p:cNvSpPr>
            <a:spLocks noChangeAspect="1"/>
          </p:cNvSpPr>
          <p:nvPr/>
        </p:nvSpPr>
        <p:spPr>
          <a:xfrm>
            <a:off x="7225440" y="143139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44077E8-B4C7-4BF9-8D02-52AD38D2957B}"/>
              </a:ext>
            </a:extLst>
          </p:cNvPr>
          <p:cNvSpPr>
            <a:spLocks noChangeAspect="1"/>
          </p:cNvSpPr>
          <p:nvPr/>
        </p:nvSpPr>
        <p:spPr>
          <a:xfrm>
            <a:off x="6739584" y="1551735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6CA371D-6964-B7EF-C820-51E67FF41FAC}"/>
              </a:ext>
            </a:extLst>
          </p:cNvPr>
          <p:cNvSpPr>
            <a:spLocks noChangeAspect="1"/>
          </p:cNvSpPr>
          <p:nvPr/>
        </p:nvSpPr>
        <p:spPr>
          <a:xfrm>
            <a:off x="6717057" y="195110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579BF9-0B70-1579-A091-493BB33E51E8}"/>
              </a:ext>
            </a:extLst>
          </p:cNvPr>
          <p:cNvSpPr>
            <a:spLocks noChangeAspect="1"/>
          </p:cNvSpPr>
          <p:nvPr/>
        </p:nvSpPr>
        <p:spPr>
          <a:xfrm>
            <a:off x="5533486" y="23111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1C361AE-6677-25D9-1A62-DCE9A9E85960}"/>
              </a:ext>
            </a:extLst>
          </p:cNvPr>
          <p:cNvSpPr>
            <a:spLocks noChangeAspect="1"/>
          </p:cNvSpPr>
          <p:nvPr/>
        </p:nvSpPr>
        <p:spPr>
          <a:xfrm>
            <a:off x="7249841" y="111912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A16AE31-AE8C-95F5-DC55-4B80304CA193}"/>
              </a:ext>
            </a:extLst>
          </p:cNvPr>
          <p:cNvSpPr>
            <a:spLocks noChangeAspect="1"/>
          </p:cNvSpPr>
          <p:nvPr/>
        </p:nvSpPr>
        <p:spPr>
          <a:xfrm>
            <a:off x="5589323" y="20751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93D4C1B1-CB83-4C23-C32E-0E16FF1CED19}"/>
              </a:ext>
            </a:extLst>
          </p:cNvPr>
          <p:cNvSpPr>
            <a:spLocks noChangeAspect="1"/>
          </p:cNvSpPr>
          <p:nvPr/>
        </p:nvSpPr>
        <p:spPr>
          <a:xfrm>
            <a:off x="5765585" y="2074182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730CD3-5085-24B5-CB23-4D32ADF9B223}"/>
              </a:ext>
            </a:extLst>
          </p:cNvPr>
          <p:cNvSpPr>
            <a:spLocks noChangeAspect="1"/>
          </p:cNvSpPr>
          <p:nvPr/>
        </p:nvSpPr>
        <p:spPr>
          <a:xfrm>
            <a:off x="2748490" y="5173128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7A7E22-22D9-41E9-5D10-14AA8E6C7E0C}"/>
              </a:ext>
            </a:extLst>
          </p:cNvPr>
          <p:cNvSpPr>
            <a:spLocks noChangeAspect="1"/>
          </p:cNvSpPr>
          <p:nvPr/>
        </p:nvSpPr>
        <p:spPr>
          <a:xfrm>
            <a:off x="1310747" y="508332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C288F-6E02-E9B3-B691-F95D6017D828}"/>
              </a:ext>
            </a:extLst>
          </p:cNvPr>
          <p:cNvSpPr>
            <a:spLocks noChangeAspect="1"/>
          </p:cNvSpPr>
          <p:nvPr/>
        </p:nvSpPr>
        <p:spPr>
          <a:xfrm>
            <a:off x="2329314" y="5813495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B56AE20-62CE-8142-FE3E-CF771D18A889}"/>
              </a:ext>
            </a:extLst>
          </p:cNvPr>
          <p:cNvSpPr>
            <a:spLocks noChangeAspect="1"/>
          </p:cNvSpPr>
          <p:nvPr/>
        </p:nvSpPr>
        <p:spPr>
          <a:xfrm>
            <a:off x="2414233" y="54710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BC1060-B382-5F46-998A-FE806C2B2E1B}"/>
              </a:ext>
            </a:extLst>
          </p:cNvPr>
          <p:cNvSpPr>
            <a:spLocks noChangeAspect="1"/>
          </p:cNvSpPr>
          <p:nvPr/>
        </p:nvSpPr>
        <p:spPr>
          <a:xfrm>
            <a:off x="2147106" y="5756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2383804-9249-DE38-DB30-0247AF310C43}"/>
              </a:ext>
            </a:extLst>
          </p:cNvPr>
          <p:cNvSpPr>
            <a:spLocks noChangeAspect="1"/>
          </p:cNvSpPr>
          <p:nvPr/>
        </p:nvSpPr>
        <p:spPr>
          <a:xfrm>
            <a:off x="2413443" y="566202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F7255F3-07F6-8540-4DC9-69FDD94E56D9}"/>
              </a:ext>
            </a:extLst>
          </p:cNvPr>
          <p:cNvSpPr>
            <a:spLocks noChangeAspect="1"/>
          </p:cNvSpPr>
          <p:nvPr/>
        </p:nvSpPr>
        <p:spPr>
          <a:xfrm>
            <a:off x="2602297" y="570716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E9F232B-9C3A-0503-857F-79B2FF274606}"/>
              </a:ext>
            </a:extLst>
          </p:cNvPr>
          <p:cNvSpPr>
            <a:spLocks noChangeAspect="1"/>
          </p:cNvSpPr>
          <p:nvPr/>
        </p:nvSpPr>
        <p:spPr>
          <a:xfrm>
            <a:off x="1514366" y="486590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62CF364-0286-9F48-A56E-425CBAD8B5E2}"/>
              </a:ext>
            </a:extLst>
          </p:cNvPr>
          <p:cNvSpPr>
            <a:spLocks noChangeAspect="1"/>
          </p:cNvSpPr>
          <p:nvPr/>
        </p:nvSpPr>
        <p:spPr>
          <a:xfrm>
            <a:off x="2640711" y="551679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F01959AD-14DA-F300-95B7-DF353CEDD367}"/>
              </a:ext>
            </a:extLst>
          </p:cNvPr>
          <p:cNvSpPr>
            <a:spLocks noChangeAspect="1"/>
          </p:cNvSpPr>
          <p:nvPr/>
        </p:nvSpPr>
        <p:spPr>
          <a:xfrm rot="3268785">
            <a:off x="1566163" y="528821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E5B7FE3-025E-F2CA-B979-D2C2FF9D3DC6}"/>
              </a:ext>
            </a:extLst>
          </p:cNvPr>
          <p:cNvSpPr>
            <a:spLocks noChangeAspect="1"/>
          </p:cNvSpPr>
          <p:nvPr/>
        </p:nvSpPr>
        <p:spPr>
          <a:xfrm>
            <a:off x="1424776" y="544078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A9040ED7-3E8A-8AD2-B243-E7D2E1571B24}"/>
              </a:ext>
            </a:extLst>
          </p:cNvPr>
          <p:cNvSpPr>
            <a:spLocks noChangeAspect="1"/>
          </p:cNvSpPr>
          <p:nvPr/>
        </p:nvSpPr>
        <p:spPr>
          <a:xfrm>
            <a:off x="5748934" y="187561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2889E018-2371-8C7B-5599-1E0265F45A41}"/>
              </a:ext>
            </a:extLst>
          </p:cNvPr>
          <p:cNvSpPr>
            <a:spLocks noChangeAspect="1"/>
          </p:cNvSpPr>
          <p:nvPr/>
        </p:nvSpPr>
        <p:spPr>
          <a:xfrm>
            <a:off x="5901334" y="202801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0BB95B25-4BE7-5944-F6AC-AE8A98A64AF7}"/>
              </a:ext>
            </a:extLst>
          </p:cNvPr>
          <p:cNvSpPr>
            <a:spLocks noChangeAspect="1"/>
          </p:cNvSpPr>
          <p:nvPr/>
        </p:nvSpPr>
        <p:spPr>
          <a:xfrm flipH="1">
            <a:off x="9338398" y="254696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9A6753E2-BA5F-9694-7BE9-479800E7FD76}"/>
              </a:ext>
            </a:extLst>
          </p:cNvPr>
          <p:cNvSpPr>
            <a:spLocks noChangeAspect="1"/>
          </p:cNvSpPr>
          <p:nvPr/>
        </p:nvSpPr>
        <p:spPr>
          <a:xfrm flipH="1">
            <a:off x="9562947" y="225050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1988DF4-8C9D-BA50-F4ED-D72AF5FE490D}"/>
              </a:ext>
            </a:extLst>
          </p:cNvPr>
          <p:cNvSpPr>
            <a:spLocks noChangeAspect="1"/>
          </p:cNvSpPr>
          <p:nvPr/>
        </p:nvSpPr>
        <p:spPr>
          <a:xfrm flipH="1">
            <a:off x="9801598" y="119531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C11CD1C5-FE12-85F1-8E3B-B52475ADBA99}"/>
              </a:ext>
            </a:extLst>
          </p:cNvPr>
          <p:cNvSpPr>
            <a:spLocks noChangeAspect="1"/>
          </p:cNvSpPr>
          <p:nvPr/>
        </p:nvSpPr>
        <p:spPr>
          <a:xfrm>
            <a:off x="6669133" y="139049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CCD60502-161E-E366-BD09-D240E18CEDA5}"/>
              </a:ext>
            </a:extLst>
          </p:cNvPr>
          <p:cNvSpPr>
            <a:spLocks noChangeAspect="1"/>
          </p:cNvSpPr>
          <p:nvPr/>
        </p:nvSpPr>
        <p:spPr>
          <a:xfrm>
            <a:off x="6951774" y="10965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E5E740D9-3DC7-DED2-A03C-186A2F91661E}"/>
              </a:ext>
            </a:extLst>
          </p:cNvPr>
          <p:cNvSpPr>
            <a:spLocks noChangeAspect="1"/>
          </p:cNvSpPr>
          <p:nvPr/>
        </p:nvSpPr>
        <p:spPr>
          <a:xfrm>
            <a:off x="5900358" y="9794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0ABE8FB7-A0BB-26B1-1C6D-066E0637D9D4}"/>
              </a:ext>
            </a:extLst>
          </p:cNvPr>
          <p:cNvSpPr>
            <a:spLocks noChangeAspect="1"/>
          </p:cNvSpPr>
          <p:nvPr/>
        </p:nvSpPr>
        <p:spPr>
          <a:xfrm>
            <a:off x="2161658" y="411017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pic>
        <p:nvPicPr>
          <p:cNvPr id="299" name="Picture 29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C039635-5D57-34DD-C66B-48B9D2359D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8" r="2195" b="8691"/>
          <a:stretch/>
        </p:blipFill>
        <p:spPr>
          <a:xfrm>
            <a:off x="7935853" y="4670886"/>
            <a:ext cx="3683827" cy="1716304"/>
          </a:xfrm>
          <a:prstGeom prst="rect">
            <a:avLst/>
          </a:prstGeom>
          <a:effectLst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161E24B-BAF8-CE32-B24D-7CC0BC35DF95}"/>
              </a:ext>
            </a:extLst>
          </p:cNvPr>
          <p:cNvSpPr>
            <a:spLocks noChangeAspect="1"/>
          </p:cNvSpPr>
          <p:nvPr/>
        </p:nvSpPr>
        <p:spPr>
          <a:xfrm>
            <a:off x="1642534" y="4836304"/>
            <a:ext cx="774169" cy="776024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48000">
                <a:schemeClr val="bg1">
                  <a:lumMod val="85000"/>
                </a:schemeClr>
              </a:gs>
              <a:gs pos="71000">
                <a:srgbClr val="D5DCFE"/>
              </a:gs>
              <a:gs pos="29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259207">
              <a:srgbClr val="C5C8FF">
                <a:alpha val="45664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8439C1-416E-152D-A814-B6F3723D3797}"/>
              </a:ext>
            </a:extLst>
          </p:cNvPr>
          <p:cNvSpPr>
            <a:spLocks noChangeAspect="1"/>
          </p:cNvSpPr>
          <p:nvPr/>
        </p:nvSpPr>
        <p:spPr>
          <a:xfrm>
            <a:off x="6267117" y="2120866"/>
            <a:ext cx="1028443" cy="1006085"/>
          </a:xfrm>
          <a:prstGeom prst="ellipse">
            <a:avLst/>
          </a:prstGeom>
          <a:gradFill>
            <a:gsLst>
              <a:gs pos="3000">
                <a:schemeClr val="bg1">
                  <a:lumMod val="69000"/>
                  <a:lumOff val="31000"/>
                </a:schemeClr>
              </a:gs>
              <a:gs pos="43000">
                <a:schemeClr val="bg1">
                  <a:lumMod val="85000"/>
                </a:schemeClr>
              </a:gs>
              <a:gs pos="65000">
                <a:srgbClr val="D5DCFE"/>
              </a:gs>
              <a:gs pos="72000">
                <a:srgbClr val="D5DCFE"/>
              </a:gs>
              <a:gs pos="31000">
                <a:srgbClr val="ECECEC"/>
              </a:gs>
              <a:gs pos="23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57213">
              <a:srgbClr val="C5C8FF">
                <a:alpha val="47535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4951AB-D950-437B-FB58-CE9AC40581FB}"/>
              </a:ext>
            </a:extLst>
          </p:cNvPr>
          <p:cNvSpPr>
            <a:spLocks noChangeAspect="1"/>
          </p:cNvSpPr>
          <p:nvPr/>
        </p:nvSpPr>
        <p:spPr>
          <a:xfrm>
            <a:off x="8811106" y="1100426"/>
            <a:ext cx="439200" cy="4392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63853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19E111D-CB70-0A0D-FD1E-182F1235B724}"/>
              </a:ext>
            </a:extLst>
          </p:cNvPr>
          <p:cNvGrpSpPr>
            <a:grpSpLocks noChangeAspect="1"/>
          </p:cNvGrpSpPr>
          <p:nvPr/>
        </p:nvGrpSpPr>
        <p:grpSpPr>
          <a:xfrm>
            <a:off x="9908272" y="2167473"/>
            <a:ext cx="818536" cy="818536"/>
            <a:chOff x="9166108" y="4086058"/>
            <a:chExt cx="854749" cy="854749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E8D845B-3744-F890-562A-9B93BFBD9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71478" y="4191559"/>
              <a:ext cx="644011" cy="643749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1000">
                  <a:srgbClr val="D5DCFE">
                    <a:lumMod val="97249"/>
                  </a:srgbClr>
                </a:gs>
                <a:gs pos="60000">
                  <a:srgbClr val="D1D6EC"/>
                </a:gs>
                <a:gs pos="51000">
                  <a:schemeClr val="bg1">
                    <a:lumMod val="85000"/>
                  </a:schemeClr>
                </a:gs>
                <a:gs pos="26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599627">
                <a:srgbClr val="C5C8FF">
                  <a:alpha val="45664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372381C-149B-94C0-6D39-C1F132FA22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6108" y="4086058"/>
              <a:ext cx="854749" cy="854749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29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CA99A3F-BE09-A4B7-3C87-24415906FDF9}"/>
              </a:ext>
            </a:extLst>
          </p:cNvPr>
          <p:cNvGrpSpPr>
            <a:grpSpLocks noChangeAspect="1"/>
          </p:cNvGrpSpPr>
          <p:nvPr/>
        </p:nvGrpSpPr>
        <p:grpSpPr>
          <a:xfrm>
            <a:off x="3222354" y="3600069"/>
            <a:ext cx="754876" cy="754876"/>
            <a:chOff x="3239081" y="3547960"/>
            <a:chExt cx="754876" cy="754876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7A69A00-E396-63F3-26C8-E49E82FDA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9881" y="3608889"/>
              <a:ext cx="633276" cy="633018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1000">
                  <a:srgbClr val="D5DCFE">
                    <a:lumMod val="97249"/>
                  </a:srgbClr>
                </a:gs>
                <a:gs pos="60000">
                  <a:srgbClr val="D1D6EC"/>
                </a:gs>
                <a:gs pos="51000">
                  <a:schemeClr val="bg1">
                    <a:lumMod val="85000"/>
                  </a:schemeClr>
                </a:gs>
                <a:gs pos="26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361299">
                <a:srgbClr val="C5C8FF">
                  <a:alpha val="45000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16C849B-9983-F891-AFF6-F1A238411B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9081" y="3547960"/>
              <a:ext cx="754876" cy="754876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29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97A1C47-89EC-685B-7562-31F15973AFAE}"/>
              </a:ext>
            </a:extLst>
          </p:cNvPr>
          <p:cNvGrpSpPr/>
          <p:nvPr/>
        </p:nvGrpSpPr>
        <p:grpSpPr>
          <a:xfrm>
            <a:off x="5135147" y="3961116"/>
            <a:ext cx="660987" cy="662046"/>
            <a:chOff x="5608109" y="2418225"/>
            <a:chExt cx="660987" cy="662046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25ED302-984B-6666-9041-F297BB0A9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4047" y="2454692"/>
              <a:ext cx="589112" cy="589112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3000">
                  <a:srgbClr val="D5DCFE"/>
                </a:gs>
                <a:gs pos="100000">
                  <a:schemeClr val="bg1">
                    <a:lumMod val="85000"/>
                  </a:schemeClr>
                </a:gs>
                <a:gs pos="44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363853">
                <a:srgbClr val="C5C8FF">
                  <a:alpha val="37952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FDE2373-2959-31B1-6E1D-BFD73F2AD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8109" y="2418225"/>
              <a:ext cx="660987" cy="662046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17292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sp>
        <p:nvSpPr>
          <p:cNvPr id="300" name="Oval 299">
            <a:extLst>
              <a:ext uri="{FF2B5EF4-FFF2-40B4-BE49-F238E27FC236}">
                <a16:creationId xmlns:a16="http://schemas.microsoft.com/office/drawing/2014/main" id="{C5DDED7A-70AB-D7F6-D24A-C765683A3076}"/>
              </a:ext>
            </a:extLst>
          </p:cNvPr>
          <p:cNvSpPr>
            <a:spLocks noChangeAspect="1"/>
          </p:cNvSpPr>
          <p:nvPr/>
        </p:nvSpPr>
        <p:spPr>
          <a:xfrm>
            <a:off x="5995413" y="320838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F449A1E0-DB92-C639-1712-5B83F800D4A8}"/>
              </a:ext>
            </a:extLst>
          </p:cNvPr>
          <p:cNvSpPr>
            <a:spLocks noChangeAspect="1"/>
          </p:cNvSpPr>
          <p:nvPr/>
        </p:nvSpPr>
        <p:spPr>
          <a:xfrm>
            <a:off x="8830822" y="391587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B1177DF0-F6D7-DBEF-4EC4-610896EF941B}"/>
              </a:ext>
            </a:extLst>
          </p:cNvPr>
          <p:cNvSpPr txBox="1"/>
          <p:nvPr/>
        </p:nvSpPr>
        <p:spPr>
          <a:xfrm>
            <a:off x="9532298" y="5663440"/>
            <a:ext cx="1734376" cy="34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1600" u="none" strike="noStrike" dirty="0">
                <a:solidFill>
                  <a:srgbClr val="7C7C7C"/>
                </a:solidFill>
                <a:effectLst/>
                <a:latin typeface="+mj-lt"/>
                <a:ea typeface="Palatino" pitchFamily="2" charset="77"/>
                <a:cs typeface="Courier New" panose="02070309020205020404" pitchFamily="49" charset="0"/>
              </a:rPr>
              <a:t>(</a:t>
            </a:r>
            <a:r>
              <a:rPr lang="en-GB" sz="1600" u="none" strike="noStrike" dirty="0" err="1">
                <a:solidFill>
                  <a:srgbClr val="7C7C7C"/>
                </a:solidFill>
                <a:effectLst/>
                <a:latin typeface="Copperplate" panose="02000504000000020004" pitchFamily="2" charset="77"/>
                <a:ea typeface="Palatino" pitchFamily="2" charset="77"/>
                <a:cs typeface="Courier New" panose="02070309020205020404" pitchFamily="49" charset="0"/>
              </a:rPr>
              <a:t>Charmolypi</a:t>
            </a:r>
            <a:r>
              <a:rPr lang="en-GB" sz="1600" u="none" strike="noStrike" dirty="0">
                <a:solidFill>
                  <a:srgbClr val="7C7C7C"/>
                </a:solidFill>
                <a:effectLst/>
                <a:latin typeface="Copperplate" panose="02000504000000020004" pitchFamily="2" charset="77"/>
                <a:ea typeface="Palatino" pitchFamily="2" charset="77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932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B1C92DE-FA86-7075-FA51-F0D6056C6088}"/>
              </a:ext>
            </a:extLst>
          </p:cNvPr>
          <p:cNvSpPr>
            <a:spLocks noChangeAspect="1"/>
          </p:cNvSpPr>
          <p:nvPr/>
        </p:nvSpPr>
        <p:spPr>
          <a:xfrm>
            <a:off x="10381516" y="547998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A89ABD-E5BC-DAC8-BE3B-EF9ED509427C}"/>
              </a:ext>
            </a:extLst>
          </p:cNvPr>
          <p:cNvSpPr>
            <a:spLocks noChangeAspect="1"/>
          </p:cNvSpPr>
          <p:nvPr/>
        </p:nvSpPr>
        <p:spPr>
          <a:xfrm>
            <a:off x="9685049" y="2345325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BC88A1DF-0060-338A-0EE2-454916B7475C}"/>
              </a:ext>
            </a:extLst>
          </p:cNvPr>
          <p:cNvSpPr>
            <a:spLocks noChangeAspect="1"/>
          </p:cNvSpPr>
          <p:nvPr/>
        </p:nvSpPr>
        <p:spPr>
          <a:xfrm>
            <a:off x="2789434" y="35238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75F8A0F9-6CB6-37FB-5E81-357819A5D9DD}"/>
              </a:ext>
            </a:extLst>
          </p:cNvPr>
          <p:cNvSpPr>
            <a:spLocks noChangeAspect="1"/>
          </p:cNvSpPr>
          <p:nvPr/>
        </p:nvSpPr>
        <p:spPr>
          <a:xfrm>
            <a:off x="1753730" y="109321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0302D78-207B-4E62-1115-C041A06E03AD}"/>
              </a:ext>
            </a:extLst>
          </p:cNvPr>
          <p:cNvSpPr>
            <a:spLocks noChangeAspect="1"/>
          </p:cNvSpPr>
          <p:nvPr/>
        </p:nvSpPr>
        <p:spPr>
          <a:xfrm>
            <a:off x="2152046" y="29134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64139F89-8BFA-568C-8140-A3C11081617B}"/>
              </a:ext>
            </a:extLst>
          </p:cNvPr>
          <p:cNvSpPr>
            <a:spLocks noChangeAspect="1"/>
          </p:cNvSpPr>
          <p:nvPr/>
        </p:nvSpPr>
        <p:spPr>
          <a:xfrm>
            <a:off x="1986657" y="394150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A824DBE-8BA2-54A9-56E8-AD9FE35EF00A}"/>
              </a:ext>
            </a:extLst>
          </p:cNvPr>
          <p:cNvSpPr>
            <a:spLocks noChangeAspect="1"/>
          </p:cNvSpPr>
          <p:nvPr/>
        </p:nvSpPr>
        <p:spPr>
          <a:xfrm>
            <a:off x="1847246" y="26086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61B15A6-5C72-828B-8A47-BD1AB6E3E1B7}"/>
              </a:ext>
            </a:extLst>
          </p:cNvPr>
          <p:cNvSpPr>
            <a:spLocks noChangeAspect="1"/>
          </p:cNvSpPr>
          <p:nvPr/>
        </p:nvSpPr>
        <p:spPr>
          <a:xfrm flipH="1">
            <a:off x="10428456" y="6225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B5D58D37-A2F5-9CEF-2D15-12BDB948F223}"/>
              </a:ext>
            </a:extLst>
          </p:cNvPr>
          <p:cNvSpPr>
            <a:spLocks noChangeAspect="1"/>
          </p:cNvSpPr>
          <p:nvPr/>
        </p:nvSpPr>
        <p:spPr>
          <a:xfrm>
            <a:off x="11130044" y="305515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A92B6DC9-EC15-9345-B238-4A02369D4CA1}"/>
              </a:ext>
            </a:extLst>
          </p:cNvPr>
          <p:cNvSpPr>
            <a:spLocks noChangeAspect="1"/>
          </p:cNvSpPr>
          <p:nvPr/>
        </p:nvSpPr>
        <p:spPr>
          <a:xfrm>
            <a:off x="11366349" y="315466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6F076AFC-13DF-EB73-F138-60ABDADFFE46}"/>
              </a:ext>
            </a:extLst>
          </p:cNvPr>
          <p:cNvSpPr>
            <a:spLocks noChangeAspect="1"/>
          </p:cNvSpPr>
          <p:nvPr/>
        </p:nvSpPr>
        <p:spPr>
          <a:xfrm>
            <a:off x="11116982" y="349504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ABA6668-CFDD-FED9-2C74-E058F26843B5}"/>
              </a:ext>
            </a:extLst>
          </p:cNvPr>
          <p:cNvSpPr>
            <a:spLocks noChangeAspect="1"/>
          </p:cNvSpPr>
          <p:nvPr/>
        </p:nvSpPr>
        <p:spPr>
          <a:xfrm>
            <a:off x="9649049" y="810735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CB47E8A-975F-A04C-41D4-3F8EB3B06B70}"/>
              </a:ext>
            </a:extLst>
          </p:cNvPr>
          <p:cNvSpPr>
            <a:spLocks noChangeAspect="1"/>
          </p:cNvSpPr>
          <p:nvPr/>
        </p:nvSpPr>
        <p:spPr>
          <a:xfrm>
            <a:off x="8469934" y="6225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342AC89-52DE-53E9-045E-3B4408350315}"/>
              </a:ext>
            </a:extLst>
          </p:cNvPr>
          <p:cNvSpPr>
            <a:spLocks noChangeAspect="1"/>
          </p:cNvSpPr>
          <p:nvPr/>
        </p:nvSpPr>
        <p:spPr>
          <a:xfrm>
            <a:off x="11543156" y="274015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D47A386-3D8D-49F9-E47E-EF9216CC4E0E}"/>
              </a:ext>
            </a:extLst>
          </p:cNvPr>
          <p:cNvSpPr>
            <a:spLocks noChangeAspect="1"/>
          </p:cNvSpPr>
          <p:nvPr/>
        </p:nvSpPr>
        <p:spPr>
          <a:xfrm>
            <a:off x="4735337" y="8159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B50A119B-94EE-1CEF-CF52-EF9CC4D9271C}"/>
              </a:ext>
            </a:extLst>
          </p:cNvPr>
          <p:cNvSpPr>
            <a:spLocks noChangeAspect="1"/>
          </p:cNvSpPr>
          <p:nvPr/>
        </p:nvSpPr>
        <p:spPr>
          <a:xfrm>
            <a:off x="1900517" y="18101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E0BBB53-19DF-7331-160B-961425CCC17B}"/>
              </a:ext>
            </a:extLst>
          </p:cNvPr>
          <p:cNvSpPr>
            <a:spLocks noChangeAspect="1"/>
          </p:cNvSpPr>
          <p:nvPr/>
        </p:nvSpPr>
        <p:spPr>
          <a:xfrm>
            <a:off x="4522520" y="130265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7E085ACE-33A2-867C-737B-8D7D8F1476BA}"/>
              </a:ext>
            </a:extLst>
          </p:cNvPr>
          <p:cNvSpPr>
            <a:spLocks noChangeAspect="1"/>
          </p:cNvSpPr>
          <p:nvPr/>
        </p:nvSpPr>
        <p:spPr>
          <a:xfrm>
            <a:off x="2205317" y="21149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6F7EE248-34F6-8F79-D91D-7E4967E1EA99}"/>
              </a:ext>
            </a:extLst>
          </p:cNvPr>
          <p:cNvSpPr>
            <a:spLocks noChangeAspect="1"/>
          </p:cNvSpPr>
          <p:nvPr/>
        </p:nvSpPr>
        <p:spPr>
          <a:xfrm>
            <a:off x="2648016" y="407417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23358CE0-1F93-7518-DCC8-BD4792663F13}"/>
              </a:ext>
            </a:extLst>
          </p:cNvPr>
          <p:cNvSpPr>
            <a:spLocks noChangeAspect="1"/>
          </p:cNvSpPr>
          <p:nvPr/>
        </p:nvSpPr>
        <p:spPr>
          <a:xfrm>
            <a:off x="2510117" y="24197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409C8182-15ED-4725-E081-94E8C85E5005}"/>
              </a:ext>
            </a:extLst>
          </p:cNvPr>
          <p:cNvSpPr>
            <a:spLocks noChangeAspect="1"/>
          </p:cNvSpPr>
          <p:nvPr/>
        </p:nvSpPr>
        <p:spPr>
          <a:xfrm rot="3268785">
            <a:off x="10561432" y="66296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334E47C0-C17E-A9F2-232E-B5309ED440FA}"/>
              </a:ext>
            </a:extLst>
          </p:cNvPr>
          <p:cNvSpPr>
            <a:spLocks noChangeAspect="1"/>
          </p:cNvSpPr>
          <p:nvPr/>
        </p:nvSpPr>
        <p:spPr>
          <a:xfrm rot="19597934">
            <a:off x="11212150" y="470778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A71CB2F-92A6-0204-B99C-89B410315F6E}"/>
              </a:ext>
            </a:extLst>
          </p:cNvPr>
          <p:cNvSpPr>
            <a:spLocks noChangeAspect="1"/>
          </p:cNvSpPr>
          <p:nvPr/>
        </p:nvSpPr>
        <p:spPr>
          <a:xfrm rot="3268785">
            <a:off x="3765964" y="64044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8173BC20-4603-1E61-5B6C-B6E9519F4CC6}"/>
              </a:ext>
            </a:extLst>
          </p:cNvPr>
          <p:cNvSpPr>
            <a:spLocks noChangeAspect="1"/>
          </p:cNvSpPr>
          <p:nvPr/>
        </p:nvSpPr>
        <p:spPr>
          <a:xfrm rot="3268785">
            <a:off x="5476557" y="53370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0F047FE0-840F-D3E2-96CF-22D4DBE62479}"/>
              </a:ext>
            </a:extLst>
          </p:cNvPr>
          <p:cNvSpPr>
            <a:spLocks noChangeAspect="1"/>
          </p:cNvSpPr>
          <p:nvPr/>
        </p:nvSpPr>
        <p:spPr>
          <a:xfrm rot="3268785">
            <a:off x="6036449" y="568430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FE04514-9813-1C35-F605-12CF32F9C41E}"/>
              </a:ext>
            </a:extLst>
          </p:cNvPr>
          <p:cNvSpPr>
            <a:spLocks noChangeAspect="1"/>
          </p:cNvSpPr>
          <p:nvPr/>
        </p:nvSpPr>
        <p:spPr>
          <a:xfrm rot="3268785">
            <a:off x="5314674" y="596653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8309C8E-08E9-CE1D-1845-9D6346E3A800}"/>
              </a:ext>
            </a:extLst>
          </p:cNvPr>
          <p:cNvSpPr>
            <a:spLocks noChangeAspect="1"/>
          </p:cNvSpPr>
          <p:nvPr/>
        </p:nvSpPr>
        <p:spPr>
          <a:xfrm rot="3268785">
            <a:off x="7280186" y="620405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BC8C7D2-2F16-55F6-322A-78EC2DFDE598}"/>
              </a:ext>
            </a:extLst>
          </p:cNvPr>
          <p:cNvSpPr>
            <a:spLocks noChangeAspect="1"/>
          </p:cNvSpPr>
          <p:nvPr/>
        </p:nvSpPr>
        <p:spPr>
          <a:xfrm rot="3268785">
            <a:off x="4056493" y="580120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ECAF2EF-8A9C-7C06-0811-B0A7E465C27F}"/>
              </a:ext>
            </a:extLst>
          </p:cNvPr>
          <p:cNvSpPr>
            <a:spLocks noChangeAspect="1"/>
          </p:cNvSpPr>
          <p:nvPr/>
        </p:nvSpPr>
        <p:spPr>
          <a:xfrm>
            <a:off x="2747612" y="146810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2326CDC-216B-7352-DF96-8E030C4696A0}"/>
              </a:ext>
            </a:extLst>
          </p:cNvPr>
          <p:cNvSpPr>
            <a:spLocks noChangeAspect="1"/>
          </p:cNvSpPr>
          <p:nvPr/>
        </p:nvSpPr>
        <p:spPr>
          <a:xfrm>
            <a:off x="5033855" y="14471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B882ACC1-BD44-AE47-4DB4-E999A0E6C47C}"/>
              </a:ext>
            </a:extLst>
          </p:cNvPr>
          <p:cNvSpPr>
            <a:spLocks noChangeAspect="1"/>
          </p:cNvSpPr>
          <p:nvPr/>
        </p:nvSpPr>
        <p:spPr>
          <a:xfrm>
            <a:off x="2602150" y="84755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DC72947-5239-1FE0-73B6-BFCBCCAE0E10}"/>
              </a:ext>
            </a:extLst>
          </p:cNvPr>
          <p:cNvSpPr>
            <a:spLocks noChangeAspect="1"/>
          </p:cNvSpPr>
          <p:nvPr/>
        </p:nvSpPr>
        <p:spPr>
          <a:xfrm>
            <a:off x="4018798" y="115341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551A1AC-9B3C-3570-855C-3495D2978821}"/>
              </a:ext>
            </a:extLst>
          </p:cNvPr>
          <p:cNvSpPr>
            <a:spLocks noChangeAspect="1"/>
          </p:cNvSpPr>
          <p:nvPr/>
        </p:nvSpPr>
        <p:spPr>
          <a:xfrm>
            <a:off x="5135147" y="9537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2DDCBB9-C294-6BC4-EEB2-A4DA6092CDA2}"/>
              </a:ext>
            </a:extLst>
          </p:cNvPr>
          <p:cNvSpPr>
            <a:spLocks noChangeAspect="1"/>
          </p:cNvSpPr>
          <p:nvPr/>
        </p:nvSpPr>
        <p:spPr>
          <a:xfrm>
            <a:off x="6713702" y="84755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6CE3029-BFEB-4D7C-1665-1306FD595149}"/>
              </a:ext>
            </a:extLst>
          </p:cNvPr>
          <p:cNvSpPr>
            <a:spLocks noChangeAspect="1"/>
          </p:cNvSpPr>
          <p:nvPr/>
        </p:nvSpPr>
        <p:spPr>
          <a:xfrm>
            <a:off x="1259215" y="252617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6E966C8B-A1C2-EF10-91C8-62A6995669B0}"/>
              </a:ext>
            </a:extLst>
          </p:cNvPr>
          <p:cNvSpPr>
            <a:spLocks noChangeAspect="1"/>
          </p:cNvSpPr>
          <p:nvPr/>
        </p:nvSpPr>
        <p:spPr>
          <a:xfrm>
            <a:off x="8211728" y="89327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B750DC4C-173D-8CF5-5366-FF79CE1987AC}"/>
              </a:ext>
            </a:extLst>
          </p:cNvPr>
          <p:cNvSpPr>
            <a:spLocks noChangeAspect="1"/>
          </p:cNvSpPr>
          <p:nvPr/>
        </p:nvSpPr>
        <p:spPr>
          <a:xfrm>
            <a:off x="10465296" y="10186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84A0E039-423D-260F-4437-2487E8C64BDB}"/>
              </a:ext>
            </a:extLst>
          </p:cNvPr>
          <p:cNvSpPr>
            <a:spLocks noChangeAspect="1"/>
          </p:cNvSpPr>
          <p:nvPr/>
        </p:nvSpPr>
        <p:spPr>
          <a:xfrm>
            <a:off x="11579156" y="131706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5975944-F434-CF8F-6377-798E2CF9BAE6}"/>
              </a:ext>
            </a:extLst>
          </p:cNvPr>
          <p:cNvSpPr>
            <a:spLocks noChangeAspect="1"/>
          </p:cNvSpPr>
          <p:nvPr/>
        </p:nvSpPr>
        <p:spPr>
          <a:xfrm>
            <a:off x="11366349" y="19785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E61984-F812-925D-1914-4F35112ABB05}"/>
              </a:ext>
            </a:extLst>
          </p:cNvPr>
          <p:cNvSpPr>
            <a:spLocks noChangeAspect="1"/>
          </p:cNvSpPr>
          <p:nvPr/>
        </p:nvSpPr>
        <p:spPr>
          <a:xfrm>
            <a:off x="2416703" y="456110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454FE1-0317-948C-7449-E3AE7C7AC646}"/>
              </a:ext>
            </a:extLst>
          </p:cNvPr>
          <p:cNvSpPr>
            <a:spLocks noChangeAspect="1"/>
          </p:cNvSpPr>
          <p:nvPr/>
        </p:nvSpPr>
        <p:spPr>
          <a:xfrm>
            <a:off x="9490579" y="194397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0AE68B-B17C-148A-A124-AE24B6388127}"/>
              </a:ext>
            </a:extLst>
          </p:cNvPr>
          <p:cNvSpPr>
            <a:spLocks noChangeAspect="1"/>
          </p:cNvSpPr>
          <p:nvPr/>
        </p:nvSpPr>
        <p:spPr>
          <a:xfrm>
            <a:off x="8997939" y="1354442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F51F3F-F9A2-39AB-3E35-2B63730755BD}"/>
              </a:ext>
            </a:extLst>
          </p:cNvPr>
          <p:cNvSpPr>
            <a:spLocks noChangeAspect="1"/>
          </p:cNvSpPr>
          <p:nvPr/>
        </p:nvSpPr>
        <p:spPr>
          <a:xfrm>
            <a:off x="10726808" y="1926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9B2B6E-3B07-420B-95A7-224A94D8F482}"/>
              </a:ext>
            </a:extLst>
          </p:cNvPr>
          <p:cNvSpPr>
            <a:spLocks noChangeAspect="1"/>
          </p:cNvSpPr>
          <p:nvPr/>
        </p:nvSpPr>
        <p:spPr>
          <a:xfrm flipH="1">
            <a:off x="8082921" y="224157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A71DFB6-55C0-A620-43F5-8A558805866B}"/>
              </a:ext>
            </a:extLst>
          </p:cNvPr>
          <p:cNvSpPr>
            <a:spLocks noChangeAspect="1"/>
          </p:cNvSpPr>
          <p:nvPr/>
        </p:nvSpPr>
        <p:spPr>
          <a:xfrm>
            <a:off x="10915823" y="200578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0160B9C-37EC-1A25-D0ED-14B6EBA13040}"/>
              </a:ext>
            </a:extLst>
          </p:cNvPr>
          <p:cNvSpPr>
            <a:spLocks noChangeAspect="1"/>
          </p:cNvSpPr>
          <p:nvPr/>
        </p:nvSpPr>
        <p:spPr>
          <a:xfrm>
            <a:off x="1847246" y="47180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D8108B-C3B5-EB7C-AB80-F7E502718C22}"/>
              </a:ext>
            </a:extLst>
          </p:cNvPr>
          <p:cNvSpPr>
            <a:spLocks noChangeAspect="1"/>
          </p:cNvSpPr>
          <p:nvPr/>
        </p:nvSpPr>
        <p:spPr>
          <a:xfrm>
            <a:off x="1667393" y="4623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7157F81-95CF-7F36-9682-9EE341218486}"/>
              </a:ext>
            </a:extLst>
          </p:cNvPr>
          <p:cNvSpPr>
            <a:spLocks noChangeAspect="1"/>
          </p:cNvSpPr>
          <p:nvPr/>
        </p:nvSpPr>
        <p:spPr>
          <a:xfrm>
            <a:off x="9173009" y="52334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F896F14-5AAE-B023-71F2-53CD14E89433}"/>
              </a:ext>
            </a:extLst>
          </p:cNvPr>
          <p:cNvSpPr>
            <a:spLocks noChangeAspect="1"/>
          </p:cNvSpPr>
          <p:nvPr/>
        </p:nvSpPr>
        <p:spPr>
          <a:xfrm>
            <a:off x="1983899" y="464802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7CD4839-4258-6B16-7251-1FE5E134620F}"/>
              </a:ext>
            </a:extLst>
          </p:cNvPr>
          <p:cNvSpPr>
            <a:spLocks noChangeAspect="1"/>
          </p:cNvSpPr>
          <p:nvPr/>
        </p:nvSpPr>
        <p:spPr>
          <a:xfrm>
            <a:off x="7280185" y="57682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900DEB2-ED30-B198-A06B-68B655BF2DA8}"/>
              </a:ext>
            </a:extLst>
          </p:cNvPr>
          <p:cNvSpPr>
            <a:spLocks noChangeAspect="1"/>
          </p:cNvSpPr>
          <p:nvPr/>
        </p:nvSpPr>
        <p:spPr>
          <a:xfrm>
            <a:off x="7233484" y="1146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71E80A8-49C2-F6C5-F26F-C0604FA44A0D}"/>
              </a:ext>
            </a:extLst>
          </p:cNvPr>
          <p:cNvSpPr>
            <a:spLocks noChangeAspect="1"/>
          </p:cNvSpPr>
          <p:nvPr/>
        </p:nvSpPr>
        <p:spPr>
          <a:xfrm>
            <a:off x="2973410" y="542536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3772711-52E3-776A-09AE-A754FA1A4DEB}"/>
              </a:ext>
            </a:extLst>
          </p:cNvPr>
          <p:cNvSpPr>
            <a:spLocks noChangeAspect="1"/>
          </p:cNvSpPr>
          <p:nvPr/>
        </p:nvSpPr>
        <p:spPr>
          <a:xfrm>
            <a:off x="10803663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2370D4F-2F35-C869-36F5-B45F5CD88A45}"/>
              </a:ext>
            </a:extLst>
          </p:cNvPr>
          <p:cNvSpPr/>
          <p:nvPr/>
        </p:nvSpPr>
        <p:spPr>
          <a:xfrm>
            <a:off x="-990442" y="-721370"/>
            <a:ext cx="13720419" cy="8300740"/>
          </a:xfrm>
          <a:prstGeom prst="rect">
            <a:avLst/>
          </a:prstGeom>
          <a:solidFill>
            <a:schemeClr val="tx1">
              <a:alpha val="450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54F88A8-6C0D-045B-39E4-C6382C3242A9}"/>
              </a:ext>
            </a:extLst>
          </p:cNvPr>
          <p:cNvSpPr>
            <a:spLocks noChangeAspect="1"/>
          </p:cNvSpPr>
          <p:nvPr/>
        </p:nvSpPr>
        <p:spPr>
          <a:xfrm>
            <a:off x="9181727" y="551679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83CE777-9AD1-1A54-C29E-BEF853E6CFC5}"/>
              </a:ext>
            </a:extLst>
          </p:cNvPr>
          <p:cNvSpPr>
            <a:spLocks noChangeAspect="1"/>
          </p:cNvSpPr>
          <p:nvPr/>
        </p:nvSpPr>
        <p:spPr>
          <a:xfrm>
            <a:off x="6656733" y="602127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C0BD570-B24B-7F64-4CD4-218B0EDB7774}"/>
              </a:ext>
            </a:extLst>
          </p:cNvPr>
          <p:cNvSpPr>
            <a:spLocks noChangeAspect="1"/>
          </p:cNvSpPr>
          <p:nvPr/>
        </p:nvSpPr>
        <p:spPr>
          <a:xfrm>
            <a:off x="652206" y="317823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2B83B3F-5187-53BF-82A1-C78197881DCC}"/>
              </a:ext>
            </a:extLst>
          </p:cNvPr>
          <p:cNvSpPr>
            <a:spLocks noChangeAspect="1"/>
          </p:cNvSpPr>
          <p:nvPr/>
        </p:nvSpPr>
        <p:spPr>
          <a:xfrm>
            <a:off x="2269394" y="356113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DB05FBD0-599B-9BEF-7565-86235595F5C6}"/>
              </a:ext>
            </a:extLst>
          </p:cNvPr>
          <p:cNvSpPr>
            <a:spLocks noChangeAspect="1"/>
          </p:cNvSpPr>
          <p:nvPr/>
        </p:nvSpPr>
        <p:spPr>
          <a:xfrm rot="3268785">
            <a:off x="1535001" y="349391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E6147D08-2D8A-96E4-E5BD-76547F224777}"/>
              </a:ext>
            </a:extLst>
          </p:cNvPr>
          <p:cNvSpPr>
            <a:spLocks noChangeAspect="1"/>
          </p:cNvSpPr>
          <p:nvPr/>
        </p:nvSpPr>
        <p:spPr>
          <a:xfrm rot="3268785">
            <a:off x="847252" y="536298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06CC250-E088-9590-118E-FEFD7EADC7CC}"/>
              </a:ext>
            </a:extLst>
          </p:cNvPr>
          <p:cNvSpPr>
            <a:spLocks noChangeAspect="1"/>
          </p:cNvSpPr>
          <p:nvPr/>
        </p:nvSpPr>
        <p:spPr>
          <a:xfrm rot="3268785">
            <a:off x="1563933" y="41764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80F36DF-260C-6A35-8769-7A20F42296A6}"/>
              </a:ext>
            </a:extLst>
          </p:cNvPr>
          <p:cNvSpPr>
            <a:spLocks noChangeAspect="1"/>
          </p:cNvSpPr>
          <p:nvPr/>
        </p:nvSpPr>
        <p:spPr>
          <a:xfrm rot="3268785">
            <a:off x="605179" y="44709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2BDA3C5D-262F-2AEF-27C7-816F2D064130}"/>
              </a:ext>
            </a:extLst>
          </p:cNvPr>
          <p:cNvSpPr>
            <a:spLocks noChangeAspect="1"/>
          </p:cNvSpPr>
          <p:nvPr/>
        </p:nvSpPr>
        <p:spPr>
          <a:xfrm>
            <a:off x="11018426" y="261023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D401FF68-3F61-CF2D-06A5-5BF68AB7D556}"/>
              </a:ext>
            </a:extLst>
          </p:cNvPr>
          <p:cNvSpPr>
            <a:spLocks noChangeAspect="1"/>
          </p:cNvSpPr>
          <p:nvPr/>
        </p:nvSpPr>
        <p:spPr>
          <a:xfrm>
            <a:off x="10452156" y="2015912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94C5207A-FC5C-EDBE-2799-7ED63643F641}"/>
              </a:ext>
            </a:extLst>
          </p:cNvPr>
          <p:cNvSpPr>
            <a:spLocks noChangeAspect="1"/>
          </p:cNvSpPr>
          <p:nvPr/>
        </p:nvSpPr>
        <p:spPr>
          <a:xfrm>
            <a:off x="10890029" y="295612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CDEFFE0-1A46-2F31-EEC4-FAD53DC4E3D5}"/>
              </a:ext>
            </a:extLst>
          </p:cNvPr>
          <p:cNvSpPr>
            <a:spLocks noChangeAspect="1"/>
          </p:cNvSpPr>
          <p:nvPr/>
        </p:nvSpPr>
        <p:spPr>
          <a:xfrm>
            <a:off x="8556513" y="624080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50674ED-BEC8-704D-55FF-48EA915A950E}"/>
              </a:ext>
            </a:extLst>
          </p:cNvPr>
          <p:cNvSpPr>
            <a:spLocks noChangeAspect="1"/>
          </p:cNvSpPr>
          <p:nvPr/>
        </p:nvSpPr>
        <p:spPr>
          <a:xfrm>
            <a:off x="10915823" y="240169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D3ECE0BE-0664-EF34-A5EA-1527B27C21E6}"/>
              </a:ext>
            </a:extLst>
          </p:cNvPr>
          <p:cNvSpPr>
            <a:spLocks noChangeAspect="1"/>
          </p:cNvSpPr>
          <p:nvPr/>
        </p:nvSpPr>
        <p:spPr>
          <a:xfrm>
            <a:off x="10701941" y="2505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DCA393A5-6BD8-D62E-E0ED-74F4AC09405E}"/>
              </a:ext>
            </a:extLst>
          </p:cNvPr>
          <p:cNvSpPr>
            <a:spLocks noChangeAspect="1"/>
          </p:cNvSpPr>
          <p:nvPr/>
        </p:nvSpPr>
        <p:spPr>
          <a:xfrm>
            <a:off x="10716957" y="15104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958011B-ACDE-6FB9-F8F7-1A6E014B3B6E}"/>
              </a:ext>
            </a:extLst>
          </p:cNvPr>
          <p:cNvSpPr>
            <a:spLocks noChangeAspect="1"/>
          </p:cNvSpPr>
          <p:nvPr/>
        </p:nvSpPr>
        <p:spPr>
          <a:xfrm>
            <a:off x="7225440" y="143139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1C361AE-6677-25D9-1A62-DCE9A9E85960}"/>
              </a:ext>
            </a:extLst>
          </p:cNvPr>
          <p:cNvSpPr>
            <a:spLocks noChangeAspect="1"/>
          </p:cNvSpPr>
          <p:nvPr/>
        </p:nvSpPr>
        <p:spPr>
          <a:xfrm>
            <a:off x="7249841" y="111912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7A7E22-22D9-41E9-5D10-14AA8E6C7E0C}"/>
              </a:ext>
            </a:extLst>
          </p:cNvPr>
          <p:cNvSpPr>
            <a:spLocks noChangeAspect="1"/>
          </p:cNvSpPr>
          <p:nvPr/>
        </p:nvSpPr>
        <p:spPr>
          <a:xfrm>
            <a:off x="1310747" y="508332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C288F-6E02-E9B3-B691-F95D6017D828}"/>
              </a:ext>
            </a:extLst>
          </p:cNvPr>
          <p:cNvSpPr>
            <a:spLocks noChangeAspect="1"/>
          </p:cNvSpPr>
          <p:nvPr/>
        </p:nvSpPr>
        <p:spPr>
          <a:xfrm>
            <a:off x="2329314" y="5813495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B56AE20-62CE-8142-FE3E-CF771D18A889}"/>
              </a:ext>
            </a:extLst>
          </p:cNvPr>
          <p:cNvSpPr>
            <a:spLocks noChangeAspect="1"/>
          </p:cNvSpPr>
          <p:nvPr/>
        </p:nvSpPr>
        <p:spPr>
          <a:xfrm>
            <a:off x="2414233" y="54710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BC1060-B382-5F46-998A-FE806C2B2E1B}"/>
              </a:ext>
            </a:extLst>
          </p:cNvPr>
          <p:cNvSpPr>
            <a:spLocks noChangeAspect="1"/>
          </p:cNvSpPr>
          <p:nvPr/>
        </p:nvSpPr>
        <p:spPr>
          <a:xfrm>
            <a:off x="2147106" y="5756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E9F232B-9C3A-0503-857F-79B2FF274606}"/>
              </a:ext>
            </a:extLst>
          </p:cNvPr>
          <p:cNvSpPr>
            <a:spLocks noChangeAspect="1"/>
          </p:cNvSpPr>
          <p:nvPr/>
        </p:nvSpPr>
        <p:spPr>
          <a:xfrm>
            <a:off x="1514366" y="486590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F01959AD-14DA-F300-95B7-DF353CEDD367}"/>
              </a:ext>
            </a:extLst>
          </p:cNvPr>
          <p:cNvSpPr>
            <a:spLocks noChangeAspect="1"/>
          </p:cNvSpPr>
          <p:nvPr/>
        </p:nvSpPr>
        <p:spPr>
          <a:xfrm rot="3268785">
            <a:off x="1566163" y="528821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E5B7FE3-025E-F2CA-B979-D2C2FF9D3DC6}"/>
              </a:ext>
            </a:extLst>
          </p:cNvPr>
          <p:cNvSpPr>
            <a:spLocks noChangeAspect="1"/>
          </p:cNvSpPr>
          <p:nvPr/>
        </p:nvSpPr>
        <p:spPr>
          <a:xfrm>
            <a:off x="1424776" y="544078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0ABE8FB7-A0BB-26B1-1C6D-066E0637D9D4}"/>
              </a:ext>
            </a:extLst>
          </p:cNvPr>
          <p:cNvSpPr>
            <a:spLocks noChangeAspect="1"/>
          </p:cNvSpPr>
          <p:nvPr/>
        </p:nvSpPr>
        <p:spPr>
          <a:xfrm>
            <a:off x="2161658" y="411017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61E24B-BAF8-CE32-B24D-7CC0BC35DF95}"/>
              </a:ext>
            </a:extLst>
          </p:cNvPr>
          <p:cNvSpPr>
            <a:spLocks noChangeAspect="1"/>
          </p:cNvSpPr>
          <p:nvPr/>
        </p:nvSpPr>
        <p:spPr>
          <a:xfrm>
            <a:off x="-1924947" y="1548057"/>
            <a:ext cx="3811458" cy="3820591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48000">
                <a:schemeClr val="bg1">
                  <a:lumMod val="85000"/>
                </a:schemeClr>
              </a:gs>
              <a:gs pos="71000">
                <a:srgbClr val="D5DCFE"/>
              </a:gs>
              <a:gs pos="29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259207">
              <a:srgbClr val="C5C8FF">
                <a:alpha val="45664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D7E61A-442F-F718-E293-DF747A69FE9C}"/>
              </a:ext>
            </a:extLst>
          </p:cNvPr>
          <p:cNvSpPr txBox="1"/>
          <p:nvPr/>
        </p:nvSpPr>
        <p:spPr>
          <a:xfrm>
            <a:off x="890337" y="752536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b="1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INSPIRATION AND CONCEPT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C15A939-EDC5-0852-CA02-41A95019A1E0}"/>
              </a:ext>
            </a:extLst>
          </p:cNvPr>
          <p:cNvSpPr/>
          <p:nvPr/>
        </p:nvSpPr>
        <p:spPr>
          <a:xfrm>
            <a:off x="2814941" y="1564783"/>
            <a:ext cx="4269331" cy="4502213"/>
          </a:xfrm>
          <a:prstGeom prst="roundRect">
            <a:avLst/>
          </a:prstGeom>
          <a:noFill/>
          <a:ln w="12700">
            <a:solidFill>
              <a:srgbClr val="626582">
                <a:alpha val="707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04A7EB-B6D4-962C-6ED9-7E5C7D232B03}"/>
              </a:ext>
            </a:extLst>
          </p:cNvPr>
          <p:cNvSpPr/>
          <p:nvPr/>
        </p:nvSpPr>
        <p:spPr>
          <a:xfrm>
            <a:off x="3146147" y="1813723"/>
            <a:ext cx="3696527" cy="4143779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buFont typeface="System Font Regular"/>
              <a:buChar char="–"/>
            </a:pPr>
            <a:r>
              <a:rPr lang="en-GB" sz="1600" dirty="0">
                <a:solidFill>
                  <a:srgbClr val="FFFFFF"/>
                </a:solidFill>
                <a:latin typeface="Copperplate" panose="02000504000000020004" pitchFamily="2" charset="77"/>
              </a:rPr>
              <a:t>beauty of closeness in human connections</a:t>
            </a:r>
          </a:p>
          <a:p>
            <a:pPr marL="285750" lvl="0" indent="-285750">
              <a:buFont typeface="System Font Regular"/>
              <a:buChar char="–"/>
            </a:pPr>
            <a:endParaRPr lang="en-IT" sz="1400" dirty="0">
              <a:solidFill>
                <a:srgbClr val="FFFFFF"/>
              </a:solidFill>
              <a:latin typeface="Copperplate" panose="02000504000000020004" pitchFamily="2" charset="77"/>
            </a:endParaRPr>
          </a:p>
          <a:p>
            <a:pPr marL="285750" lvl="0" indent="-285750">
              <a:buFont typeface="System Font Regular"/>
              <a:buChar char="–"/>
            </a:pPr>
            <a:r>
              <a:rPr lang="en-GB" sz="1600" dirty="0">
                <a:solidFill>
                  <a:srgbClr val="FFFFFF"/>
                </a:solidFill>
                <a:latin typeface="Copperplate" panose="02000504000000020004" pitchFamily="2" charset="77"/>
              </a:rPr>
              <a:t>Relationships → expression of the choice to risk losing something to share it, in exchange of making space for something enriching</a:t>
            </a:r>
          </a:p>
          <a:p>
            <a:pPr marL="285750" lvl="0" indent="-285750">
              <a:buFont typeface="System Font Regular"/>
              <a:buChar char="–"/>
            </a:pPr>
            <a:endParaRPr lang="en-IT" sz="1400" dirty="0">
              <a:solidFill>
                <a:srgbClr val="FFFFFF"/>
              </a:solidFill>
              <a:latin typeface="Copperplate" panose="02000504000000020004" pitchFamily="2" charset="77"/>
            </a:endParaRPr>
          </a:p>
          <a:p>
            <a:pPr marL="285750" lvl="0" indent="-285750">
              <a:buFont typeface="System Font Regular"/>
              <a:buChar char="–"/>
            </a:pPr>
            <a:r>
              <a:rPr lang="en-GB" sz="1600" dirty="0">
                <a:solidFill>
                  <a:srgbClr val="FFFFFF"/>
                </a:solidFill>
                <a:latin typeface="Copperplate" panose="02000504000000020004" pitchFamily="2" charset="77"/>
              </a:rPr>
              <a:t>distance understood as solitude → individuals are self-contained beings when apart</a:t>
            </a:r>
          </a:p>
          <a:p>
            <a:pPr marL="285750" lvl="0" indent="-285750">
              <a:buFont typeface="System Font Regular"/>
              <a:buChar char="–"/>
            </a:pPr>
            <a:endParaRPr lang="en-IT" sz="1400" dirty="0">
              <a:solidFill>
                <a:srgbClr val="FFFFFF"/>
              </a:solidFill>
              <a:latin typeface="Copperplate" panose="02000504000000020004" pitchFamily="2" charset="77"/>
            </a:endParaRPr>
          </a:p>
          <a:p>
            <a:pPr marL="285750" lvl="0" indent="-285750">
              <a:buFont typeface="System Font Regular"/>
              <a:buChar char="–"/>
            </a:pPr>
            <a:r>
              <a:rPr lang="en-GB" sz="1600" dirty="0">
                <a:solidFill>
                  <a:srgbClr val="FFFFFF"/>
                </a:solidFill>
                <a:latin typeface="Copperplate" panose="02000504000000020004" pitchFamily="2" charset="77"/>
              </a:rPr>
              <a:t>getting closer: gradual exchange and boundary opening</a:t>
            </a:r>
            <a:endParaRPr lang="en-IT" sz="1600" dirty="0">
              <a:solidFill>
                <a:srgbClr val="FFFFFF"/>
              </a:solidFill>
              <a:latin typeface="Copperplate" panose="02000504000000020004" pitchFamily="2" charset="77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B0E386-F644-22F6-A999-59E51A1B0804}"/>
              </a:ext>
            </a:extLst>
          </p:cNvPr>
          <p:cNvGrpSpPr/>
          <p:nvPr/>
        </p:nvGrpSpPr>
        <p:grpSpPr>
          <a:xfrm>
            <a:off x="7374608" y="2664120"/>
            <a:ext cx="3525679" cy="2215347"/>
            <a:chOff x="7277984" y="2502552"/>
            <a:chExt cx="3525679" cy="2215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DB5E7D-63C0-9587-E6A1-4AD88F8362B4}"/>
                </a:ext>
              </a:extLst>
            </p:cNvPr>
            <p:cNvSpPr txBox="1"/>
            <p:nvPr/>
          </p:nvSpPr>
          <p:spPr>
            <a:xfrm>
              <a:off x="7551851" y="2753642"/>
              <a:ext cx="300580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kern="100" dirty="0">
                  <a:solidFill>
                    <a:srgbClr val="FFFFFF"/>
                  </a:solidFill>
                  <a:latin typeface="Copperplate" panose="02000504000000020004" pitchFamily="2" charset="77"/>
                  <a:ea typeface="Linux Libertine" panose="02000503000000000000" pitchFamily="2" charset="0"/>
                  <a:cs typeface="Linux Libertine" panose="02000503000000000000" pitchFamily="2" charset="0"/>
                </a:rPr>
                <a:t>The intention </a:t>
              </a:r>
              <a:r>
                <a:rPr lang="en-GB" sz="1800" kern="100" dirty="0">
                  <a:solidFill>
                    <a:srgbClr val="FFFFFF"/>
                  </a:solidFill>
                  <a:effectLst/>
                  <a:latin typeface="Copperplate" panose="02000504000000020004" pitchFamily="2" charset="77"/>
                  <a:ea typeface="Linux Libertine" panose="02000503000000000000" pitchFamily="2" charset="0"/>
                  <a:cs typeface="Linux Libertine" panose="02000503000000000000" pitchFamily="2" charset="0"/>
                </a:rPr>
                <a:t>behind this installation is to explore and abstractly represent what humans possess and share of themselves. 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2F64F32-DC4A-281D-C31F-6E535146B6D7}"/>
                </a:ext>
              </a:extLst>
            </p:cNvPr>
            <p:cNvGrpSpPr/>
            <p:nvPr/>
          </p:nvGrpSpPr>
          <p:grpSpPr>
            <a:xfrm>
              <a:off x="7277984" y="2502552"/>
              <a:ext cx="3525679" cy="2215347"/>
              <a:chOff x="7277984" y="2502552"/>
              <a:chExt cx="3525679" cy="2215347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66CAEE9-35B4-07CC-F0AF-0680C060A444}"/>
                  </a:ext>
                </a:extLst>
              </p:cNvPr>
              <p:cNvSpPr/>
              <p:nvPr/>
            </p:nvSpPr>
            <p:spPr>
              <a:xfrm>
                <a:off x="7277984" y="2502552"/>
                <a:ext cx="3404741" cy="2140256"/>
              </a:xfrm>
              <a:prstGeom prst="roundRect">
                <a:avLst/>
              </a:prstGeom>
              <a:noFill/>
              <a:ln w="12700">
                <a:solidFill>
                  <a:srgbClr val="626582">
                    <a:alpha val="7078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71921E9C-8DD9-37CD-DB82-5DD6C0FEFDE2}"/>
                  </a:ext>
                </a:extLst>
              </p:cNvPr>
              <p:cNvSpPr/>
              <p:nvPr/>
            </p:nvSpPr>
            <p:spPr>
              <a:xfrm>
                <a:off x="7398922" y="2577643"/>
                <a:ext cx="3404741" cy="2140256"/>
              </a:xfrm>
              <a:prstGeom prst="roundRect">
                <a:avLst/>
              </a:prstGeom>
              <a:noFill/>
              <a:ln w="12700">
                <a:solidFill>
                  <a:srgbClr val="626582">
                    <a:alpha val="7078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</p:grp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66730CD3-5085-24B5-CB23-4D32ADF9B223}"/>
              </a:ext>
            </a:extLst>
          </p:cNvPr>
          <p:cNvSpPr>
            <a:spLocks noChangeAspect="1"/>
          </p:cNvSpPr>
          <p:nvPr/>
        </p:nvSpPr>
        <p:spPr>
          <a:xfrm>
            <a:off x="2748490" y="5173128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B3AB4-D41D-50D2-ACDA-26CDE03639D5}"/>
              </a:ext>
            </a:extLst>
          </p:cNvPr>
          <p:cNvSpPr>
            <a:spLocks noChangeAspect="1"/>
          </p:cNvSpPr>
          <p:nvPr/>
        </p:nvSpPr>
        <p:spPr>
          <a:xfrm>
            <a:off x="8138227" y="2727867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BCC72C-19B1-1839-AC10-0E4FFBB10935}"/>
              </a:ext>
            </a:extLst>
          </p:cNvPr>
          <p:cNvSpPr>
            <a:spLocks noChangeAspect="1"/>
          </p:cNvSpPr>
          <p:nvPr/>
        </p:nvSpPr>
        <p:spPr>
          <a:xfrm>
            <a:off x="11332545" y="58186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742917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>
            <a:extLst>
              <a:ext uri="{FF2B5EF4-FFF2-40B4-BE49-F238E27FC236}">
                <a16:creationId xmlns:a16="http://schemas.microsoft.com/office/drawing/2014/main" id="{31BC4803-3EDF-6450-84F8-7988A9530CD8}"/>
              </a:ext>
            </a:extLst>
          </p:cNvPr>
          <p:cNvSpPr>
            <a:spLocks noChangeAspect="1"/>
          </p:cNvSpPr>
          <p:nvPr/>
        </p:nvSpPr>
        <p:spPr>
          <a:xfrm>
            <a:off x="2973409" y="229191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EFBFD0-B3EC-1F46-487E-DFF8778FF96D}"/>
              </a:ext>
            </a:extLst>
          </p:cNvPr>
          <p:cNvSpPr>
            <a:spLocks noChangeAspect="1"/>
          </p:cNvSpPr>
          <p:nvPr/>
        </p:nvSpPr>
        <p:spPr>
          <a:xfrm>
            <a:off x="6969774" y="564510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ECC5DE-A6A2-1CE6-F6EF-D9D566985C75}"/>
              </a:ext>
            </a:extLst>
          </p:cNvPr>
          <p:cNvSpPr>
            <a:spLocks noChangeAspect="1"/>
          </p:cNvSpPr>
          <p:nvPr/>
        </p:nvSpPr>
        <p:spPr>
          <a:xfrm>
            <a:off x="10204820" y="4368638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07FC6F-560E-29C1-B75F-F8C522D7E5D6}"/>
              </a:ext>
            </a:extLst>
          </p:cNvPr>
          <p:cNvSpPr>
            <a:spLocks noChangeAspect="1"/>
          </p:cNvSpPr>
          <p:nvPr/>
        </p:nvSpPr>
        <p:spPr>
          <a:xfrm rot="3268785">
            <a:off x="9532931" y="445399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D636301-7852-1A08-5944-81011E340F92}"/>
              </a:ext>
            </a:extLst>
          </p:cNvPr>
          <p:cNvSpPr>
            <a:spLocks noChangeAspect="1"/>
          </p:cNvSpPr>
          <p:nvPr/>
        </p:nvSpPr>
        <p:spPr>
          <a:xfrm rot="3268785">
            <a:off x="9796739" y="369559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F449A1E0-DB92-C639-1712-5B83F800D4A8}"/>
              </a:ext>
            </a:extLst>
          </p:cNvPr>
          <p:cNvSpPr>
            <a:spLocks noChangeAspect="1"/>
          </p:cNvSpPr>
          <p:nvPr/>
        </p:nvSpPr>
        <p:spPr>
          <a:xfrm>
            <a:off x="8830822" y="391587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F266C-E651-E6F1-FCCF-8F5C14DAFF8C}"/>
              </a:ext>
            </a:extLst>
          </p:cNvPr>
          <p:cNvSpPr>
            <a:spLocks noChangeAspect="1"/>
          </p:cNvSpPr>
          <p:nvPr/>
        </p:nvSpPr>
        <p:spPr>
          <a:xfrm>
            <a:off x="10954081" y="377864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D1FD14-E50C-8ED5-4196-451CB877E00A}"/>
              </a:ext>
            </a:extLst>
          </p:cNvPr>
          <p:cNvSpPr>
            <a:spLocks noChangeAspect="1"/>
          </p:cNvSpPr>
          <p:nvPr/>
        </p:nvSpPr>
        <p:spPr>
          <a:xfrm rot="3268785">
            <a:off x="10554173" y="42141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334E47C0-C17E-A9F2-232E-B5309ED440FA}"/>
              </a:ext>
            </a:extLst>
          </p:cNvPr>
          <p:cNvSpPr>
            <a:spLocks noChangeAspect="1"/>
          </p:cNvSpPr>
          <p:nvPr/>
        </p:nvSpPr>
        <p:spPr>
          <a:xfrm rot="19597934">
            <a:off x="9796516" y="527754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2FD051-0660-ECD3-D95D-5507218C2846}"/>
              </a:ext>
            </a:extLst>
          </p:cNvPr>
          <p:cNvSpPr>
            <a:spLocks noChangeAspect="1"/>
          </p:cNvSpPr>
          <p:nvPr/>
        </p:nvSpPr>
        <p:spPr>
          <a:xfrm rot="3268785">
            <a:off x="7789874" y="493412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1B9B58-3B9E-B6F8-D8C4-F8987B7B1BEF}"/>
              </a:ext>
            </a:extLst>
          </p:cNvPr>
          <p:cNvSpPr>
            <a:spLocks noChangeAspect="1"/>
          </p:cNvSpPr>
          <p:nvPr/>
        </p:nvSpPr>
        <p:spPr>
          <a:xfrm rot="3268785">
            <a:off x="8580259" y="61795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409C8182-15ED-4725-E081-94E8C85E5005}"/>
              </a:ext>
            </a:extLst>
          </p:cNvPr>
          <p:cNvSpPr>
            <a:spLocks noChangeAspect="1"/>
          </p:cNvSpPr>
          <p:nvPr/>
        </p:nvSpPr>
        <p:spPr>
          <a:xfrm rot="3268785">
            <a:off x="10686571" y="536489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C8EE28-B540-EE78-3506-70ACA250DA04}"/>
              </a:ext>
            </a:extLst>
          </p:cNvPr>
          <p:cNvSpPr>
            <a:spLocks noChangeAspect="1"/>
          </p:cNvSpPr>
          <p:nvPr/>
        </p:nvSpPr>
        <p:spPr>
          <a:xfrm rot="3268785">
            <a:off x="9931099" y="611573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190C0DA-E82B-2AB3-9CB7-AF89422C74D5}"/>
              </a:ext>
            </a:extLst>
          </p:cNvPr>
          <p:cNvSpPr>
            <a:spLocks noChangeAspect="1"/>
          </p:cNvSpPr>
          <p:nvPr/>
        </p:nvSpPr>
        <p:spPr>
          <a:xfrm rot="3268785">
            <a:off x="8121816" y="56205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107ED7-F42B-A5A6-D0F3-0E503619A401}"/>
              </a:ext>
            </a:extLst>
          </p:cNvPr>
          <p:cNvSpPr>
            <a:spLocks noChangeAspect="1"/>
          </p:cNvSpPr>
          <p:nvPr/>
        </p:nvSpPr>
        <p:spPr>
          <a:xfrm>
            <a:off x="3359503" y="1610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75318E8-761F-6829-16C9-2A07CDFE8AD4}"/>
              </a:ext>
            </a:extLst>
          </p:cNvPr>
          <p:cNvSpPr>
            <a:spLocks noChangeAspect="1"/>
          </p:cNvSpPr>
          <p:nvPr/>
        </p:nvSpPr>
        <p:spPr>
          <a:xfrm>
            <a:off x="2753434" y="136278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0302D78-207B-4E62-1115-C041A06E03AD}"/>
              </a:ext>
            </a:extLst>
          </p:cNvPr>
          <p:cNvSpPr>
            <a:spLocks noChangeAspect="1"/>
          </p:cNvSpPr>
          <p:nvPr/>
        </p:nvSpPr>
        <p:spPr>
          <a:xfrm>
            <a:off x="2035598" y="189847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6CE3029-BFEB-4D7C-1665-1306FD595149}"/>
              </a:ext>
            </a:extLst>
          </p:cNvPr>
          <p:cNvSpPr>
            <a:spLocks noChangeAspect="1"/>
          </p:cNvSpPr>
          <p:nvPr/>
        </p:nvSpPr>
        <p:spPr>
          <a:xfrm>
            <a:off x="1029186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6EE2C9B-A6BA-4B34-8205-BEEE663738B3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225112" y="2250504"/>
            <a:ext cx="113214" cy="113214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B50A119B-94EE-1CEF-CF52-EF9CC4D9271C}"/>
              </a:ext>
            </a:extLst>
          </p:cNvPr>
          <p:cNvSpPr>
            <a:spLocks noChangeAspect="1"/>
          </p:cNvSpPr>
          <p:nvPr/>
        </p:nvSpPr>
        <p:spPr>
          <a:xfrm>
            <a:off x="1842386" y="106009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E0BBB53-19DF-7331-160B-961425CCC17B}"/>
              </a:ext>
            </a:extLst>
          </p:cNvPr>
          <p:cNvSpPr>
            <a:spLocks noChangeAspect="1"/>
          </p:cNvSpPr>
          <p:nvPr/>
        </p:nvSpPr>
        <p:spPr>
          <a:xfrm>
            <a:off x="4522520" y="130265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392BB49C-5DB9-4D07-D92B-9EF866155714}"/>
              </a:ext>
            </a:extLst>
          </p:cNvPr>
          <p:cNvSpPr>
            <a:spLocks noChangeAspect="1"/>
          </p:cNvSpPr>
          <p:nvPr/>
        </p:nvSpPr>
        <p:spPr>
          <a:xfrm>
            <a:off x="4422994" y="16891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E11A6730-02B1-4D29-0BAB-0ED56858DA92}"/>
              </a:ext>
            </a:extLst>
          </p:cNvPr>
          <p:cNvSpPr>
            <a:spLocks noChangeAspect="1"/>
          </p:cNvSpPr>
          <p:nvPr/>
        </p:nvSpPr>
        <p:spPr>
          <a:xfrm>
            <a:off x="3751005" y="233769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DC72947-5239-1FE0-73B6-BFCBCCAE0E10}"/>
              </a:ext>
            </a:extLst>
          </p:cNvPr>
          <p:cNvSpPr>
            <a:spLocks noChangeAspect="1"/>
          </p:cNvSpPr>
          <p:nvPr/>
        </p:nvSpPr>
        <p:spPr>
          <a:xfrm>
            <a:off x="4018798" y="115341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8309C8E-08E9-CE1D-1845-9D6346E3A800}"/>
              </a:ext>
            </a:extLst>
          </p:cNvPr>
          <p:cNvSpPr>
            <a:spLocks noChangeAspect="1"/>
          </p:cNvSpPr>
          <p:nvPr/>
        </p:nvSpPr>
        <p:spPr>
          <a:xfrm rot="3268785">
            <a:off x="7193968" y="527272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2B9077-E0A1-D02B-D689-32CE902681C9}"/>
              </a:ext>
            </a:extLst>
          </p:cNvPr>
          <p:cNvSpPr>
            <a:spLocks noChangeAspect="1"/>
          </p:cNvSpPr>
          <p:nvPr/>
        </p:nvSpPr>
        <p:spPr>
          <a:xfrm rot="3268785">
            <a:off x="8994067" y="460012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C0BD570-B24B-7F64-4CD4-218B0EDB7774}"/>
              </a:ext>
            </a:extLst>
          </p:cNvPr>
          <p:cNvSpPr>
            <a:spLocks noChangeAspect="1"/>
          </p:cNvSpPr>
          <p:nvPr/>
        </p:nvSpPr>
        <p:spPr>
          <a:xfrm>
            <a:off x="652206" y="317823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E14DB07B-A107-1CC2-7374-15225068ABD9}"/>
              </a:ext>
            </a:extLst>
          </p:cNvPr>
          <p:cNvSpPr>
            <a:spLocks noChangeAspect="1"/>
          </p:cNvSpPr>
          <p:nvPr/>
        </p:nvSpPr>
        <p:spPr>
          <a:xfrm>
            <a:off x="8831354" y="353764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71F87E98-6409-1EC8-E0E4-8D05861649D5}"/>
              </a:ext>
            </a:extLst>
          </p:cNvPr>
          <p:cNvSpPr>
            <a:spLocks noChangeAspect="1"/>
          </p:cNvSpPr>
          <p:nvPr/>
        </p:nvSpPr>
        <p:spPr>
          <a:xfrm>
            <a:off x="8881260" y="30424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64139F89-8BFA-568C-8140-A3C11081617B}"/>
              </a:ext>
            </a:extLst>
          </p:cNvPr>
          <p:cNvSpPr>
            <a:spLocks noChangeAspect="1"/>
          </p:cNvSpPr>
          <p:nvPr/>
        </p:nvSpPr>
        <p:spPr>
          <a:xfrm>
            <a:off x="1986657" y="394150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A824DBE-8BA2-54A9-56E8-AD9FE35EF00A}"/>
              </a:ext>
            </a:extLst>
          </p:cNvPr>
          <p:cNvSpPr>
            <a:spLocks noChangeAspect="1"/>
          </p:cNvSpPr>
          <p:nvPr/>
        </p:nvSpPr>
        <p:spPr>
          <a:xfrm>
            <a:off x="1847246" y="26086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5014859-202A-6ECA-8600-2F08B74CA25E}"/>
              </a:ext>
            </a:extLst>
          </p:cNvPr>
          <p:cNvSpPr>
            <a:spLocks noChangeAspect="1"/>
          </p:cNvSpPr>
          <p:nvPr/>
        </p:nvSpPr>
        <p:spPr>
          <a:xfrm>
            <a:off x="6873937" y="365654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52F3D425-8A8E-E504-5E6B-95D835FC3B38}"/>
              </a:ext>
            </a:extLst>
          </p:cNvPr>
          <p:cNvSpPr>
            <a:spLocks noChangeAspect="1"/>
          </p:cNvSpPr>
          <p:nvPr/>
        </p:nvSpPr>
        <p:spPr>
          <a:xfrm>
            <a:off x="6567814" y="350164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1320C05-CD70-C020-2435-2B2B678EF5E4}"/>
              </a:ext>
            </a:extLst>
          </p:cNvPr>
          <p:cNvSpPr>
            <a:spLocks noChangeAspect="1"/>
          </p:cNvSpPr>
          <p:nvPr/>
        </p:nvSpPr>
        <p:spPr>
          <a:xfrm>
            <a:off x="6429507" y="3682455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A2724530-7231-6321-7E70-0EB2EDF226F2}"/>
              </a:ext>
            </a:extLst>
          </p:cNvPr>
          <p:cNvSpPr>
            <a:spLocks noChangeAspect="1"/>
          </p:cNvSpPr>
          <p:nvPr/>
        </p:nvSpPr>
        <p:spPr>
          <a:xfrm>
            <a:off x="6649980" y="381213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3474FB-4851-8230-3A0E-CDCC1C892914}"/>
              </a:ext>
            </a:extLst>
          </p:cNvPr>
          <p:cNvSpPr>
            <a:spLocks noChangeAspect="1"/>
          </p:cNvSpPr>
          <p:nvPr/>
        </p:nvSpPr>
        <p:spPr>
          <a:xfrm>
            <a:off x="6207365" y="102832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61B15A6-5C72-828B-8A47-BD1AB6E3E1B7}"/>
              </a:ext>
            </a:extLst>
          </p:cNvPr>
          <p:cNvSpPr>
            <a:spLocks noChangeAspect="1"/>
          </p:cNvSpPr>
          <p:nvPr/>
        </p:nvSpPr>
        <p:spPr>
          <a:xfrm flipH="1">
            <a:off x="9676305" y="145505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B5D58D37-A2F5-9CEF-2D15-12BDB948F223}"/>
              </a:ext>
            </a:extLst>
          </p:cNvPr>
          <p:cNvSpPr>
            <a:spLocks noChangeAspect="1"/>
          </p:cNvSpPr>
          <p:nvPr/>
        </p:nvSpPr>
        <p:spPr>
          <a:xfrm>
            <a:off x="11130044" y="305515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A92B6DC9-EC15-9345-B238-4A02369D4CA1}"/>
              </a:ext>
            </a:extLst>
          </p:cNvPr>
          <p:cNvSpPr>
            <a:spLocks noChangeAspect="1"/>
          </p:cNvSpPr>
          <p:nvPr/>
        </p:nvSpPr>
        <p:spPr>
          <a:xfrm>
            <a:off x="11366349" y="315466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6F076AFC-13DF-EB73-F138-60ABDADFFE46}"/>
              </a:ext>
            </a:extLst>
          </p:cNvPr>
          <p:cNvSpPr>
            <a:spLocks noChangeAspect="1"/>
          </p:cNvSpPr>
          <p:nvPr/>
        </p:nvSpPr>
        <p:spPr>
          <a:xfrm>
            <a:off x="11116982" y="349504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ABA6668-CFDD-FED9-2C74-E058F26843B5}"/>
              </a:ext>
            </a:extLst>
          </p:cNvPr>
          <p:cNvSpPr>
            <a:spLocks noChangeAspect="1"/>
          </p:cNvSpPr>
          <p:nvPr/>
        </p:nvSpPr>
        <p:spPr>
          <a:xfrm>
            <a:off x="9611865" y="4553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CB47E8A-975F-A04C-41D4-3F8EB3B06B70}"/>
              </a:ext>
            </a:extLst>
          </p:cNvPr>
          <p:cNvSpPr>
            <a:spLocks noChangeAspect="1"/>
          </p:cNvSpPr>
          <p:nvPr/>
        </p:nvSpPr>
        <p:spPr>
          <a:xfrm>
            <a:off x="8469934" y="6225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342AC89-52DE-53E9-045E-3B4408350315}"/>
              </a:ext>
            </a:extLst>
          </p:cNvPr>
          <p:cNvSpPr>
            <a:spLocks noChangeAspect="1"/>
          </p:cNvSpPr>
          <p:nvPr/>
        </p:nvSpPr>
        <p:spPr>
          <a:xfrm>
            <a:off x="11543156" y="274015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D47A386-3D8D-49F9-E47E-EF9216CC4E0E}"/>
              </a:ext>
            </a:extLst>
          </p:cNvPr>
          <p:cNvSpPr>
            <a:spLocks noChangeAspect="1"/>
          </p:cNvSpPr>
          <p:nvPr/>
        </p:nvSpPr>
        <p:spPr>
          <a:xfrm>
            <a:off x="4735337" y="8159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6F7EE248-34F6-8F79-D91D-7E4967E1EA99}"/>
              </a:ext>
            </a:extLst>
          </p:cNvPr>
          <p:cNvSpPr>
            <a:spLocks noChangeAspect="1"/>
          </p:cNvSpPr>
          <p:nvPr/>
        </p:nvSpPr>
        <p:spPr>
          <a:xfrm>
            <a:off x="2648016" y="407417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A71CB2F-92A6-0204-B99C-89B410315F6E}"/>
              </a:ext>
            </a:extLst>
          </p:cNvPr>
          <p:cNvSpPr>
            <a:spLocks noChangeAspect="1"/>
          </p:cNvSpPr>
          <p:nvPr/>
        </p:nvSpPr>
        <p:spPr>
          <a:xfrm rot="3268785">
            <a:off x="3765964" y="64044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8173BC20-4603-1E61-5B6C-B6E9519F4CC6}"/>
              </a:ext>
            </a:extLst>
          </p:cNvPr>
          <p:cNvSpPr>
            <a:spLocks noChangeAspect="1"/>
          </p:cNvSpPr>
          <p:nvPr/>
        </p:nvSpPr>
        <p:spPr>
          <a:xfrm rot="3268785">
            <a:off x="5476557" y="53370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0F047FE0-840F-D3E2-96CF-22D4DBE62479}"/>
              </a:ext>
            </a:extLst>
          </p:cNvPr>
          <p:cNvSpPr>
            <a:spLocks noChangeAspect="1"/>
          </p:cNvSpPr>
          <p:nvPr/>
        </p:nvSpPr>
        <p:spPr>
          <a:xfrm rot="3268785">
            <a:off x="6036449" y="568430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FE04514-9813-1C35-F605-12CF32F9C41E}"/>
              </a:ext>
            </a:extLst>
          </p:cNvPr>
          <p:cNvSpPr>
            <a:spLocks noChangeAspect="1"/>
          </p:cNvSpPr>
          <p:nvPr/>
        </p:nvSpPr>
        <p:spPr>
          <a:xfrm rot="3268785">
            <a:off x="5314674" y="596653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BC8C7D2-2F16-55F6-322A-78EC2DFDE598}"/>
              </a:ext>
            </a:extLst>
          </p:cNvPr>
          <p:cNvSpPr>
            <a:spLocks noChangeAspect="1"/>
          </p:cNvSpPr>
          <p:nvPr/>
        </p:nvSpPr>
        <p:spPr>
          <a:xfrm rot="3268785">
            <a:off x="4056493" y="580120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BD1610E-BC96-393E-BC77-904B21F7965D}"/>
              </a:ext>
            </a:extLst>
          </p:cNvPr>
          <p:cNvSpPr>
            <a:spLocks noChangeAspect="1"/>
          </p:cNvSpPr>
          <p:nvPr/>
        </p:nvSpPr>
        <p:spPr>
          <a:xfrm>
            <a:off x="5244457" y="179501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2326CDC-216B-7352-DF96-8E030C4696A0}"/>
              </a:ext>
            </a:extLst>
          </p:cNvPr>
          <p:cNvSpPr>
            <a:spLocks noChangeAspect="1"/>
          </p:cNvSpPr>
          <p:nvPr/>
        </p:nvSpPr>
        <p:spPr>
          <a:xfrm>
            <a:off x="5033855" y="14471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551A1AC-9B3C-3570-855C-3495D2978821}"/>
              </a:ext>
            </a:extLst>
          </p:cNvPr>
          <p:cNvSpPr>
            <a:spLocks noChangeAspect="1"/>
          </p:cNvSpPr>
          <p:nvPr/>
        </p:nvSpPr>
        <p:spPr>
          <a:xfrm>
            <a:off x="5135147" y="9537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C5B0B399-D64B-CBA9-146C-A7489E6BCF76}"/>
              </a:ext>
            </a:extLst>
          </p:cNvPr>
          <p:cNvSpPr>
            <a:spLocks noChangeAspect="1"/>
          </p:cNvSpPr>
          <p:nvPr/>
        </p:nvSpPr>
        <p:spPr>
          <a:xfrm rot="3268785">
            <a:off x="4011875" y="476649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4BEF0D63-A598-63AA-2833-3777C2C58BDD}"/>
              </a:ext>
            </a:extLst>
          </p:cNvPr>
          <p:cNvSpPr>
            <a:spLocks noChangeAspect="1"/>
          </p:cNvSpPr>
          <p:nvPr/>
        </p:nvSpPr>
        <p:spPr>
          <a:xfrm rot="3268785">
            <a:off x="3403096" y="490710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FFD36BD2-A1B3-03C7-6A85-A1A3C17F8BBE}"/>
              </a:ext>
            </a:extLst>
          </p:cNvPr>
          <p:cNvSpPr>
            <a:spLocks noChangeAspect="1"/>
          </p:cNvSpPr>
          <p:nvPr/>
        </p:nvSpPr>
        <p:spPr>
          <a:xfrm rot="3268785">
            <a:off x="5699025" y="51029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6D598C35-3276-7CC4-8143-FB956E75A58D}"/>
              </a:ext>
            </a:extLst>
          </p:cNvPr>
          <p:cNvSpPr>
            <a:spLocks noChangeAspect="1"/>
          </p:cNvSpPr>
          <p:nvPr/>
        </p:nvSpPr>
        <p:spPr>
          <a:xfrm rot="3268785">
            <a:off x="4296832" y="475284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41221808-D6B9-07D5-8544-E6EE02E24967}"/>
              </a:ext>
            </a:extLst>
          </p:cNvPr>
          <p:cNvSpPr>
            <a:spLocks noChangeAspect="1"/>
          </p:cNvSpPr>
          <p:nvPr/>
        </p:nvSpPr>
        <p:spPr>
          <a:xfrm rot="3268785">
            <a:off x="6446252" y="427660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2DDCBB9-C294-6BC4-EEB2-A4DA6092CDA2}"/>
              </a:ext>
            </a:extLst>
          </p:cNvPr>
          <p:cNvSpPr>
            <a:spLocks noChangeAspect="1"/>
          </p:cNvSpPr>
          <p:nvPr/>
        </p:nvSpPr>
        <p:spPr>
          <a:xfrm>
            <a:off x="6713702" y="84755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6E966C8B-A1C2-EF10-91C8-62A6995669B0}"/>
              </a:ext>
            </a:extLst>
          </p:cNvPr>
          <p:cNvSpPr>
            <a:spLocks noChangeAspect="1"/>
          </p:cNvSpPr>
          <p:nvPr/>
        </p:nvSpPr>
        <p:spPr>
          <a:xfrm>
            <a:off x="8211728" y="89327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B750DC4C-173D-8CF5-5366-FF79CE1987AC}"/>
              </a:ext>
            </a:extLst>
          </p:cNvPr>
          <p:cNvSpPr>
            <a:spLocks noChangeAspect="1"/>
          </p:cNvSpPr>
          <p:nvPr/>
        </p:nvSpPr>
        <p:spPr>
          <a:xfrm>
            <a:off x="10465296" y="10186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84A0E039-423D-260F-4437-2487E8C64BDB}"/>
              </a:ext>
            </a:extLst>
          </p:cNvPr>
          <p:cNvSpPr>
            <a:spLocks noChangeAspect="1"/>
          </p:cNvSpPr>
          <p:nvPr/>
        </p:nvSpPr>
        <p:spPr>
          <a:xfrm>
            <a:off x="11579156" y="131706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5975944-F434-CF8F-6377-798E2CF9BAE6}"/>
              </a:ext>
            </a:extLst>
          </p:cNvPr>
          <p:cNvSpPr>
            <a:spLocks noChangeAspect="1"/>
          </p:cNvSpPr>
          <p:nvPr/>
        </p:nvSpPr>
        <p:spPr>
          <a:xfrm>
            <a:off x="11366349" y="19785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CD718FB-42BA-EFC7-B471-E3DAA0408A58}"/>
              </a:ext>
            </a:extLst>
          </p:cNvPr>
          <p:cNvCxnSpPr>
            <a:cxnSpLocks/>
          </p:cNvCxnSpPr>
          <p:nvPr/>
        </p:nvCxnSpPr>
        <p:spPr>
          <a:xfrm flipH="1" flipV="1">
            <a:off x="9049055" y="1287351"/>
            <a:ext cx="1242428" cy="1282615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E0FE082-0D0C-89CC-E362-149FFE736999}"/>
              </a:ext>
            </a:extLst>
          </p:cNvPr>
          <p:cNvCxnSpPr>
            <a:cxnSpLocks/>
          </p:cNvCxnSpPr>
          <p:nvPr/>
        </p:nvCxnSpPr>
        <p:spPr>
          <a:xfrm>
            <a:off x="3705690" y="3988936"/>
            <a:ext cx="1641801" cy="216190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82F974E-42CF-A170-403B-DA3BB0D112A0}"/>
              </a:ext>
            </a:extLst>
          </p:cNvPr>
          <p:cNvCxnSpPr>
            <a:cxnSpLocks/>
          </p:cNvCxnSpPr>
          <p:nvPr/>
        </p:nvCxnSpPr>
        <p:spPr>
          <a:xfrm flipH="1">
            <a:off x="5482875" y="2808372"/>
            <a:ext cx="1114769" cy="1446404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24DBE70-662A-392C-4CA2-CCFBB0EF0725}"/>
              </a:ext>
            </a:extLst>
          </p:cNvPr>
          <p:cNvCxnSpPr>
            <a:cxnSpLocks/>
          </p:cNvCxnSpPr>
          <p:nvPr/>
        </p:nvCxnSpPr>
        <p:spPr>
          <a:xfrm flipH="1">
            <a:off x="6918674" y="1341756"/>
            <a:ext cx="2102008" cy="1184421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DA09CE1-80C6-CB07-7C2B-0027FB385EB8}"/>
              </a:ext>
            </a:extLst>
          </p:cNvPr>
          <p:cNvCxnSpPr>
            <a:cxnSpLocks/>
          </p:cNvCxnSpPr>
          <p:nvPr/>
        </p:nvCxnSpPr>
        <p:spPr>
          <a:xfrm flipV="1">
            <a:off x="2097891" y="4083336"/>
            <a:ext cx="1396003" cy="1127592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2E61984-F812-925D-1914-4F35112ABB05}"/>
              </a:ext>
            </a:extLst>
          </p:cNvPr>
          <p:cNvSpPr>
            <a:spLocks noChangeAspect="1"/>
          </p:cNvSpPr>
          <p:nvPr/>
        </p:nvSpPr>
        <p:spPr>
          <a:xfrm>
            <a:off x="2416703" y="456110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352171-998D-9F5A-FA9A-F33FE9BA9B94}"/>
              </a:ext>
            </a:extLst>
          </p:cNvPr>
          <p:cNvSpPr>
            <a:spLocks noChangeAspect="1"/>
          </p:cNvSpPr>
          <p:nvPr/>
        </p:nvSpPr>
        <p:spPr>
          <a:xfrm>
            <a:off x="3895700" y="3344081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CA302A-A516-A6EA-0BFB-4A7BA33A2816}"/>
              </a:ext>
            </a:extLst>
          </p:cNvPr>
          <p:cNvSpPr>
            <a:spLocks noChangeAspect="1"/>
          </p:cNvSpPr>
          <p:nvPr/>
        </p:nvSpPr>
        <p:spPr>
          <a:xfrm>
            <a:off x="5113548" y="2903322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C6E566-6A8E-4EC3-079F-E64C042A8F64}"/>
              </a:ext>
            </a:extLst>
          </p:cNvPr>
          <p:cNvSpPr>
            <a:spLocks noChangeAspect="1"/>
          </p:cNvSpPr>
          <p:nvPr/>
        </p:nvSpPr>
        <p:spPr>
          <a:xfrm>
            <a:off x="5023819" y="3785057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8B14E5-121D-746B-2EE7-B0C5638A8C31}"/>
              </a:ext>
            </a:extLst>
          </p:cNvPr>
          <p:cNvSpPr>
            <a:spLocks noChangeAspect="1"/>
          </p:cNvSpPr>
          <p:nvPr/>
        </p:nvSpPr>
        <p:spPr>
          <a:xfrm>
            <a:off x="5647873" y="2292703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553DAE-9F38-A9B5-8CB9-C93AAB9B479A}"/>
              </a:ext>
            </a:extLst>
          </p:cNvPr>
          <p:cNvSpPr>
            <a:spLocks noChangeAspect="1"/>
          </p:cNvSpPr>
          <p:nvPr/>
        </p:nvSpPr>
        <p:spPr>
          <a:xfrm rot="3268785">
            <a:off x="8253494" y="339335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E5482E4-2984-8117-D4E1-59F4743A3610}"/>
              </a:ext>
            </a:extLst>
          </p:cNvPr>
          <p:cNvSpPr>
            <a:spLocks noChangeAspect="1"/>
          </p:cNvSpPr>
          <p:nvPr/>
        </p:nvSpPr>
        <p:spPr>
          <a:xfrm>
            <a:off x="9562947" y="2988241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7B5390-B178-654B-4C48-06B3BC4A9388}"/>
              </a:ext>
            </a:extLst>
          </p:cNvPr>
          <p:cNvSpPr>
            <a:spLocks noChangeAspect="1"/>
          </p:cNvSpPr>
          <p:nvPr/>
        </p:nvSpPr>
        <p:spPr>
          <a:xfrm>
            <a:off x="9049055" y="1855866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454FE1-0317-948C-7449-E3AE7C7AC646}"/>
              </a:ext>
            </a:extLst>
          </p:cNvPr>
          <p:cNvSpPr>
            <a:spLocks noChangeAspect="1"/>
          </p:cNvSpPr>
          <p:nvPr/>
        </p:nvSpPr>
        <p:spPr>
          <a:xfrm>
            <a:off x="8528794" y="10196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0AE68B-B17C-148A-A124-AE24B6388127}"/>
              </a:ext>
            </a:extLst>
          </p:cNvPr>
          <p:cNvSpPr>
            <a:spLocks noChangeAspect="1"/>
          </p:cNvSpPr>
          <p:nvPr/>
        </p:nvSpPr>
        <p:spPr>
          <a:xfrm>
            <a:off x="9523904" y="100564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4D79C14-4780-4A18-C425-65B7BAD7D2F5}"/>
              </a:ext>
            </a:extLst>
          </p:cNvPr>
          <p:cNvSpPr>
            <a:spLocks noChangeAspect="1"/>
          </p:cNvSpPr>
          <p:nvPr/>
        </p:nvSpPr>
        <p:spPr>
          <a:xfrm>
            <a:off x="10584293" y="3280713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F51F3F-F9A2-39AB-3E35-2B63730755BD}"/>
              </a:ext>
            </a:extLst>
          </p:cNvPr>
          <p:cNvSpPr>
            <a:spLocks noChangeAspect="1"/>
          </p:cNvSpPr>
          <p:nvPr/>
        </p:nvSpPr>
        <p:spPr>
          <a:xfrm>
            <a:off x="10726808" y="1926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9B2B6E-3B07-420B-95A7-224A94D8F482}"/>
              </a:ext>
            </a:extLst>
          </p:cNvPr>
          <p:cNvSpPr>
            <a:spLocks noChangeAspect="1"/>
          </p:cNvSpPr>
          <p:nvPr/>
        </p:nvSpPr>
        <p:spPr>
          <a:xfrm flipH="1">
            <a:off x="9523905" y="13026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5B4611-2F7D-8A84-C560-C31F66976EF8}"/>
              </a:ext>
            </a:extLst>
          </p:cNvPr>
          <p:cNvSpPr>
            <a:spLocks noChangeAspect="1"/>
          </p:cNvSpPr>
          <p:nvPr/>
        </p:nvSpPr>
        <p:spPr>
          <a:xfrm>
            <a:off x="5858048" y="462316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AAAE43-D256-D91A-CC09-B1D77091849C}"/>
              </a:ext>
            </a:extLst>
          </p:cNvPr>
          <p:cNvSpPr>
            <a:spLocks noChangeAspect="1"/>
          </p:cNvSpPr>
          <p:nvPr/>
        </p:nvSpPr>
        <p:spPr>
          <a:xfrm>
            <a:off x="2927691" y="56123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C612A63-FE4C-DF27-E3A1-D0E9BDD10EA1}"/>
              </a:ext>
            </a:extLst>
          </p:cNvPr>
          <p:cNvSpPr>
            <a:spLocks noChangeAspect="1"/>
          </p:cNvSpPr>
          <p:nvPr/>
        </p:nvSpPr>
        <p:spPr>
          <a:xfrm>
            <a:off x="5687073" y="147622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A9488F-73BB-66A1-71C8-8586B2521EB5}"/>
              </a:ext>
            </a:extLst>
          </p:cNvPr>
          <p:cNvSpPr>
            <a:spLocks noChangeAspect="1"/>
          </p:cNvSpPr>
          <p:nvPr/>
        </p:nvSpPr>
        <p:spPr>
          <a:xfrm>
            <a:off x="5880907" y="152887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A71DFB6-55C0-A620-43F5-8A558805866B}"/>
              </a:ext>
            </a:extLst>
          </p:cNvPr>
          <p:cNvSpPr>
            <a:spLocks noChangeAspect="1"/>
          </p:cNvSpPr>
          <p:nvPr/>
        </p:nvSpPr>
        <p:spPr>
          <a:xfrm>
            <a:off x="10915823" y="200578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28F33F9-DE5A-56AD-0411-B4B21FD8D799}"/>
              </a:ext>
            </a:extLst>
          </p:cNvPr>
          <p:cNvSpPr>
            <a:spLocks noChangeAspect="1"/>
          </p:cNvSpPr>
          <p:nvPr/>
        </p:nvSpPr>
        <p:spPr>
          <a:xfrm>
            <a:off x="6050281" y="136278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BB6B0D1-F61C-090F-AD6B-3A5512FAF66B}"/>
              </a:ext>
            </a:extLst>
          </p:cNvPr>
          <p:cNvSpPr>
            <a:spLocks noChangeAspect="1"/>
          </p:cNvSpPr>
          <p:nvPr/>
        </p:nvSpPr>
        <p:spPr>
          <a:xfrm>
            <a:off x="6259857" y="149390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64F2B31-48BF-364E-25BB-E4C63A8480DE}"/>
              </a:ext>
            </a:extLst>
          </p:cNvPr>
          <p:cNvSpPr>
            <a:spLocks noChangeAspect="1"/>
          </p:cNvSpPr>
          <p:nvPr/>
        </p:nvSpPr>
        <p:spPr>
          <a:xfrm>
            <a:off x="7045869" y="415155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2CA1DEC-19BA-6E11-968F-D260E2F2F7DB}"/>
              </a:ext>
            </a:extLst>
          </p:cNvPr>
          <p:cNvSpPr>
            <a:spLocks noChangeAspect="1"/>
          </p:cNvSpPr>
          <p:nvPr/>
        </p:nvSpPr>
        <p:spPr>
          <a:xfrm>
            <a:off x="8985851" y="87041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7F5F657-2445-4CA8-1B10-5AA0EB0E928F}"/>
              </a:ext>
            </a:extLst>
          </p:cNvPr>
          <p:cNvSpPr>
            <a:spLocks noChangeAspect="1"/>
          </p:cNvSpPr>
          <p:nvPr/>
        </p:nvSpPr>
        <p:spPr>
          <a:xfrm>
            <a:off x="7427942" y="346990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11E292F-28A4-E260-8815-7A3008458D15}"/>
              </a:ext>
            </a:extLst>
          </p:cNvPr>
          <p:cNvSpPr>
            <a:spLocks noChangeAspect="1"/>
          </p:cNvSpPr>
          <p:nvPr/>
        </p:nvSpPr>
        <p:spPr>
          <a:xfrm rot="3268785">
            <a:off x="7598899" y="375578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094E04B-32DC-F01A-4A20-A90EE8D83180}"/>
              </a:ext>
            </a:extLst>
          </p:cNvPr>
          <p:cNvSpPr>
            <a:spLocks noChangeAspect="1"/>
          </p:cNvSpPr>
          <p:nvPr/>
        </p:nvSpPr>
        <p:spPr>
          <a:xfrm rot="3268785">
            <a:off x="7470477" y="427997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312DA55-4416-5B5C-B899-A17154B367F8}"/>
              </a:ext>
            </a:extLst>
          </p:cNvPr>
          <p:cNvSpPr>
            <a:spLocks noChangeAspect="1"/>
          </p:cNvSpPr>
          <p:nvPr/>
        </p:nvSpPr>
        <p:spPr>
          <a:xfrm>
            <a:off x="7282756" y="38796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8860CB-DDE4-38C1-5DB0-FC8726D51A00}"/>
              </a:ext>
            </a:extLst>
          </p:cNvPr>
          <p:cNvSpPr>
            <a:spLocks noChangeAspect="1"/>
          </p:cNvSpPr>
          <p:nvPr/>
        </p:nvSpPr>
        <p:spPr>
          <a:xfrm rot="3268785">
            <a:off x="7934411" y="374748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17370D4-9CCB-0CF7-8749-95F7A47A5A1E}"/>
              </a:ext>
            </a:extLst>
          </p:cNvPr>
          <p:cNvSpPr>
            <a:spLocks noChangeAspect="1"/>
          </p:cNvSpPr>
          <p:nvPr/>
        </p:nvSpPr>
        <p:spPr>
          <a:xfrm rot="3268785">
            <a:off x="7718107" y="397472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D4D9C7-CEB2-7495-5AAA-5813FBCB46BF}"/>
              </a:ext>
            </a:extLst>
          </p:cNvPr>
          <p:cNvSpPr>
            <a:spLocks noChangeAspect="1"/>
          </p:cNvSpPr>
          <p:nvPr/>
        </p:nvSpPr>
        <p:spPr>
          <a:xfrm>
            <a:off x="7506556" y="3282321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C18127F-6822-6736-5407-7D3605A39799}"/>
              </a:ext>
            </a:extLst>
          </p:cNvPr>
          <p:cNvSpPr>
            <a:spLocks noChangeAspect="1"/>
          </p:cNvSpPr>
          <p:nvPr/>
        </p:nvSpPr>
        <p:spPr>
          <a:xfrm>
            <a:off x="10250114" y="3158078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720AE42-8F0F-6188-4658-8DDE94BD2BCA}"/>
              </a:ext>
            </a:extLst>
          </p:cNvPr>
          <p:cNvSpPr>
            <a:spLocks noChangeAspect="1"/>
          </p:cNvSpPr>
          <p:nvPr/>
        </p:nvSpPr>
        <p:spPr>
          <a:xfrm>
            <a:off x="7812734" y="334408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0160B9C-37EC-1A25-D0ED-14B6EBA13040}"/>
              </a:ext>
            </a:extLst>
          </p:cNvPr>
          <p:cNvSpPr>
            <a:spLocks noChangeAspect="1"/>
          </p:cNvSpPr>
          <p:nvPr/>
        </p:nvSpPr>
        <p:spPr>
          <a:xfrm>
            <a:off x="1847246" y="47180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2AD205D-A4C5-C4F6-05E1-2FB81C1EB3F0}"/>
              </a:ext>
            </a:extLst>
          </p:cNvPr>
          <p:cNvSpPr>
            <a:spLocks noChangeAspect="1"/>
          </p:cNvSpPr>
          <p:nvPr/>
        </p:nvSpPr>
        <p:spPr>
          <a:xfrm>
            <a:off x="7096178" y="36301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D8108B-C3B5-EB7C-AB80-F7E502718C22}"/>
              </a:ext>
            </a:extLst>
          </p:cNvPr>
          <p:cNvSpPr>
            <a:spLocks noChangeAspect="1"/>
          </p:cNvSpPr>
          <p:nvPr/>
        </p:nvSpPr>
        <p:spPr>
          <a:xfrm>
            <a:off x="1667393" y="4623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C70EEC5-B470-BB2C-5356-3F752CE249F4}"/>
              </a:ext>
            </a:extLst>
          </p:cNvPr>
          <p:cNvSpPr>
            <a:spLocks noChangeAspect="1"/>
          </p:cNvSpPr>
          <p:nvPr/>
        </p:nvSpPr>
        <p:spPr>
          <a:xfrm>
            <a:off x="7190528" y="33672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26314D4-7D72-C75D-A9A2-5F6815EDFBB6}"/>
              </a:ext>
            </a:extLst>
          </p:cNvPr>
          <p:cNvSpPr>
            <a:spLocks noChangeAspect="1"/>
          </p:cNvSpPr>
          <p:nvPr/>
        </p:nvSpPr>
        <p:spPr>
          <a:xfrm>
            <a:off x="5949694" y="467088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55E3409-6BB8-4E63-DBE9-91039F14590A}"/>
              </a:ext>
            </a:extLst>
          </p:cNvPr>
          <p:cNvSpPr>
            <a:spLocks noChangeAspect="1"/>
          </p:cNvSpPr>
          <p:nvPr/>
        </p:nvSpPr>
        <p:spPr>
          <a:xfrm>
            <a:off x="5903766" y="45382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EB5A886-69C8-C057-B012-BFDDB9C4B2C1}"/>
              </a:ext>
            </a:extLst>
          </p:cNvPr>
          <p:cNvSpPr>
            <a:spLocks noChangeAspect="1"/>
          </p:cNvSpPr>
          <p:nvPr/>
        </p:nvSpPr>
        <p:spPr>
          <a:xfrm>
            <a:off x="7021440" y="3466433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DF26061-C1C7-ADA2-2A54-D2E53B1D40E5}"/>
              </a:ext>
            </a:extLst>
          </p:cNvPr>
          <p:cNvSpPr>
            <a:spLocks noChangeAspect="1"/>
          </p:cNvSpPr>
          <p:nvPr/>
        </p:nvSpPr>
        <p:spPr>
          <a:xfrm>
            <a:off x="3980619" y="4378907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3687434-A672-DD37-1BCA-F3B7F37AEB8E}"/>
              </a:ext>
            </a:extLst>
          </p:cNvPr>
          <p:cNvSpPr>
            <a:spLocks noChangeAspect="1"/>
          </p:cNvSpPr>
          <p:nvPr/>
        </p:nvSpPr>
        <p:spPr>
          <a:xfrm>
            <a:off x="5198467" y="3589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B5F8302-098C-5527-D55A-390316C5ED61}"/>
              </a:ext>
            </a:extLst>
          </p:cNvPr>
          <p:cNvSpPr>
            <a:spLocks noChangeAspect="1"/>
          </p:cNvSpPr>
          <p:nvPr/>
        </p:nvSpPr>
        <p:spPr>
          <a:xfrm>
            <a:off x="5063019" y="460030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1E2FD-A5BF-BCAF-00F4-670C61A9AC0E}"/>
              </a:ext>
            </a:extLst>
          </p:cNvPr>
          <p:cNvSpPr>
            <a:spLocks noChangeAspect="1"/>
          </p:cNvSpPr>
          <p:nvPr/>
        </p:nvSpPr>
        <p:spPr>
          <a:xfrm>
            <a:off x="5858047" y="395541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2501BFE-7003-1B4D-879F-49AD072F0D8C}"/>
              </a:ext>
            </a:extLst>
          </p:cNvPr>
          <p:cNvSpPr>
            <a:spLocks noChangeAspect="1"/>
          </p:cNvSpPr>
          <p:nvPr/>
        </p:nvSpPr>
        <p:spPr>
          <a:xfrm>
            <a:off x="6820537" y="341295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7157F81-95CF-7F36-9682-9EE341218486}"/>
              </a:ext>
            </a:extLst>
          </p:cNvPr>
          <p:cNvSpPr>
            <a:spLocks noChangeAspect="1"/>
          </p:cNvSpPr>
          <p:nvPr/>
        </p:nvSpPr>
        <p:spPr>
          <a:xfrm>
            <a:off x="9204587" y="7825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FA15992-DBDB-6D15-72F1-61F5CB7BB564}"/>
              </a:ext>
            </a:extLst>
          </p:cNvPr>
          <p:cNvSpPr>
            <a:spLocks noChangeAspect="1"/>
          </p:cNvSpPr>
          <p:nvPr/>
        </p:nvSpPr>
        <p:spPr>
          <a:xfrm>
            <a:off x="6050347" y="189023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214C677-1E7C-7DC7-0B01-038DBAD12EA3}"/>
              </a:ext>
            </a:extLst>
          </p:cNvPr>
          <p:cNvSpPr>
            <a:spLocks noChangeAspect="1"/>
          </p:cNvSpPr>
          <p:nvPr/>
        </p:nvSpPr>
        <p:spPr>
          <a:xfrm>
            <a:off x="6027421" y="242213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ABB8C01-A1AE-6E05-05AE-FAF427C565E7}"/>
              </a:ext>
            </a:extLst>
          </p:cNvPr>
          <p:cNvSpPr>
            <a:spLocks noChangeAspect="1"/>
          </p:cNvSpPr>
          <p:nvPr/>
        </p:nvSpPr>
        <p:spPr>
          <a:xfrm>
            <a:off x="5399256" y="268623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18CE462-0A1D-5469-FE9C-9DB643459E9C}"/>
              </a:ext>
            </a:extLst>
          </p:cNvPr>
          <p:cNvSpPr>
            <a:spLocks noChangeAspect="1"/>
          </p:cNvSpPr>
          <p:nvPr/>
        </p:nvSpPr>
        <p:spPr>
          <a:xfrm>
            <a:off x="5403580" y="2043682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FB887E9-AED7-905A-99A8-766E4C123E05}"/>
              </a:ext>
            </a:extLst>
          </p:cNvPr>
          <p:cNvSpPr>
            <a:spLocks noChangeAspect="1"/>
          </p:cNvSpPr>
          <p:nvPr/>
        </p:nvSpPr>
        <p:spPr>
          <a:xfrm>
            <a:off x="6146507" y="212398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F896F14-5AAE-B023-71F2-53CD14E89433}"/>
              </a:ext>
            </a:extLst>
          </p:cNvPr>
          <p:cNvSpPr>
            <a:spLocks noChangeAspect="1"/>
          </p:cNvSpPr>
          <p:nvPr/>
        </p:nvSpPr>
        <p:spPr>
          <a:xfrm>
            <a:off x="1983899" y="464802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0959F77-ADF0-BB99-6DB1-7EB2A55F391C}"/>
              </a:ext>
            </a:extLst>
          </p:cNvPr>
          <p:cNvSpPr>
            <a:spLocks noChangeAspect="1"/>
          </p:cNvSpPr>
          <p:nvPr/>
        </p:nvSpPr>
        <p:spPr>
          <a:xfrm>
            <a:off x="3143497" y="3693722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709B1F8-228A-6C33-6644-97245B43CBB9}"/>
              </a:ext>
            </a:extLst>
          </p:cNvPr>
          <p:cNvSpPr>
            <a:spLocks noChangeAspect="1"/>
          </p:cNvSpPr>
          <p:nvPr/>
        </p:nvSpPr>
        <p:spPr>
          <a:xfrm flipH="1">
            <a:off x="8965506" y="16891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3C08026-4E31-3F36-208C-771E885F29F6}"/>
              </a:ext>
            </a:extLst>
          </p:cNvPr>
          <p:cNvSpPr>
            <a:spLocks noChangeAspect="1"/>
          </p:cNvSpPr>
          <p:nvPr/>
        </p:nvSpPr>
        <p:spPr>
          <a:xfrm flipH="1">
            <a:off x="9089563" y="95387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CAEA55-7297-0A0B-0F59-6355730CFF3F}"/>
              </a:ext>
            </a:extLst>
          </p:cNvPr>
          <p:cNvSpPr>
            <a:spLocks noChangeAspect="1"/>
          </p:cNvSpPr>
          <p:nvPr/>
        </p:nvSpPr>
        <p:spPr>
          <a:xfrm>
            <a:off x="8257447" y="13200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7CD4839-4258-6B16-7251-1FE5E134620F}"/>
              </a:ext>
            </a:extLst>
          </p:cNvPr>
          <p:cNvSpPr>
            <a:spLocks noChangeAspect="1"/>
          </p:cNvSpPr>
          <p:nvPr/>
        </p:nvSpPr>
        <p:spPr>
          <a:xfrm>
            <a:off x="8483075" y="125693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900DEB2-ED30-B198-A06B-68B655BF2DA8}"/>
              </a:ext>
            </a:extLst>
          </p:cNvPr>
          <p:cNvSpPr>
            <a:spLocks noChangeAspect="1"/>
          </p:cNvSpPr>
          <p:nvPr/>
        </p:nvSpPr>
        <p:spPr>
          <a:xfrm>
            <a:off x="7233484" y="1146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E5A28D4-57A5-CBA7-F368-13E0C04F95F1}"/>
              </a:ext>
            </a:extLst>
          </p:cNvPr>
          <p:cNvSpPr>
            <a:spLocks noChangeAspect="1"/>
          </p:cNvSpPr>
          <p:nvPr/>
        </p:nvSpPr>
        <p:spPr>
          <a:xfrm>
            <a:off x="7690684" y="16033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BE76230-B3B2-892A-310F-37010DEBEF38}"/>
              </a:ext>
            </a:extLst>
          </p:cNvPr>
          <p:cNvSpPr>
            <a:spLocks noChangeAspect="1"/>
          </p:cNvSpPr>
          <p:nvPr/>
        </p:nvSpPr>
        <p:spPr>
          <a:xfrm>
            <a:off x="5467818" y="469167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3AC2A70-EAAF-56C0-7968-81BF0AFF016C}"/>
              </a:ext>
            </a:extLst>
          </p:cNvPr>
          <p:cNvSpPr>
            <a:spLocks noChangeAspect="1"/>
          </p:cNvSpPr>
          <p:nvPr/>
        </p:nvSpPr>
        <p:spPr>
          <a:xfrm>
            <a:off x="7647917" y="25091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DC9924F-0137-E713-A5A9-E77882500C31}"/>
              </a:ext>
            </a:extLst>
          </p:cNvPr>
          <p:cNvSpPr>
            <a:spLocks noChangeAspect="1"/>
          </p:cNvSpPr>
          <p:nvPr/>
        </p:nvSpPr>
        <p:spPr>
          <a:xfrm>
            <a:off x="4033634" y="389497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F91978A-356D-ED04-4418-D9C3330C302B}"/>
              </a:ext>
            </a:extLst>
          </p:cNvPr>
          <p:cNvSpPr>
            <a:spLocks noChangeAspect="1"/>
          </p:cNvSpPr>
          <p:nvPr/>
        </p:nvSpPr>
        <p:spPr>
          <a:xfrm>
            <a:off x="7676196" y="279578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71E80A8-49C2-F6C5-F26F-C0604FA44A0D}"/>
              </a:ext>
            </a:extLst>
          </p:cNvPr>
          <p:cNvSpPr>
            <a:spLocks noChangeAspect="1"/>
          </p:cNvSpPr>
          <p:nvPr/>
        </p:nvSpPr>
        <p:spPr>
          <a:xfrm>
            <a:off x="2973410" y="542536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DF956F4-88E2-72F2-6907-8DC400AAE103}"/>
              </a:ext>
            </a:extLst>
          </p:cNvPr>
          <p:cNvSpPr>
            <a:spLocks noChangeAspect="1"/>
          </p:cNvSpPr>
          <p:nvPr/>
        </p:nvSpPr>
        <p:spPr>
          <a:xfrm>
            <a:off x="6151190" y="284620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FAFE1F6-4DC4-CB92-94EA-3E0AB4E2BB8E}"/>
              </a:ext>
            </a:extLst>
          </p:cNvPr>
          <p:cNvSpPr>
            <a:spLocks noChangeAspect="1"/>
          </p:cNvSpPr>
          <p:nvPr/>
        </p:nvSpPr>
        <p:spPr>
          <a:xfrm>
            <a:off x="5442780" y="38167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A2C72C4-C8E3-DDEC-F326-67095F732681}"/>
              </a:ext>
            </a:extLst>
          </p:cNvPr>
          <p:cNvSpPr>
            <a:spLocks noChangeAspect="1"/>
          </p:cNvSpPr>
          <p:nvPr/>
        </p:nvSpPr>
        <p:spPr>
          <a:xfrm>
            <a:off x="5582553" y="47905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B07CC5B-5EA6-7B55-1236-2FD4A75534D2}"/>
              </a:ext>
            </a:extLst>
          </p:cNvPr>
          <p:cNvSpPr>
            <a:spLocks noChangeAspect="1"/>
          </p:cNvSpPr>
          <p:nvPr/>
        </p:nvSpPr>
        <p:spPr>
          <a:xfrm>
            <a:off x="5366635" y="246275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812E0A7-F60A-AC71-B243-5112717F9FB0}"/>
              </a:ext>
            </a:extLst>
          </p:cNvPr>
          <p:cNvSpPr>
            <a:spLocks noChangeAspect="1"/>
          </p:cNvSpPr>
          <p:nvPr/>
        </p:nvSpPr>
        <p:spPr>
          <a:xfrm>
            <a:off x="5585812" y="2756586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3A09630-1570-6A75-A44C-B692412FF5F6}"/>
              </a:ext>
            </a:extLst>
          </p:cNvPr>
          <p:cNvSpPr>
            <a:spLocks noChangeAspect="1"/>
          </p:cNvSpPr>
          <p:nvPr/>
        </p:nvSpPr>
        <p:spPr>
          <a:xfrm>
            <a:off x="6041829" y="161802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BCB4FD9-C891-C8E2-2400-B62992F82ACA}"/>
              </a:ext>
            </a:extLst>
          </p:cNvPr>
          <p:cNvSpPr>
            <a:spLocks noChangeAspect="1"/>
          </p:cNvSpPr>
          <p:nvPr/>
        </p:nvSpPr>
        <p:spPr>
          <a:xfrm>
            <a:off x="6367123" y="12793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888F173-9104-9D16-869D-CEF6C61E576D}"/>
              </a:ext>
            </a:extLst>
          </p:cNvPr>
          <p:cNvSpPr>
            <a:spLocks noChangeAspect="1"/>
          </p:cNvSpPr>
          <p:nvPr/>
        </p:nvSpPr>
        <p:spPr>
          <a:xfrm>
            <a:off x="6758478" y="315481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768F3B5A-95FB-2085-7FD3-F66577938238}"/>
              </a:ext>
            </a:extLst>
          </p:cNvPr>
          <p:cNvSpPr>
            <a:spLocks noChangeAspect="1"/>
          </p:cNvSpPr>
          <p:nvPr/>
        </p:nvSpPr>
        <p:spPr>
          <a:xfrm>
            <a:off x="5596534" y="172321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96B1F51-281E-E873-63F3-B01862CC4A5B}"/>
              </a:ext>
            </a:extLst>
          </p:cNvPr>
          <p:cNvSpPr>
            <a:spLocks noChangeAspect="1"/>
          </p:cNvSpPr>
          <p:nvPr/>
        </p:nvSpPr>
        <p:spPr>
          <a:xfrm>
            <a:off x="6532718" y="21697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797E773-3C31-C0CF-EF6D-929654E3BC60}"/>
              </a:ext>
            </a:extLst>
          </p:cNvPr>
          <p:cNvSpPr>
            <a:spLocks noChangeAspect="1"/>
          </p:cNvSpPr>
          <p:nvPr/>
        </p:nvSpPr>
        <p:spPr>
          <a:xfrm>
            <a:off x="7832493" y="342550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9745A0-A865-EF6D-D69E-A9BC20AF9DF3}"/>
              </a:ext>
            </a:extLst>
          </p:cNvPr>
          <p:cNvSpPr>
            <a:spLocks noChangeAspect="1"/>
          </p:cNvSpPr>
          <p:nvPr/>
        </p:nvSpPr>
        <p:spPr>
          <a:xfrm>
            <a:off x="8701786" y="8258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7DC1E714-31BC-18F2-3CA9-B29B986CFE31}"/>
              </a:ext>
            </a:extLst>
          </p:cNvPr>
          <p:cNvSpPr>
            <a:spLocks noChangeAspect="1"/>
          </p:cNvSpPr>
          <p:nvPr/>
        </p:nvSpPr>
        <p:spPr>
          <a:xfrm>
            <a:off x="7273363" y="3013394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4790730-869A-7B4B-32B7-338F573A809E}"/>
              </a:ext>
            </a:extLst>
          </p:cNvPr>
          <p:cNvSpPr>
            <a:spLocks noChangeAspect="1"/>
          </p:cNvSpPr>
          <p:nvPr/>
        </p:nvSpPr>
        <p:spPr>
          <a:xfrm flipV="1">
            <a:off x="3563324" y="3402513"/>
            <a:ext cx="225500" cy="2255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E303D9A-FEE2-B118-6530-D1041B2730CF}"/>
              </a:ext>
            </a:extLst>
          </p:cNvPr>
          <p:cNvSpPr>
            <a:spLocks noChangeAspect="1"/>
          </p:cNvSpPr>
          <p:nvPr/>
        </p:nvSpPr>
        <p:spPr>
          <a:xfrm>
            <a:off x="9762838" y="26527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9CA1F2E9-2A6B-AE1E-960E-AE17E79A344A}"/>
              </a:ext>
            </a:extLst>
          </p:cNvPr>
          <p:cNvSpPr>
            <a:spLocks noChangeAspect="1"/>
          </p:cNvSpPr>
          <p:nvPr/>
        </p:nvSpPr>
        <p:spPr>
          <a:xfrm>
            <a:off x="10561433" y="311299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3772711-52E3-776A-09AE-A754FA1A4DEB}"/>
              </a:ext>
            </a:extLst>
          </p:cNvPr>
          <p:cNvSpPr>
            <a:spLocks noChangeAspect="1"/>
          </p:cNvSpPr>
          <p:nvPr/>
        </p:nvSpPr>
        <p:spPr>
          <a:xfrm>
            <a:off x="10803663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E9B42D6-DD07-8218-EAD6-5275B7CB99B6}"/>
              </a:ext>
            </a:extLst>
          </p:cNvPr>
          <p:cNvSpPr>
            <a:spLocks noChangeAspect="1"/>
          </p:cNvSpPr>
          <p:nvPr/>
        </p:nvSpPr>
        <p:spPr>
          <a:xfrm>
            <a:off x="9756951" y="30274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2370D4F-2F35-C869-36F5-B45F5CD88A45}"/>
              </a:ext>
            </a:extLst>
          </p:cNvPr>
          <p:cNvSpPr/>
          <p:nvPr/>
        </p:nvSpPr>
        <p:spPr>
          <a:xfrm>
            <a:off x="-619932" y="-504364"/>
            <a:ext cx="13452012" cy="7880364"/>
          </a:xfrm>
          <a:prstGeom prst="rect">
            <a:avLst/>
          </a:prstGeom>
          <a:solidFill>
            <a:schemeClr val="tx1">
              <a:alpha val="450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54F88A8-6C0D-045B-39E4-C6382C3242A9}"/>
              </a:ext>
            </a:extLst>
          </p:cNvPr>
          <p:cNvSpPr>
            <a:spLocks noChangeAspect="1"/>
          </p:cNvSpPr>
          <p:nvPr/>
        </p:nvSpPr>
        <p:spPr>
          <a:xfrm>
            <a:off x="5209263" y="51584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83CE777-9AD1-1A54-C29E-BEF853E6CFC5}"/>
              </a:ext>
            </a:extLst>
          </p:cNvPr>
          <p:cNvSpPr>
            <a:spLocks noChangeAspect="1"/>
          </p:cNvSpPr>
          <p:nvPr/>
        </p:nvSpPr>
        <p:spPr>
          <a:xfrm>
            <a:off x="6326250" y="53101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D00E8D8-59A5-5130-B2C4-453D3B2F6CD6}"/>
              </a:ext>
            </a:extLst>
          </p:cNvPr>
          <p:cNvSpPr>
            <a:spLocks noChangeAspect="1"/>
          </p:cNvSpPr>
          <p:nvPr/>
        </p:nvSpPr>
        <p:spPr>
          <a:xfrm>
            <a:off x="7277737" y="387015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60C98F7B-584F-1762-F05D-5F8AF2F1AC69}"/>
              </a:ext>
            </a:extLst>
          </p:cNvPr>
          <p:cNvSpPr>
            <a:spLocks noChangeAspect="1"/>
          </p:cNvSpPr>
          <p:nvPr/>
        </p:nvSpPr>
        <p:spPr>
          <a:xfrm>
            <a:off x="7430137" y="402255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F6A0A56A-BD53-723A-F2A1-4A225FB88242}"/>
              </a:ext>
            </a:extLst>
          </p:cNvPr>
          <p:cNvSpPr>
            <a:spLocks noChangeAspect="1"/>
          </p:cNvSpPr>
          <p:nvPr/>
        </p:nvSpPr>
        <p:spPr>
          <a:xfrm>
            <a:off x="3150362" y="333991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C8959DD-C18D-0F36-5248-52A17EC12E0B}"/>
              </a:ext>
            </a:extLst>
          </p:cNvPr>
          <p:cNvSpPr>
            <a:spLocks noChangeAspect="1"/>
          </p:cNvSpPr>
          <p:nvPr/>
        </p:nvSpPr>
        <p:spPr>
          <a:xfrm>
            <a:off x="5533945" y="12036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BC88A1DF-0060-338A-0EE2-454916B7475C}"/>
              </a:ext>
            </a:extLst>
          </p:cNvPr>
          <p:cNvSpPr>
            <a:spLocks noChangeAspect="1"/>
          </p:cNvSpPr>
          <p:nvPr/>
        </p:nvSpPr>
        <p:spPr>
          <a:xfrm>
            <a:off x="2789434" y="35238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2B83B3F-5187-53BF-82A1-C78197881DCC}"/>
              </a:ext>
            </a:extLst>
          </p:cNvPr>
          <p:cNvSpPr>
            <a:spLocks noChangeAspect="1"/>
          </p:cNvSpPr>
          <p:nvPr/>
        </p:nvSpPr>
        <p:spPr>
          <a:xfrm>
            <a:off x="2979832" y="336096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B8844C9F-996E-747A-AB0A-97E5F47BCFE5}"/>
              </a:ext>
            </a:extLst>
          </p:cNvPr>
          <p:cNvSpPr>
            <a:spLocks noChangeAspect="1"/>
          </p:cNvSpPr>
          <p:nvPr/>
        </p:nvSpPr>
        <p:spPr>
          <a:xfrm>
            <a:off x="3246634" y="35370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D0C8B56-BB35-FBB8-0511-CF6D80497A83}"/>
              </a:ext>
            </a:extLst>
          </p:cNvPr>
          <p:cNvSpPr>
            <a:spLocks noChangeAspect="1"/>
          </p:cNvSpPr>
          <p:nvPr/>
        </p:nvSpPr>
        <p:spPr>
          <a:xfrm rot="3268785">
            <a:off x="8022907" y="427952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BA769D3-9A7D-F1BF-5D83-CE8B773165B8}"/>
              </a:ext>
            </a:extLst>
          </p:cNvPr>
          <p:cNvSpPr>
            <a:spLocks noChangeAspect="1"/>
          </p:cNvSpPr>
          <p:nvPr/>
        </p:nvSpPr>
        <p:spPr>
          <a:xfrm rot="3268785">
            <a:off x="3859475" y="461409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588DD82-336D-DBF4-B4D4-55A35D65C28B}"/>
              </a:ext>
            </a:extLst>
          </p:cNvPr>
          <p:cNvSpPr>
            <a:spLocks noChangeAspect="1"/>
          </p:cNvSpPr>
          <p:nvPr/>
        </p:nvSpPr>
        <p:spPr>
          <a:xfrm rot="3268785">
            <a:off x="4056493" y="457013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DB05FBD0-599B-9BEF-7565-86235595F5C6}"/>
              </a:ext>
            </a:extLst>
          </p:cNvPr>
          <p:cNvSpPr>
            <a:spLocks noChangeAspect="1"/>
          </p:cNvSpPr>
          <p:nvPr/>
        </p:nvSpPr>
        <p:spPr>
          <a:xfrm rot="3268785">
            <a:off x="1535001" y="349391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E6147D08-2D8A-96E4-E5BD-76547F224777}"/>
              </a:ext>
            </a:extLst>
          </p:cNvPr>
          <p:cNvSpPr>
            <a:spLocks noChangeAspect="1"/>
          </p:cNvSpPr>
          <p:nvPr/>
        </p:nvSpPr>
        <p:spPr>
          <a:xfrm rot="3268785">
            <a:off x="847252" y="536298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06CC250-E088-9590-118E-FEFD7EADC7CC}"/>
              </a:ext>
            </a:extLst>
          </p:cNvPr>
          <p:cNvSpPr>
            <a:spLocks noChangeAspect="1"/>
          </p:cNvSpPr>
          <p:nvPr/>
        </p:nvSpPr>
        <p:spPr>
          <a:xfrm rot="3268785">
            <a:off x="1563933" y="41764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80F36DF-260C-6A35-8769-7A20F42296A6}"/>
              </a:ext>
            </a:extLst>
          </p:cNvPr>
          <p:cNvSpPr>
            <a:spLocks noChangeAspect="1"/>
          </p:cNvSpPr>
          <p:nvPr/>
        </p:nvSpPr>
        <p:spPr>
          <a:xfrm rot="3268785">
            <a:off x="605179" y="44709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7B88E1E-71C3-6BFB-1503-D6B2822B943B}"/>
              </a:ext>
            </a:extLst>
          </p:cNvPr>
          <p:cNvSpPr>
            <a:spLocks noChangeAspect="1"/>
          </p:cNvSpPr>
          <p:nvPr/>
        </p:nvSpPr>
        <p:spPr>
          <a:xfrm>
            <a:off x="7415730" y="30274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23702353-D13B-4FF1-4D96-5A5947B0EE4A}"/>
              </a:ext>
            </a:extLst>
          </p:cNvPr>
          <p:cNvSpPr>
            <a:spLocks noChangeAspect="1"/>
          </p:cNvSpPr>
          <p:nvPr/>
        </p:nvSpPr>
        <p:spPr>
          <a:xfrm>
            <a:off x="5894123" y="237994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D687DA-0B5B-2E31-B09B-F203A7BF811D}"/>
              </a:ext>
            </a:extLst>
          </p:cNvPr>
          <p:cNvSpPr>
            <a:spLocks noChangeAspect="1"/>
          </p:cNvSpPr>
          <p:nvPr/>
        </p:nvSpPr>
        <p:spPr>
          <a:xfrm>
            <a:off x="5949485" y="296800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9E13F1D8-BC28-D2FE-7C28-739C7CBC487A}"/>
              </a:ext>
            </a:extLst>
          </p:cNvPr>
          <p:cNvSpPr>
            <a:spLocks noChangeAspect="1"/>
          </p:cNvSpPr>
          <p:nvPr/>
        </p:nvSpPr>
        <p:spPr>
          <a:xfrm>
            <a:off x="6198923" y="268474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C5B6CB7A-7CFA-1364-16B0-61A7EE6616A3}"/>
              </a:ext>
            </a:extLst>
          </p:cNvPr>
          <p:cNvSpPr>
            <a:spLocks noChangeAspect="1"/>
          </p:cNvSpPr>
          <p:nvPr/>
        </p:nvSpPr>
        <p:spPr>
          <a:xfrm>
            <a:off x="6415414" y="334924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3005768D-A525-5687-B925-2591CA1AFB8D}"/>
              </a:ext>
            </a:extLst>
          </p:cNvPr>
          <p:cNvSpPr>
            <a:spLocks noChangeAspect="1"/>
          </p:cNvSpPr>
          <p:nvPr/>
        </p:nvSpPr>
        <p:spPr>
          <a:xfrm>
            <a:off x="5301534" y="397093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A2A4C0A-89E9-9E5A-CF9F-8FAB770CFD3C}"/>
              </a:ext>
            </a:extLst>
          </p:cNvPr>
          <p:cNvSpPr>
            <a:spLocks noChangeAspect="1"/>
          </p:cNvSpPr>
          <p:nvPr/>
        </p:nvSpPr>
        <p:spPr>
          <a:xfrm>
            <a:off x="5838286" y="26159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ECE2F5D6-11F3-FC5F-5858-0F5521744FC2}"/>
              </a:ext>
            </a:extLst>
          </p:cNvPr>
          <p:cNvSpPr>
            <a:spLocks noChangeAspect="1"/>
          </p:cNvSpPr>
          <p:nvPr/>
        </p:nvSpPr>
        <p:spPr>
          <a:xfrm>
            <a:off x="5545587" y="31099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8F40E92F-31BB-0208-459C-26CCD92BCEC5}"/>
              </a:ext>
            </a:extLst>
          </p:cNvPr>
          <p:cNvSpPr>
            <a:spLocks noChangeAspect="1"/>
          </p:cNvSpPr>
          <p:nvPr/>
        </p:nvSpPr>
        <p:spPr>
          <a:xfrm>
            <a:off x="7403005" y="21283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2BDA3C5D-262F-2AEF-27C7-816F2D064130}"/>
              </a:ext>
            </a:extLst>
          </p:cNvPr>
          <p:cNvSpPr>
            <a:spLocks noChangeAspect="1"/>
          </p:cNvSpPr>
          <p:nvPr/>
        </p:nvSpPr>
        <p:spPr>
          <a:xfrm>
            <a:off x="10981514" y="279578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D401FF68-3F61-CF2D-06A5-5BF68AB7D556}"/>
              </a:ext>
            </a:extLst>
          </p:cNvPr>
          <p:cNvSpPr>
            <a:spLocks noChangeAspect="1"/>
          </p:cNvSpPr>
          <p:nvPr/>
        </p:nvSpPr>
        <p:spPr>
          <a:xfrm>
            <a:off x="10452156" y="2015912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94C5207A-FC5C-EDBE-2799-7ED63643F641}"/>
              </a:ext>
            </a:extLst>
          </p:cNvPr>
          <p:cNvSpPr>
            <a:spLocks noChangeAspect="1"/>
          </p:cNvSpPr>
          <p:nvPr/>
        </p:nvSpPr>
        <p:spPr>
          <a:xfrm>
            <a:off x="10853117" y="314167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CDEFFE0-1A46-2F31-EEC4-FAD53DC4E3D5}"/>
              </a:ext>
            </a:extLst>
          </p:cNvPr>
          <p:cNvSpPr>
            <a:spLocks noChangeAspect="1"/>
          </p:cNvSpPr>
          <p:nvPr/>
        </p:nvSpPr>
        <p:spPr>
          <a:xfrm>
            <a:off x="11189039" y="243043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50674ED-BEC8-704D-55FF-48EA915A950E}"/>
              </a:ext>
            </a:extLst>
          </p:cNvPr>
          <p:cNvSpPr>
            <a:spLocks noChangeAspect="1"/>
          </p:cNvSpPr>
          <p:nvPr/>
        </p:nvSpPr>
        <p:spPr>
          <a:xfrm>
            <a:off x="10915823" y="240169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D3ECE0BE-0664-EF34-A5EA-1527B27C21E6}"/>
              </a:ext>
            </a:extLst>
          </p:cNvPr>
          <p:cNvSpPr>
            <a:spLocks noChangeAspect="1"/>
          </p:cNvSpPr>
          <p:nvPr/>
        </p:nvSpPr>
        <p:spPr>
          <a:xfrm>
            <a:off x="10701941" y="2505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532CDCE-C26C-9674-6848-8C669C337CE9}"/>
              </a:ext>
            </a:extLst>
          </p:cNvPr>
          <p:cNvSpPr>
            <a:spLocks noChangeAspect="1"/>
          </p:cNvSpPr>
          <p:nvPr/>
        </p:nvSpPr>
        <p:spPr>
          <a:xfrm>
            <a:off x="3609762" y="4331347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ED1E1B8C-9F16-0EA9-E4D4-99C3C3D9ED89}"/>
              </a:ext>
            </a:extLst>
          </p:cNvPr>
          <p:cNvSpPr>
            <a:spLocks noChangeAspect="1"/>
          </p:cNvSpPr>
          <p:nvPr/>
        </p:nvSpPr>
        <p:spPr>
          <a:xfrm>
            <a:off x="5685886" y="24635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1082A4C-7980-E05F-F9C9-D6F4AFACBF5F}"/>
              </a:ext>
            </a:extLst>
          </p:cNvPr>
          <p:cNvSpPr>
            <a:spLocks noChangeAspect="1"/>
          </p:cNvSpPr>
          <p:nvPr/>
        </p:nvSpPr>
        <p:spPr>
          <a:xfrm>
            <a:off x="3765383" y="444496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2D8FB246-F931-49BE-1229-C6CA55CDE3E2}"/>
              </a:ext>
            </a:extLst>
          </p:cNvPr>
          <p:cNvSpPr>
            <a:spLocks noChangeAspect="1"/>
          </p:cNvSpPr>
          <p:nvPr/>
        </p:nvSpPr>
        <p:spPr>
          <a:xfrm>
            <a:off x="3644764" y="464618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85A76B19-7C09-EB08-20EE-BBB93CC172D4}"/>
              </a:ext>
            </a:extLst>
          </p:cNvPr>
          <p:cNvSpPr>
            <a:spLocks noChangeAspect="1"/>
          </p:cNvSpPr>
          <p:nvPr/>
        </p:nvSpPr>
        <p:spPr>
          <a:xfrm>
            <a:off x="3393804" y="465887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FCF465B6-A777-F9F1-9F89-42CECE16F65E}"/>
              </a:ext>
            </a:extLst>
          </p:cNvPr>
          <p:cNvSpPr>
            <a:spLocks noChangeAspect="1"/>
          </p:cNvSpPr>
          <p:nvPr/>
        </p:nvSpPr>
        <p:spPr>
          <a:xfrm>
            <a:off x="3423345" y="328596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D876CD10-FF50-D12A-82B3-93150C25E6CB}"/>
              </a:ext>
            </a:extLst>
          </p:cNvPr>
          <p:cNvSpPr>
            <a:spLocks noChangeAspect="1"/>
          </p:cNvSpPr>
          <p:nvPr/>
        </p:nvSpPr>
        <p:spPr>
          <a:xfrm>
            <a:off x="5697987" y="32623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033FA6E-12F9-8F22-818A-8EBCEBD95868}"/>
              </a:ext>
            </a:extLst>
          </p:cNvPr>
          <p:cNvSpPr>
            <a:spLocks noChangeAspect="1"/>
          </p:cNvSpPr>
          <p:nvPr/>
        </p:nvSpPr>
        <p:spPr>
          <a:xfrm>
            <a:off x="8144676" y="275329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6DDB0515-4AFB-289E-AB40-87C10FFB1678}"/>
              </a:ext>
            </a:extLst>
          </p:cNvPr>
          <p:cNvSpPr>
            <a:spLocks noChangeAspect="1"/>
          </p:cNvSpPr>
          <p:nvPr/>
        </p:nvSpPr>
        <p:spPr>
          <a:xfrm>
            <a:off x="8562247" y="16248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DCA393A5-6BD8-D62E-E0ED-74F4AC09405E}"/>
              </a:ext>
            </a:extLst>
          </p:cNvPr>
          <p:cNvSpPr>
            <a:spLocks noChangeAspect="1"/>
          </p:cNvSpPr>
          <p:nvPr/>
        </p:nvSpPr>
        <p:spPr>
          <a:xfrm>
            <a:off x="10716957" y="15104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D46CEC6E-8139-1B0A-A855-714594AFF272}"/>
              </a:ext>
            </a:extLst>
          </p:cNvPr>
          <p:cNvSpPr>
            <a:spLocks noChangeAspect="1"/>
          </p:cNvSpPr>
          <p:nvPr/>
        </p:nvSpPr>
        <p:spPr>
          <a:xfrm rot="3268785">
            <a:off x="3833513" y="502795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284E60-BBAE-C840-BF2B-345D87417ADB}"/>
              </a:ext>
            </a:extLst>
          </p:cNvPr>
          <p:cNvSpPr>
            <a:spLocks noChangeAspect="1"/>
          </p:cNvSpPr>
          <p:nvPr/>
        </p:nvSpPr>
        <p:spPr>
          <a:xfrm>
            <a:off x="6781338" y="1516767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F86CF9-4FF2-7C7D-CD60-2AC9323F95AD}"/>
              </a:ext>
            </a:extLst>
          </p:cNvPr>
          <p:cNvSpPr>
            <a:spLocks noChangeAspect="1"/>
          </p:cNvSpPr>
          <p:nvPr/>
        </p:nvSpPr>
        <p:spPr>
          <a:xfrm>
            <a:off x="6458538" y="164414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A10E11B-C467-288A-B36B-118BB019E93D}"/>
              </a:ext>
            </a:extLst>
          </p:cNvPr>
          <p:cNvSpPr>
            <a:spLocks noChangeAspect="1"/>
          </p:cNvSpPr>
          <p:nvPr/>
        </p:nvSpPr>
        <p:spPr>
          <a:xfrm>
            <a:off x="7028199" y="192567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3D3067D-A916-6DF0-D83B-0E73716737E9}"/>
              </a:ext>
            </a:extLst>
          </p:cNvPr>
          <p:cNvSpPr>
            <a:spLocks noChangeAspect="1"/>
          </p:cNvSpPr>
          <p:nvPr/>
        </p:nvSpPr>
        <p:spPr>
          <a:xfrm>
            <a:off x="7308915" y="162622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958011B-ACDE-6FB9-F8F7-1A6E014B3B6E}"/>
              </a:ext>
            </a:extLst>
          </p:cNvPr>
          <p:cNvSpPr>
            <a:spLocks noChangeAspect="1"/>
          </p:cNvSpPr>
          <p:nvPr/>
        </p:nvSpPr>
        <p:spPr>
          <a:xfrm>
            <a:off x="7225440" y="143139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44077E8-B4C7-4BF9-8D02-52AD38D2957B}"/>
              </a:ext>
            </a:extLst>
          </p:cNvPr>
          <p:cNvSpPr>
            <a:spLocks noChangeAspect="1"/>
          </p:cNvSpPr>
          <p:nvPr/>
        </p:nvSpPr>
        <p:spPr>
          <a:xfrm>
            <a:off x="6739584" y="1551735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6CA371D-6964-B7EF-C820-51E67FF41FAC}"/>
              </a:ext>
            </a:extLst>
          </p:cNvPr>
          <p:cNvSpPr>
            <a:spLocks noChangeAspect="1"/>
          </p:cNvSpPr>
          <p:nvPr/>
        </p:nvSpPr>
        <p:spPr>
          <a:xfrm>
            <a:off x="6717057" y="195110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579BF9-0B70-1579-A091-493BB33E51E8}"/>
              </a:ext>
            </a:extLst>
          </p:cNvPr>
          <p:cNvSpPr>
            <a:spLocks noChangeAspect="1"/>
          </p:cNvSpPr>
          <p:nvPr/>
        </p:nvSpPr>
        <p:spPr>
          <a:xfrm>
            <a:off x="5533486" y="23111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1C361AE-6677-25D9-1A62-DCE9A9E85960}"/>
              </a:ext>
            </a:extLst>
          </p:cNvPr>
          <p:cNvSpPr>
            <a:spLocks noChangeAspect="1"/>
          </p:cNvSpPr>
          <p:nvPr/>
        </p:nvSpPr>
        <p:spPr>
          <a:xfrm>
            <a:off x="7249841" y="111912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A16AE31-AE8C-95F5-DC55-4B80304CA193}"/>
              </a:ext>
            </a:extLst>
          </p:cNvPr>
          <p:cNvSpPr>
            <a:spLocks noChangeAspect="1"/>
          </p:cNvSpPr>
          <p:nvPr/>
        </p:nvSpPr>
        <p:spPr>
          <a:xfrm>
            <a:off x="5589323" y="20751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93D4C1B1-CB83-4C23-C32E-0E16FF1CED19}"/>
              </a:ext>
            </a:extLst>
          </p:cNvPr>
          <p:cNvSpPr>
            <a:spLocks noChangeAspect="1"/>
          </p:cNvSpPr>
          <p:nvPr/>
        </p:nvSpPr>
        <p:spPr>
          <a:xfrm>
            <a:off x="5765585" y="2074182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730CD3-5085-24B5-CB23-4D32ADF9B223}"/>
              </a:ext>
            </a:extLst>
          </p:cNvPr>
          <p:cNvSpPr>
            <a:spLocks noChangeAspect="1"/>
          </p:cNvSpPr>
          <p:nvPr/>
        </p:nvSpPr>
        <p:spPr>
          <a:xfrm>
            <a:off x="2748490" y="5173128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7A7E22-22D9-41E9-5D10-14AA8E6C7E0C}"/>
              </a:ext>
            </a:extLst>
          </p:cNvPr>
          <p:cNvSpPr>
            <a:spLocks noChangeAspect="1"/>
          </p:cNvSpPr>
          <p:nvPr/>
        </p:nvSpPr>
        <p:spPr>
          <a:xfrm>
            <a:off x="1310747" y="508332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C288F-6E02-E9B3-B691-F95D6017D828}"/>
              </a:ext>
            </a:extLst>
          </p:cNvPr>
          <p:cNvSpPr>
            <a:spLocks noChangeAspect="1"/>
          </p:cNvSpPr>
          <p:nvPr/>
        </p:nvSpPr>
        <p:spPr>
          <a:xfrm>
            <a:off x="2329314" y="5813495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B56AE20-62CE-8142-FE3E-CF771D18A889}"/>
              </a:ext>
            </a:extLst>
          </p:cNvPr>
          <p:cNvSpPr>
            <a:spLocks noChangeAspect="1"/>
          </p:cNvSpPr>
          <p:nvPr/>
        </p:nvSpPr>
        <p:spPr>
          <a:xfrm>
            <a:off x="2414233" y="54710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BC1060-B382-5F46-998A-FE806C2B2E1B}"/>
              </a:ext>
            </a:extLst>
          </p:cNvPr>
          <p:cNvSpPr>
            <a:spLocks noChangeAspect="1"/>
          </p:cNvSpPr>
          <p:nvPr/>
        </p:nvSpPr>
        <p:spPr>
          <a:xfrm>
            <a:off x="2147106" y="5756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2383804-9249-DE38-DB30-0247AF310C43}"/>
              </a:ext>
            </a:extLst>
          </p:cNvPr>
          <p:cNvSpPr>
            <a:spLocks noChangeAspect="1"/>
          </p:cNvSpPr>
          <p:nvPr/>
        </p:nvSpPr>
        <p:spPr>
          <a:xfrm>
            <a:off x="2413443" y="566202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F7255F3-07F6-8540-4DC9-69FDD94E56D9}"/>
              </a:ext>
            </a:extLst>
          </p:cNvPr>
          <p:cNvSpPr>
            <a:spLocks noChangeAspect="1"/>
          </p:cNvSpPr>
          <p:nvPr/>
        </p:nvSpPr>
        <p:spPr>
          <a:xfrm>
            <a:off x="2602297" y="570716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E9F232B-9C3A-0503-857F-79B2FF274606}"/>
              </a:ext>
            </a:extLst>
          </p:cNvPr>
          <p:cNvSpPr>
            <a:spLocks noChangeAspect="1"/>
          </p:cNvSpPr>
          <p:nvPr/>
        </p:nvSpPr>
        <p:spPr>
          <a:xfrm>
            <a:off x="1514366" y="486590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62CF364-0286-9F48-A56E-425CBAD8B5E2}"/>
              </a:ext>
            </a:extLst>
          </p:cNvPr>
          <p:cNvSpPr>
            <a:spLocks noChangeAspect="1"/>
          </p:cNvSpPr>
          <p:nvPr/>
        </p:nvSpPr>
        <p:spPr>
          <a:xfrm>
            <a:off x="2640711" y="551679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F01959AD-14DA-F300-95B7-DF353CEDD367}"/>
              </a:ext>
            </a:extLst>
          </p:cNvPr>
          <p:cNvSpPr>
            <a:spLocks noChangeAspect="1"/>
          </p:cNvSpPr>
          <p:nvPr/>
        </p:nvSpPr>
        <p:spPr>
          <a:xfrm rot="3268785">
            <a:off x="1566163" y="528821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E5B7FE3-025E-F2CA-B979-D2C2FF9D3DC6}"/>
              </a:ext>
            </a:extLst>
          </p:cNvPr>
          <p:cNvSpPr>
            <a:spLocks noChangeAspect="1"/>
          </p:cNvSpPr>
          <p:nvPr/>
        </p:nvSpPr>
        <p:spPr>
          <a:xfrm>
            <a:off x="1424776" y="544078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A9040ED7-3E8A-8AD2-B243-E7D2E1571B24}"/>
              </a:ext>
            </a:extLst>
          </p:cNvPr>
          <p:cNvSpPr>
            <a:spLocks noChangeAspect="1"/>
          </p:cNvSpPr>
          <p:nvPr/>
        </p:nvSpPr>
        <p:spPr>
          <a:xfrm>
            <a:off x="5748934" y="187561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2889E018-2371-8C7B-5599-1E0265F45A41}"/>
              </a:ext>
            </a:extLst>
          </p:cNvPr>
          <p:cNvSpPr>
            <a:spLocks noChangeAspect="1"/>
          </p:cNvSpPr>
          <p:nvPr/>
        </p:nvSpPr>
        <p:spPr>
          <a:xfrm>
            <a:off x="5901334" y="202801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0BB95B25-4BE7-5944-F6AC-AE8A98A64AF7}"/>
              </a:ext>
            </a:extLst>
          </p:cNvPr>
          <p:cNvSpPr>
            <a:spLocks noChangeAspect="1"/>
          </p:cNvSpPr>
          <p:nvPr/>
        </p:nvSpPr>
        <p:spPr>
          <a:xfrm flipH="1">
            <a:off x="9338398" y="254696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9A6753E2-BA5F-9694-7BE9-479800E7FD76}"/>
              </a:ext>
            </a:extLst>
          </p:cNvPr>
          <p:cNvSpPr>
            <a:spLocks noChangeAspect="1"/>
          </p:cNvSpPr>
          <p:nvPr/>
        </p:nvSpPr>
        <p:spPr>
          <a:xfrm flipH="1">
            <a:off x="9562947" y="225050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1988DF4-8C9D-BA50-F4ED-D72AF5FE490D}"/>
              </a:ext>
            </a:extLst>
          </p:cNvPr>
          <p:cNvSpPr>
            <a:spLocks noChangeAspect="1"/>
          </p:cNvSpPr>
          <p:nvPr/>
        </p:nvSpPr>
        <p:spPr>
          <a:xfrm flipH="1">
            <a:off x="9801598" y="119531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C11CD1C5-FE12-85F1-8E3B-B52475ADBA99}"/>
              </a:ext>
            </a:extLst>
          </p:cNvPr>
          <p:cNvSpPr>
            <a:spLocks noChangeAspect="1"/>
          </p:cNvSpPr>
          <p:nvPr/>
        </p:nvSpPr>
        <p:spPr>
          <a:xfrm>
            <a:off x="6669133" y="139049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CCD60502-161E-E366-BD09-D240E18CEDA5}"/>
              </a:ext>
            </a:extLst>
          </p:cNvPr>
          <p:cNvSpPr>
            <a:spLocks noChangeAspect="1"/>
          </p:cNvSpPr>
          <p:nvPr/>
        </p:nvSpPr>
        <p:spPr>
          <a:xfrm>
            <a:off x="6951774" y="10965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E5E740D9-3DC7-DED2-A03C-186A2F91661E}"/>
              </a:ext>
            </a:extLst>
          </p:cNvPr>
          <p:cNvSpPr>
            <a:spLocks noChangeAspect="1"/>
          </p:cNvSpPr>
          <p:nvPr/>
        </p:nvSpPr>
        <p:spPr>
          <a:xfrm>
            <a:off x="5900358" y="9794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0ABE8FB7-A0BB-26B1-1C6D-066E0637D9D4}"/>
              </a:ext>
            </a:extLst>
          </p:cNvPr>
          <p:cNvSpPr>
            <a:spLocks noChangeAspect="1"/>
          </p:cNvSpPr>
          <p:nvPr/>
        </p:nvSpPr>
        <p:spPr>
          <a:xfrm>
            <a:off x="2161658" y="411017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61E24B-BAF8-CE32-B24D-7CC0BC35DF95}"/>
              </a:ext>
            </a:extLst>
          </p:cNvPr>
          <p:cNvSpPr>
            <a:spLocks noChangeAspect="1"/>
          </p:cNvSpPr>
          <p:nvPr/>
        </p:nvSpPr>
        <p:spPr>
          <a:xfrm>
            <a:off x="1642534" y="4836304"/>
            <a:ext cx="774169" cy="776024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48000">
                <a:schemeClr val="bg1">
                  <a:lumMod val="85000"/>
                </a:schemeClr>
              </a:gs>
              <a:gs pos="71000">
                <a:srgbClr val="D5DCFE"/>
              </a:gs>
              <a:gs pos="29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259207">
              <a:srgbClr val="C5C8FF">
                <a:alpha val="45664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8439C1-416E-152D-A814-B6F3723D3797}"/>
              </a:ext>
            </a:extLst>
          </p:cNvPr>
          <p:cNvSpPr>
            <a:spLocks noChangeAspect="1"/>
          </p:cNvSpPr>
          <p:nvPr/>
        </p:nvSpPr>
        <p:spPr>
          <a:xfrm>
            <a:off x="6267117" y="2120866"/>
            <a:ext cx="1028443" cy="1006085"/>
          </a:xfrm>
          <a:prstGeom prst="ellipse">
            <a:avLst/>
          </a:prstGeom>
          <a:gradFill>
            <a:gsLst>
              <a:gs pos="3000">
                <a:schemeClr val="bg1">
                  <a:lumMod val="69000"/>
                  <a:lumOff val="31000"/>
                </a:schemeClr>
              </a:gs>
              <a:gs pos="43000">
                <a:schemeClr val="bg1">
                  <a:lumMod val="85000"/>
                </a:schemeClr>
              </a:gs>
              <a:gs pos="65000">
                <a:srgbClr val="D5DCFE"/>
              </a:gs>
              <a:gs pos="72000">
                <a:srgbClr val="D5DCFE"/>
              </a:gs>
              <a:gs pos="31000">
                <a:srgbClr val="ECECEC"/>
              </a:gs>
              <a:gs pos="23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57213">
              <a:srgbClr val="C5C8FF">
                <a:alpha val="47535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4951AB-D950-437B-FB58-CE9AC40581FB}"/>
              </a:ext>
            </a:extLst>
          </p:cNvPr>
          <p:cNvSpPr>
            <a:spLocks noChangeAspect="1"/>
          </p:cNvSpPr>
          <p:nvPr/>
        </p:nvSpPr>
        <p:spPr>
          <a:xfrm>
            <a:off x="8811106" y="1100426"/>
            <a:ext cx="439200" cy="4392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63853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19E111D-CB70-0A0D-FD1E-182F1235B724}"/>
              </a:ext>
            </a:extLst>
          </p:cNvPr>
          <p:cNvGrpSpPr>
            <a:grpSpLocks noChangeAspect="1"/>
          </p:cNvGrpSpPr>
          <p:nvPr/>
        </p:nvGrpSpPr>
        <p:grpSpPr>
          <a:xfrm>
            <a:off x="9908272" y="2167473"/>
            <a:ext cx="818536" cy="818536"/>
            <a:chOff x="9166108" y="4086058"/>
            <a:chExt cx="854749" cy="854749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E8D845B-3744-F890-562A-9B93BFBD9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71478" y="4191559"/>
              <a:ext cx="644011" cy="643749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1000">
                  <a:srgbClr val="D5DCFE">
                    <a:lumMod val="97249"/>
                  </a:srgbClr>
                </a:gs>
                <a:gs pos="60000">
                  <a:srgbClr val="D1D6EC"/>
                </a:gs>
                <a:gs pos="51000">
                  <a:schemeClr val="bg1">
                    <a:lumMod val="85000"/>
                  </a:schemeClr>
                </a:gs>
                <a:gs pos="26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599627">
                <a:srgbClr val="C5C8FF">
                  <a:alpha val="45664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372381C-149B-94C0-6D39-C1F132FA22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6108" y="4086058"/>
              <a:ext cx="854749" cy="854749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29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CA99A3F-BE09-A4B7-3C87-24415906FDF9}"/>
              </a:ext>
            </a:extLst>
          </p:cNvPr>
          <p:cNvGrpSpPr>
            <a:grpSpLocks noChangeAspect="1"/>
          </p:cNvGrpSpPr>
          <p:nvPr/>
        </p:nvGrpSpPr>
        <p:grpSpPr>
          <a:xfrm>
            <a:off x="3222354" y="3600069"/>
            <a:ext cx="754876" cy="754876"/>
            <a:chOff x="3239081" y="3547960"/>
            <a:chExt cx="754876" cy="754876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7A69A00-E396-63F3-26C8-E49E82FDA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9881" y="3608889"/>
              <a:ext cx="633276" cy="633018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1000">
                  <a:srgbClr val="D5DCFE">
                    <a:lumMod val="97249"/>
                  </a:srgbClr>
                </a:gs>
                <a:gs pos="60000">
                  <a:srgbClr val="D1D6EC"/>
                </a:gs>
                <a:gs pos="51000">
                  <a:schemeClr val="bg1">
                    <a:lumMod val="85000"/>
                  </a:schemeClr>
                </a:gs>
                <a:gs pos="26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361299">
                <a:srgbClr val="C5C8FF">
                  <a:alpha val="45000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16C849B-9983-F891-AFF6-F1A238411B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9081" y="3547960"/>
              <a:ext cx="754876" cy="754876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29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97A1C47-89EC-685B-7562-31F15973AFAE}"/>
              </a:ext>
            </a:extLst>
          </p:cNvPr>
          <p:cNvGrpSpPr/>
          <p:nvPr/>
        </p:nvGrpSpPr>
        <p:grpSpPr>
          <a:xfrm>
            <a:off x="5135147" y="3961116"/>
            <a:ext cx="660987" cy="662046"/>
            <a:chOff x="5608109" y="2418225"/>
            <a:chExt cx="660987" cy="662046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25ED302-984B-6666-9041-F297BB0A9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4047" y="2454692"/>
              <a:ext cx="589112" cy="589112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3000">
                  <a:srgbClr val="D5DCFE"/>
                </a:gs>
                <a:gs pos="100000">
                  <a:schemeClr val="bg1">
                    <a:lumMod val="85000"/>
                  </a:schemeClr>
                </a:gs>
                <a:gs pos="44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363853">
                <a:srgbClr val="C5C8FF">
                  <a:alpha val="37952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FDE2373-2959-31B1-6E1D-BFD73F2AD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8109" y="2418225"/>
              <a:ext cx="660987" cy="662046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17292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sp>
        <p:nvSpPr>
          <p:cNvPr id="300" name="Oval 299">
            <a:extLst>
              <a:ext uri="{FF2B5EF4-FFF2-40B4-BE49-F238E27FC236}">
                <a16:creationId xmlns:a16="http://schemas.microsoft.com/office/drawing/2014/main" id="{C5DDED7A-70AB-D7F6-D24A-C765683A3076}"/>
              </a:ext>
            </a:extLst>
          </p:cNvPr>
          <p:cNvSpPr>
            <a:spLocks noChangeAspect="1"/>
          </p:cNvSpPr>
          <p:nvPr/>
        </p:nvSpPr>
        <p:spPr>
          <a:xfrm>
            <a:off x="5995413" y="320838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D86469-E52D-E374-219B-1ACD7F57FBFB}"/>
              </a:ext>
            </a:extLst>
          </p:cNvPr>
          <p:cNvSpPr>
            <a:spLocks noChangeAspect="1"/>
          </p:cNvSpPr>
          <p:nvPr/>
        </p:nvSpPr>
        <p:spPr>
          <a:xfrm>
            <a:off x="4225166" y="279333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D99AD7C-E6A7-82F3-99DF-13974E44ACE4}"/>
              </a:ext>
            </a:extLst>
          </p:cNvPr>
          <p:cNvSpPr>
            <a:spLocks noChangeAspect="1"/>
          </p:cNvSpPr>
          <p:nvPr/>
        </p:nvSpPr>
        <p:spPr>
          <a:xfrm>
            <a:off x="2124246" y="335248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EA4D762-8724-E730-AD3E-C90113ED3A8D}"/>
              </a:ext>
            </a:extLst>
          </p:cNvPr>
          <p:cNvSpPr>
            <a:spLocks noChangeAspect="1"/>
          </p:cNvSpPr>
          <p:nvPr/>
        </p:nvSpPr>
        <p:spPr>
          <a:xfrm>
            <a:off x="2834119" y="28690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30908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Oval 100">
            <a:extLst>
              <a:ext uri="{FF2B5EF4-FFF2-40B4-BE49-F238E27FC236}">
                <a16:creationId xmlns:a16="http://schemas.microsoft.com/office/drawing/2014/main" id="{42383804-9249-DE38-DB30-0247AF310C43}"/>
              </a:ext>
            </a:extLst>
          </p:cNvPr>
          <p:cNvSpPr>
            <a:spLocks noChangeAspect="1"/>
          </p:cNvSpPr>
          <p:nvPr/>
        </p:nvSpPr>
        <p:spPr>
          <a:xfrm>
            <a:off x="2413443" y="566202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AAAE43-D256-D91A-CC09-B1D77091849C}"/>
              </a:ext>
            </a:extLst>
          </p:cNvPr>
          <p:cNvSpPr>
            <a:spLocks noChangeAspect="1"/>
          </p:cNvSpPr>
          <p:nvPr/>
        </p:nvSpPr>
        <p:spPr>
          <a:xfrm>
            <a:off x="2927691" y="56123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8185074-E12A-E00F-069C-B8756EF630F3}"/>
              </a:ext>
            </a:extLst>
          </p:cNvPr>
          <p:cNvSpPr>
            <a:spLocks noChangeAspect="1"/>
          </p:cNvSpPr>
          <p:nvPr/>
        </p:nvSpPr>
        <p:spPr>
          <a:xfrm rot="3268785">
            <a:off x="6427759" y="59183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75F8A0F9-6CB6-37FB-5E81-357819A5D9DD}"/>
              </a:ext>
            </a:extLst>
          </p:cNvPr>
          <p:cNvSpPr>
            <a:spLocks noChangeAspect="1"/>
          </p:cNvSpPr>
          <p:nvPr/>
        </p:nvSpPr>
        <p:spPr>
          <a:xfrm>
            <a:off x="1753730" y="109321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0302D78-207B-4E62-1115-C041A06E03AD}"/>
              </a:ext>
            </a:extLst>
          </p:cNvPr>
          <p:cNvSpPr>
            <a:spLocks noChangeAspect="1"/>
          </p:cNvSpPr>
          <p:nvPr/>
        </p:nvSpPr>
        <p:spPr>
          <a:xfrm>
            <a:off x="2152046" y="29134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3BDFC4BD-407C-51E7-1E88-BCA21189CFE9}"/>
              </a:ext>
            </a:extLst>
          </p:cNvPr>
          <p:cNvSpPr>
            <a:spLocks noChangeAspect="1"/>
          </p:cNvSpPr>
          <p:nvPr/>
        </p:nvSpPr>
        <p:spPr>
          <a:xfrm>
            <a:off x="3357457" y="146928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A824DBE-8BA2-54A9-56E8-AD9FE35EF00A}"/>
              </a:ext>
            </a:extLst>
          </p:cNvPr>
          <p:cNvSpPr>
            <a:spLocks noChangeAspect="1"/>
          </p:cNvSpPr>
          <p:nvPr/>
        </p:nvSpPr>
        <p:spPr>
          <a:xfrm>
            <a:off x="1847246" y="26086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61B15A6-5C72-828B-8A47-BD1AB6E3E1B7}"/>
              </a:ext>
            </a:extLst>
          </p:cNvPr>
          <p:cNvSpPr>
            <a:spLocks noChangeAspect="1"/>
          </p:cNvSpPr>
          <p:nvPr/>
        </p:nvSpPr>
        <p:spPr>
          <a:xfrm flipH="1">
            <a:off x="9676305" y="145505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ABA6668-CFDD-FED9-2C74-E058F26843B5}"/>
              </a:ext>
            </a:extLst>
          </p:cNvPr>
          <p:cNvSpPr>
            <a:spLocks noChangeAspect="1"/>
          </p:cNvSpPr>
          <p:nvPr/>
        </p:nvSpPr>
        <p:spPr>
          <a:xfrm>
            <a:off x="9611865" y="4553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CB47E8A-975F-A04C-41D4-3F8EB3B06B70}"/>
              </a:ext>
            </a:extLst>
          </p:cNvPr>
          <p:cNvSpPr>
            <a:spLocks noChangeAspect="1"/>
          </p:cNvSpPr>
          <p:nvPr/>
        </p:nvSpPr>
        <p:spPr>
          <a:xfrm>
            <a:off x="8469934" y="6225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D47A386-3D8D-49F9-E47E-EF9216CC4E0E}"/>
              </a:ext>
            </a:extLst>
          </p:cNvPr>
          <p:cNvSpPr>
            <a:spLocks noChangeAspect="1"/>
          </p:cNvSpPr>
          <p:nvPr/>
        </p:nvSpPr>
        <p:spPr>
          <a:xfrm>
            <a:off x="4735337" y="8159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23358CE0-1F93-7518-DCC8-BD4792663F13}"/>
              </a:ext>
            </a:extLst>
          </p:cNvPr>
          <p:cNvSpPr>
            <a:spLocks noChangeAspect="1"/>
          </p:cNvSpPr>
          <p:nvPr/>
        </p:nvSpPr>
        <p:spPr>
          <a:xfrm>
            <a:off x="6708892" y="73485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409C8182-15ED-4725-E081-94E8C85E5005}"/>
              </a:ext>
            </a:extLst>
          </p:cNvPr>
          <p:cNvSpPr>
            <a:spLocks noChangeAspect="1"/>
          </p:cNvSpPr>
          <p:nvPr/>
        </p:nvSpPr>
        <p:spPr>
          <a:xfrm rot="3268785">
            <a:off x="10561432" y="66296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A71CB2F-92A6-0204-B99C-89B410315F6E}"/>
              </a:ext>
            </a:extLst>
          </p:cNvPr>
          <p:cNvSpPr>
            <a:spLocks noChangeAspect="1"/>
          </p:cNvSpPr>
          <p:nvPr/>
        </p:nvSpPr>
        <p:spPr>
          <a:xfrm rot="3268785">
            <a:off x="3765964" y="64044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0F047FE0-840F-D3E2-96CF-22D4DBE62479}"/>
              </a:ext>
            </a:extLst>
          </p:cNvPr>
          <p:cNvSpPr>
            <a:spLocks noChangeAspect="1"/>
          </p:cNvSpPr>
          <p:nvPr/>
        </p:nvSpPr>
        <p:spPr>
          <a:xfrm rot="3268785">
            <a:off x="6036449" y="568430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FE04514-9813-1C35-F605-12CF32F9C41E}"/>
              </a:ext>
            </a:extLst>
          </p:cNvPr>
          <p:cNvSpPr>
            <a:spLocks noChangeAspect="1"/>
          </p:cNvSpPr>
          <p:nvPr/>
        </p:nvSpPr>
        <p:spPr>
          <a:xfrm rot="3268785">
            <a:off x="5314674" y="596653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BC8C7D2-2F16-55F6-322A-78EC2DFDE598}"/>
              </a:ext>
            </a:extLst>
          </p:cNvPr>
          <p:cNvSpPr>
            <a:spLocks noChangeAspect="1"/>
          </p:cNvSpPr>
          <p:nvPr/>
        </p:nvSpPr>
        <p:spPr>
          <a:xfrm rot="3268785">
            <a:off x="4056493" y="580120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ECAF2EF-8A9C-7C06-0811-B0A7E465C27F}"/>
              </a:ext>
            </a:extLst>
          </p:cNvPr>
          <p:cNvSpPr>
            <a:spLocks noChangeAspect="1"/>
          </p:cNvSpPr>
          <p:nvPr/>
        </p:nvSpPr>
        <p:spPr>
          <a:xfrm>
            <a:off x="2747612" y="146810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B882ACC1-BD44-AE47-4DB4-E999A0E6C47C}"/>
              </a:ext>
            </a:extLst>
          </p:cNvPr>
          <p:cNvSpPr>
            <a:spLocks noChangeAspect="1"/>
          </p:cNvSpPr>
          <p:nvPr/>
        </p:nvSpPr>
        <p:spPr>
          <a:xfrm>
            <a:off x="8257447" y="591178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DC72947-5239-1FE0-73B6-BFCBCCAE0E10}"/>
              </a:ext>
            </a:extLst>
          </p:cNvPr>
          <p:cNvSpPr>
            <a:spLocks noChangeAspect="1"/>
          </p:cNvSpPr>
          <p:nvPr/>
        </p:nvSpPr>
        <p:spPr>
          <a:xfrm>
            <a:off x="6347737" y="174408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6CE3029-BFEB-4D7C-1665-1306FD595149}"/>
              </a:ext>
            </a:extLst>
          </p:cNvPr>
          <p:cNvSpPr>
            <a:spLocks noChangeAspect="1"/>
          </p:cNvSpPr>
          <p:nvPr/>
        </p:nvSpPr>
        <p:spPr>
          <a:xfrm>
            <a:off x="1259215" y="252617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6E966C8B-A1C2-EF10-91C8-62A6995669B0}"/>
              </a:ext>
            </a:extLst>
          </p:cNvPr>
          <p:cNvSpPr>
            <a:spLocks noChangeAspect="1"/>
          </p:cNvSpPr>
          <p:nvPr/>
        </p:nvSpPr>
        <p:spPr>
          <a:xfrm>
            <a:off x="8211728" y="89327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B750DC4C-173D-8CF5-5366-FF79CE1987AC}"/>
              </a:ext>
            </a:extLst>
          </p:cNvPr>
          <p:cNvSpPr>
            <a:spLocks noChangeAspect="1"/>
          </p:cNvSpPr>
          <p:nvPr/>
        </p:nvSpPr>
        <p:spPr>
          <a:xfrm>
            <a:off x="11293432" y="40962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84A0E039-423D-260F-4437-2487E8C64BDB}"/>
              </a:ext>
            </a:extLst>
          </p:cNvPr>
          <p:cNvSpPr>
            <a:spLocks noChangeAspect="1"/>
          </p:cNvSpPr>
          <p:nvPr/>
        </p:nvSpPr>
        <p:spPr>
          <a:xfrm>
            <a:off x="11579156" y="131706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553DAE-9F38-A9B5-8CB9-C93AAB9B479A}"/>
              </a:ext>
            </a:extLst>
          </p:cNvPr>
          <p:cNvSpPr>
            <a:spLocks noChangeAspect="1"/>
          </p:cNvSpPr>
          <p:nvPr/>
        </p:nvSpPr>
        <p:spPr>
          <a:xfrm rot="3268785">
            <a:off x="10346710" y="231426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454FE1-0317-948C-7449-E3AE7C7AC646}"/>
              </a:ext>
            </a:extLst>
          </p:cNvPr>
          <p:cNvSpPr>
            <a:spLocks noChangeAspect="1"/>
          </p:cNvSpPr>
          <p:nvPr/>
        </p:nvSpPr>
        <p:spPr>
          <a:xfrm>
            <a:off x="8528794" y="10196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0AE68B-B17C-148A-A124-AE24B6388127}"/>
              </a:ext>
            </a:extLst>
          </p:cNvPr>
          <p:cNvSpPr>
            <a:spLocks noChangeAspect="1"/>
          </p:cNvSpPr>
          <p:nvPr/>
        </p:nvSpPr>
        <p:spPr>
          <a:xfrm>
            <a:off x="9523904" y="100564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9B2B6E-3B07-420B-95A7-224A94D8F482}"/>
              </a:ext>
            </a:extLst>
          </p:cNvPr>
          <p:cNvSpPr>
            <a:spLocks noChangeAspect="1"/>
          </p:cNvSpPr>
          <p:nvPr/>
        </p:nvSpPr>
        <p:spPr>
          <a:xfrm flipH="1">
            <a:off x="10306321" y="594367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2CA1DEC-19BA-6E11-968F-D260E2F2F7DB}"/>
              </a:ext>
            </a:extLst>
          </p:cNvPr>
          <p:cNvSpPr>
            <a:spLocks noChangeAspect="1"/>
          </p:cNvSpPr>
          <p:nvPr/>
        </p:nvSpPr>
        <p:spPr>
          <a:xfrm>
            <a:off x="8985851" y="87041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8860CB-DDE4-38C1-5DB0-FC8726D51A00}"/>
              </a:ext>
            </a:extLst>
          </p:cNvPr>
          <p:cNvSpPr>
            <a:spLocks noChangeAspect="1"/>
          </p:cNvSpPr>
          <p:nvPr/>
        </p:nvSpPr>
        <p:spPr>
          <a:xfrm rot="3268785">
            <a:off x="7934411" y="374748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7157F81-95CF-7F36-9682-9EE341218486}"/>
              </a:ext>
            </a:extLst>
          </p:cNvPr>
          <p:cNvSpPr>
            <a:spLocks noChangeAspect="1"/>
          </p:cNvSpPr>
          <p:nvPr/>
        </p:nvSpPr>
        <p:spPr>
          <a:xfrm>
            <a:off x="9204587" y="7825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3C08026-4E31-3F36-208C-771E885F29F6}"/>
              </a:ext>
            </a:extLst>
          </p:cNvPr>
          <p:cNvSpPr>
            <a:spLocks noChangeAspect="1"/>
          </p:cNvSpPr>
          <p:nvPr/>
        </p:nvSpPr>
        <p:spPr>
          <a:xfrm flipH="1">
            <a:off x="11039132" y="612985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CAEA55-7297-0A0B-0F59-6355730CFF3F}"/>
              </a:ext>
            </a:extLst>
          </p:cNvPr>
          <p:cNvSpPr>
            <a:spLocks noChangeAspect="1"/>
          </p:cNvSpPr>
          <p:nvPr/>
        </p:nvSpPr>
        <p:spPr>
          <a:xfrm>
            <a:off x="8257447" y="13200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7CD4839-4258-6B16-7251-1FE5E134620F}"/>
              </a:ext>
            </a:extLst>
          </p:cNvPr>
          <p:cNvSpPr>
            <a:spLocks noChangeAspect="1"/>
          </p:cNvSpPr>
          <p:nvPr/>
        </p:nvSpPr>
        <p:spPr>
          <a:xfrm>
            <a:off x="8483075" y="125693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71E80A8-49C2-F6C5-F26F-C0604FA44A0D}"/>
              </a:ext>
            </a:extLst>
          </p:cNvPr>
          <p:cNvSpPr>
            <a:spLocks noChangeAspect="1"/>
          </p:cNvSpPr>
          <p:nvPr/>
        </p:nvSpPr>
        <p:spPr>
          <a:xfrm>
            <a:off x="2973410" y="542536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9745A0-A865-EF6D-D69E-A9BC20AF9DF3}"/>
              </a:ext>
            </a:extLst>
          </p:cNvPr>
          <p:cNvSpPr>
            <a:spLocks noChangeAspect="1"/>
          </p:cNvSpPr>
          <p:nvPr/>
        </p:nvSpPr>
        <p:spPr>
          <a:xfrm>
            <a:off x="8701786" y="8258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2370D4F-2F35-C869-36F5-B45F5CD88A45}"/>
              </a:ext>
            </a:extLst>
          </p:cNvPr>
          <p:cNvSpPr/>
          <p:nvPr/>
        </p:nvSpPr>
        <p:spPr>
          <a:xfrm>
            <a:off x="-1013460" y="-598124"/>
            <a:ext cx="14081761" cy="8421654"/>
          </a:xfrm>
          <a:prstGeom prst="rect">
            <a:avLst/>
          </a:prstGeom>
          <a:solidFill>
            <a:schemeClr val="tx1">
              <a:alpha val="450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C0BD570-B24B-7F64-4CD4-218B0EDB7774}"/>
              </a:ext>
            </a:extLst>
          </p:cNvPr>
          <p:cNvSpPr>
            <a:spLocks noChangeAspect="1"/>
          </p:cNvSpPr>
          <p:nvPr/>
        </p:nvSpPr>
        <p:spPr>
          <a:xfrm>
            <a:off x="652206" y="317823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D0C8B56-BB35-FBB8-0511-CF6D80497A83}"/>
              </a:ext>
            </a:extLst>
          </p:cNvPr>
          <p:cNvSpPr>
            <a:spLocks noChangeAspect="1"/>
          </p:cNvSpPr>
          <p:nvPr/>
        </p:nvSpPr>
        <p:spPr>
          <a:xfrm rot="3268785">
            <a:off x="8022907" y="427952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80F36DF-260C-6A35-8769-7A20F42296A6}"/>
              </a:ext>
            </a:extLst>
          </p:cNvPr>
          <p:cNvSpPr>
            <a:spLocks noChangeAspect="1"/>
          </p:cNvSpPr>
          <p:nvPr/>
        </p:nvSpPr>
        <p:spPr>
          <a:xfrm rot="3268785">
            <a:off x="605179" y="44709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033FA6E-12F9-8F22-818A-8EBCEBD95868}"/>
              </a:ext>
            </a:extLst>
          </p:cNvPr>
          <p:cNvSpPr>
            <a:spLocks noChangeAspect="1"/>
          </p:cNvSpPr>
          <p:nvPr/>
        </p:nvSpPr>
        <p:spPr>
          <a:xfrm>
            <a:off x="8144676" y="275329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6DDB0515-4AFB-289E-AB40-87C10FFB1678}"/>
              </a:ext>
            </a:extLst>
          </p:cNvPr>
          <p:cNvSpPr>
            <a:spLocks noChangeAspect="1"/>
          </p:cNvSpPr>
          <p:nvPr/>
        </p:nvSpPr>
        <p:spPr>
          <a:xfrm>
            <a:off x="9911627" y="293141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DCA393A5-6BD8-D62E-E0ED-74F4AC09405E}"/>
              </a:ext>
            </a:extLst>
          </p:cNvPr>
          <p:cNvSpPr>
            <a:spLocks noChangeAspect="1"/>
          </p:cNvSpPr>
          <p:nvPr/>
        </p:nvSpPr>
        <p:spPr>
          <a:xfrm>
            <a:off x="10716957" y="15104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B56AE20-62CE-8142-FE3E-CF771D18A889}"/>
              </a:ext>
            </a:extLst>
          </p:cNvPr>
          <p:cNvSpPr>
            <a:spLocks noChangeAspect="1"/>
          </p:cNvSpPr>
          <p:nvPr/>
        </p:nvSpPr>
        <p:spPr>
          <a:xfrm>
            <a:off x="2693575" y="666152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62CF364-0286-9F48-A56E-425CBAD8B5E2}"/>
              </a:ext>
            </a:extLst>
          </p:cNvPr>
          <p:cNvSpPr>
            <a:spLocks noChangeAspect="1"/>
          </p:cNvSpPr>
          <p:nvPr/>
        </p:nvSpPr>
        <p:spPr>
          <a:xfrm>
            <a:off x="901542" y="102514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1988DF4-8C9D-BA50-F4ED-D72AF5FE490D}"/>
              </a:ext>
            </a:extLst>
          </p:cNvPr>
          <p:cNvSpPr>
            <a:spLocks noChangeAspect="1"/>
          </p:cNvSpPr>
          <p:nvPr/>
        </p:nvSpPr>
        <p:spPr>
          <a:xfrm flipH="1">
            <a:off x="9801598" y="119531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CA99A3F-BE09-A4B7-3C87-24415906FDF9}"/>
              </a:ext>
            </a:extLst>
          </p:cNvPr>
          <p:cNvGrpSpPr>
            <a:grpSpLocks noChangeAspect="1"/>
          </p:cNvGrpSpPr>
          <p:nvPr/>
        </p:nvGrpSpPr>
        <p:grpSpPr>
          <a:xfrm>
            <a:off x="9997477" y="1411625"/>
            <a:ext cx="4402157" cy="4402157"/>
            <a:chOff x="3239081" y="3547960"/>
            <a:chExt cx="754876" cy="754876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7A69A00-E396-63F3-26C8-E49E82FDA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9881" y="3608889"/>
              <a:ext cx="633276" cy="633018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1000">
                  <a:srgbClr val="D5DCFE">
                    <a:lumMod val="97249"/>
                  </a:srgbClr>
                </a:gs>
                <a:gs pos="60000">
                  <a:srgbClr val="D1D6EC"/>
                </a:gs>
                <a:gs pos="51000">
                  <a:schemeClr val="bg1">
                    <a:lumMod val="85000"/>
                  </a:schemeClr>
                </a:gs>
                <a:gs pos="26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361299">
                <a:srgbClr val="C5C8FF">
                  <a:alpha val="45000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16C849B-9983-F891-AFF6-F1A238411B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9081" y="3547960"/>
              <a:ext cx="754876" cy="754876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29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57C975-C845-2E18-E9BC-D115063B90E3}"/>
              </a:ext>
            </a:extLst>
          </p:cNvPr>
          <p:cNvSpPr txBox="1"/>
          <p:nvPr/>
        </p:nvSpPr>
        <p:spPr>
          <a:xfrm>
            <a:off x="1150305" y="2234820"/>
            <a:ext cx="3460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stem Font Regular"/>
              <a:buChar char="–"/>
            </a:pPr>
            <a:r>
              <a:rPr lang="en-GB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E</a:t>
            </a:r>
            <a:r>
              <a:rPr lang="en-IT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nhance the value of the enriching effect </a:t>
            </a:r>
            <a:r>
              <a:rPr lang="en-US" dirty="0">
                <a:solidFill>
                  <a:srgbClr val="E2E2E2"/>
                </a:solidFill>
                <a:latin typeface="Copperplate" panose="02000504000000020004" pitchFamily="2" charset="77"/>
                <a:ea typeface="Arial Unicode MS" panose="020B0604020202020204" pitchFamily="34" charset="-128"/>
              </a:rPr>
              <a:t>c</a:t>
            </a:r>
            <a:r>
              <a:rPr lang="en-US" dirty="0">
                <a:solidFill>
                  <a:srgbClr val="E2E2E2"/>
                </a:solidFill>
                <a:effectLst/>
                <a:latin typeface="Copperplate" panose="02000504000000020004" pitchFamily="2" charset="77"/>
                <a:ea typeface="Arial Unicode MS" panose="020B0604020202020204" pitchFamily="34" charset="-128"/>
              </a:rPr>
              <a:t>loseness in  relationships has on the individual</a:t>
            </a:r>
          </a:p>
          <a:p>
            <a:pPr marL="285750" indent="-285750">
              <a:buFont typeface="System Font Regular"/>
              <a:buChar char="–"/>
            </a:pPr>
            <a:endParaRPr lang="en-US" sz="1400" dirty="0">
              <a:solidFill>
                <a:srgbClr val="E2E2E2"/>
              </a:solidFill>
              <a:effectLst/>
              <a:latin typeface="Copperplate" panose="02000504000000020004" pitchFamily="2" charset="77"/>
              <a:ea typeface="Arial Unicode MS" panose="020B0604020202020204" pitchFamily="34" charset="-128"/>
            </a:endParaRPr>
          </a:p>
          <a:p>
            <a:pPr marL="285750" indent="-285750">
              <a:buFont typeface="System Font Regular"/>
              <a:buChar char="–"/>
            </a:pPr>
            <a:r>
              <a:rPr lang="en-US" dirty="0">
                <a:solidFill>
                  <a:srgbClr val="E2E2E2"/>
                </a:solidFill>
                <a:latin typeface="Copperplate" panose="02000504000000020004" pitchFamily="2" charset="77"/>
                <a:ea typeface="Arial Unicode MS" panose="020B0604020202020204" pitchFamily="34" charset="-128"/>
              </a:rPr>
              <a:t>Promote and encourage sharing and openness</a:t>
            </a:r>
            <a:endParaRPr lang="en-US" dirty="0">
              <a:solidFill>
                <a:srgbClr val="E2E2E2"/>
              </a:solidFill>
              <a:effectLst/>
              <a:latin typeface="Copperplate" panose="02000504000000020004" pitchFamily="2" charset="77"/>
              <a:ea typeface="Arial Unicode MS" panose="020B0604020202020204" pitchFamily="34" charset="-128"/>
            </a:endParaRPr>
          </a:p>
          <a:p>
            <a:pPr marL="285750" indent="-285750">
              <a:buFont typeface="System Font Regular"/>
              <a:buChar char="–"/>
            </a:pPr>
            <a:endParaRPr lang="en-US" sz="1400" dirty="0">
              <a:solidFill>
                <a:srgbClr val="E2E2E2"/>
              </a:solidFill>
              <a:effectLst/>
              <a:latin typeface="Copperplate" panose="02000504000000020004" pitchFamily="2" charset="77"/>
              <a:ea typeface="Arial Unicode MS" panose="020B0604020202020204" pitchFamily="34" charset="-128"/>
            </a:endParaRPr>
          </a:p>
          <a:p>
            <a:pPr marL="285750" indent="-285750">
              <a:buFont typeface="System Font Regular"/>
              <a:buChar char="–"/>
            </a:pPr>
            <a:r>
              <a:rPr lang="en-US" dirty="0">
                <a:solidFill>
                  <a:srgbClr val="E2E2E2"/>
                </a:solidFill>
                <a:latin typeface="Copperplate" panose="02000504000000020004" pitchFamily="2" charset="77"/>
                <a:ea typeface="Arial Unicode MS" panose="020B0604020202020204" pitchFamily="34" charset="-128"/>
              </a:rPr>
              <a:t>Highlight the feeling of joy in choosing community over solitude</a:t>
            </a:r>
            <a:endParaRPr lang="en-US" dirty="0">
              <a:solidFill>
                <a:srgbClr val="E2E2E2"/>
              </a:solidFill>
              <a:effectLst/>
              <a:latin typeface="Copperplate" panose="02000504000000020004" pitchFamily="2" charset="77"/>
              <a:ea typeface="Arial Unicode MS" panose="020B060402020202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BBEC5-9758-3872-E5D3-8693782B4D52}"/>
              </a:ext>
            </a:extLst>
          </p:cNvPr>
          <p:cNvSpPr txBox="1"/>
          <p:nvPr/>
        </p:nvSpPr>
        <p:spPr>
          <a:xfrm>
            <a:off x="5539107" y="2600453"/>
            <a:ext cx="39451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>
                <a:solidFill>
                  <a:srgbClr val="E2E2E2"/>
                </a:solidFill>
                <a:latin typeface="Copperplate" panose="02000504000000020004" pitchFamily="2" charset="77"/>
              </a:rPr>
              <a:t>H</a:t>
            </a:r>
            <a:r>
              <a:rPr lang="en-IT" sz="1600" dirty="0">
                <a:solidFill>
                  <a:srgbClr val="E2E2E2"/>
                </a:solidFill>
                <a:latin typeface="Copperplate" panose="02000504000000020004" pitchFamily="2" charset="77"/>
              </a:rPr>
              <a:t>ow do we achieve this?</a:t>
            </a:r>
          </a:p>
          <a:p>
            <a:pPr algn="just"/>
            <a:endParaRPr lang="en-IT" sz="1200" dirty="0">
              <a:solidFill>
                <a:srgbClr val="E2E2E2"/>
              </a:solidFill>
              <a:latin typeface="Copperplate" panose="02000504000000020004" pitchFamily="2" charset="77"/>
            </a:endParaRPr>
          </a:p>
          <a:p>
            <a:pPr marL="285750" indent="-285750" algn="just">
              <a:buFontTx/>
              <a:buChar char="-"/>
            </a:pPr>
            <a:r>
              <a:rPr lang="en-GB" sz="1600" dirty="0">
                <a:solidFill>
                  <a:srgbClr val="E2E2E2"/>
                </a:solidFill>
                <a:latin typeface="Copperplate" panose="02000504000000020004" pitchFamily="2" charset="77"/>
              </a:rPr>
              <a:t>The installation exploits human-to-human interaction</a:t>
            </a:r>
          </a:p>
          <a:p>
            <a:pPr marL="285750" indent="-285750" algn="just">
              <a:buFontTx/>
              <a:buChar char="-"/>
            </a:pPr>
            <a:r>
              <a:rPr lang="en-GB" sz="1600" dirty="0">
                <a:solidFill>
                  <a:srgbClr val="E2E2E2"/>
                </a:solidFill>
                <a:latin typeface="Copperplate" panose="02000504000000020004" pitchFamily="2" charset="77"/>
              </a:rPr>
              <a:t>Both visual and audio dynamically evolve contributing to make the users perceive closeness and connection as something valuable and energising  </a:t>
            </a:r>
            <a:endParaRPr lang="en-IT" sz="1600" dirty="0">
              <a:solidFill>
                <a:srgbClr val="E2E2E2"/>
              </a:solidFill>
              <a:latin typeface="Copperplate" panose="02000504000000020004" pitchFamily="2" charset="77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4E1FCE0-1777-CFDD-D5BC-B017565687B0}"/>
              </a:ext>
            </a:extLst>
          </p:cNvPr>
          <p:cNvSpPr/>
          <p:nvPr/>
        </p:nvSpPr>
        <p:spPr>
          <a:xfrm>
            <a:off x="5355188" y="2464893"/>
            <a:ext cx="4345949" cy="2769749"/>
          </a:xfrm>
          <a:prstGeom prst="roundRect">
            <a:avLst/>
          </a:prstGeom>
          <a:noFill/>
          <a:ln w="12700">
            <a:solidFill>
              <a:srgbClr val="626582">
                <a:alpha val="707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BC1060-B382-5F46-998A-FE806C2B2E1B}"/>
              </a:ext>
            </a:extLst>
          </p:cNvPr>
          <p:cNvSpPr>
            <a:spLocks noChangeAspect="1"/>
          </p:cNvSpPr>
          <p:nvPr/>
        </p:nvSpPr>
        <p:spPr>
          <a:xfrm>
            <a:off x="2147106" y="5756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8B9DE0-0311-37B1-5BE1-9508D8A90D65}"/>
              </a:ext>
            </a:extLst>
          </p:cNvPr>
          <p:cNvSpPr>
            <a:spLocks noChangeAspect="1"/>
          </p:cNvSpPr>
          <p:nvPr/>
        </p:nvSpPr>
        <p:spPr>
          <a:xfrm rot="3268785">
            <a:off x="8907024" y="1965278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E5B7FE3-025E-F2CA-B979-D2C2FF9D3DC6}"/>
              </a:ext>
            </a:extLst>
          </p:cNvPr>
          <p:cNvSpPr>
            <a:spLocks noChangeAspect="1"/>
          </p:cNvSpPr>
          <p:nvPr/>
        </p:nvSpPr>
        <p:spPr>
          <a:xfrm>
            <a:off x="947261" y="6004597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B50A119B-94EE-1CEF-CF52-EF9CC4D9271C}"/>
              </a:ext>
            </a:extLst>
          </p:cNvPr>
          <p:cNvSpPr>
            <a:spLocks noChangeAspect="1"/>
          </p:cNvSpPr>
          <p:nvPr/>
        </p:nvSpPr>
        <p:spPr>
          <a:xfrm>
            <a:off x="1900517" y="18101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1C8139E-4BE3-07BA-5A32-E769A8EA43FB}"/>
              </a:ext>
            </a:extLst>
          </p:cNvPr>
          <p:cNvGrpSpPr/>
          <p:nvPr/>
        </p:nvGrpSpPr>
        <p:grpSpPr>
          <a:xfrm>
            <a:off x="738055" y="1740333"/>
            <a:ext cx="4300600" cy="4242118"/>
            <a:chOff x="7277984" y="2502552"/>
            <a:chExt cx="3525679" cy="2215347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D8D1A71-A35D-041A-DD82-88C93A7928EF}"/>
                </a:ext>
              </a:extLst>
            </p:cNvPr>
            <p:cNvSpPr/>
            <p:nvPr/>
          </p:nvSpPr>
          <p:spPr>
            <a:xfrm>
              <a:off x="7277984" y="2502552"/>
              <a:ext cx="3404741" cy="2140256"/>
            </a:xfrm>
            <a:prstGeom prst="roundRect">
              <a:avLst/>
            </a:prstGeom>
            <a:noFill/>
            <a:ln w="12700">
              <a:solidFill>
                <a:srgbClr val="626582">
                  <a:alpha val="7078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28791FB-F5CB-B962-1C4E-B245EE2ECDC7}"/>
                </a:ext>
              </a:extLst>
            </p:cNvPr>
            <p:cNvSpPr/>
            <p:nvPr/>
          </p:nvSpPr>
          <p:spPr>
            <a:xfrm>
              <a:off x="7398922" y="2577643"/>
              <a:ext cx="3404741" cy="2140256"/>
            </a:xfrm>
            <a:prstGeom prst="roundRect">
              <a:avLst/>
            </a:prstGeom>
            <a:noFill/>
            <a:ln w="12700">
              <a:solidFill>
                <a:srgbClr val="626582">
                  <a:alpha val="7078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F11BF432-2B31-E08F-5DE6-4B9B0CE125F2}"/>
              </a:ext>
            </a:extLst>
          </p:cNvPr>
          <p:cNvSpPr>
            <a:spLocks noChangeAspect="1"/>
          </p:cNvSpPr>
          <p:nvPr/>
        </p:nvSpPr>
        <p:spPr>
          <a:xfrm rot="3268785">
            <a:off x="8413947" y="2431454"/>
            <a:ext cx="81823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680CE1-F6B7-AACA-17BC-0E3A301228DF}"/>
              </a:ext>
            </a:extLst>
          </p:cNvPr>
          <p:cNvSpPr>
            <a:spLocks noChangeAspect="1"/>
          </p:cNvSpPr>
          <p:nvPr/>
        </p:nvSpPr>
        <p:spPr>
          <a:xfrm rot="3268785">
            <a:off x="5484360" y="512186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7E085ACE-33A2-867C-737B-8D7D8F1476BA}"/>
              </a:ext>
            </a:extLst>
          </p:cNvPr>
          <p:cNvSpPr>
            <a:spLocks noChangeAspect="1"/>
          </p:cNvSpPr>
          <p:nvPr/>
        </p:nvSpPr>
        <p:spPr>
          <a:xfrm>
            <a:off x="1132049" y="198487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C288F-6E02-E9B3-B691-F95D6017D828}"/>
              </a:ext>
            </a:extLst>
          </p:cNvPr>
          <p:cNvSpPr>
            <a:spLocks noChangeAspect="1"/>
          </p:cNvSpPr>
          <p:nvPr/>
        </p:nvSpPr>
        <p:spPr>
          <a:xfrm>
            <a:off x="2329314" y="5813495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F7255F3-07F6-8540-4DC9-69FDD94E56D9}"/>
              </a:ext>
            </a:extLst>
          </p:cNvPr>
          <p:cNvSpPr>
            <a:spLocks noChangeAspect="1"/>
          </p:cNvSpPr>
          <p:nvPr/>
        </p:nvSpPr>
        <p:spPr>
          <a:xfrm>
            <a:off x="2627455" y="571618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E6147D08-2D8A-96E4-E5BD-76547F224777}"/>
              </a:ext>
            </a:extLst>
          </p:cNvPr>
          <p:cNvSpPr>
            <a:spLocks noChangeAspect="1"/>
          </p:cNvSpPr>
          <p:nvPr/>
        </p:nvSpPr>
        <p:spPr>
          <a:xfrm rot="3268785">
            <a:off x="855970" y="5346046"/>
            <a:ext cx="80154" cy="80154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151F36-5F4D-C525-7B89-8DAD7A7B2A7B}"/>
              </a:ext>
            </a:extLst>
          </p:cNvPr>
          <p:cNvSpPr txBox="1"/>
          <p:nvPr/>
        </p:nvSpPr>
        <p:spPr>
          <a:xfrm>
            <a:off x="890337" y="752536"/>
            <a:ext cx="5059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b="1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PURPOSE AND ACHIEVEMENT</a:t>
            </a:r>
          </a:p>
        </p:txBody>
      </p:sp>
    </p:spTree>
    <p:extLst>
      <p:ext uri="{BB962C8B-B14F-4D97-AF65-F5344CB8AC3E}">
        <p14:creationId xmlns:p14="http://schemas.microsoft.com/office/powerpoint/2010/main" val="935047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>
            <a:extLst>
              <a:ext uri="{FF2B5EF4-FFF2-40B4-BE49-F238E27FC236}">
                <a16:creationId xmlns:a16="http://schemas.microsoft.com/office/drawing/2014/main" id="{31BC4803-3EDF-6450-84F8-7988A9530CD8}"/>
              </a:ext>
            </a:extLst>
          </p:cNvPr>
          <p:cNvSpPr>
            <a:spLocks noChangeAspect="1"/>
          </p:cNvSpPr>
          <p:nvPr/>
        </p:nvSpPr>
        <p:spPr>
          <a:xfrm>
            <a:off x="2973409" y="229191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EFBFD0-B3EC-1F46-487E-DFF8778FF96D}"/>
              </a:ext>
            </a:extLst>
          </p:cNvPr>
          <p:cNvSpPr>
            <a:spLocks noChangeAspect="1"/>
          </p:cNvSpPr>
          <p:nvPr/>
        </p:nvSpPr>
        <p:spPr>
          <a:xfrm>
            <a:off x="6969774" y="564510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ECC5DE-A6A2-1CE6-F6EF-D9D566985C75}"/>
              </a:ext>
            </a:extLst>
          </p:cNvPr>
          <p:cNvSpPr>
            <a:spLocks noChangeAspect="1"/>
          </p:cNvSpPr>
          <p:nvPr/>
        </p:nvSpPr>
        <p:spPr>
          <a:xfrm>
            <a:off x="10204820" y="4368638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07FC6F-560E-29C1-B75F-F8C522D7E5D6}"/>
              </a:ext>
            </a:extLst>
          </p:cNvPr>
          <p:cNvSpPr>
            <a:spLocks noChangeAspect="1"/>
          </p:cNvSpPr>
          <p:nvPr/>
        </p:nvSpPr>
        <p:spPr>
          <a:xfrm rot="3268785">
            <a:off x="9532931" y="445399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D636301-7852-1A08-5944-81011E340F92}"/>
              </a:ext>
            </a:extLst>
          </p:cNvPr>
          <p:cNvSpPr>
            <a:spLocks noChangeAspect="1"/>
          </p:cNvSpPr>
          <p:nvPr/>
        </p:nvSpPr>
        <p:spPr>
          <a:xfrm rot="3268785">
            <a:off x="9796739" y="369559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F449A1E0-DB92-C639-1712-5B83F800D4A8}"/>
              </a:ext>
            </a:extLst>
          </p:cNvPr>
          <p:cNvSpPr>
            <a:spLocks noChangeAspect="1"/>
          </p:cNvSpPr>
          <p:nvPr/>
        </p:nvSpPr>
        <p:spPr>
          <a:xfrm>
            <a:off x="8830822" y="391587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F266C-E651-E6F1-FCCF-8F5C14DAFF8C}"/>
              </a:ext>
            </a:extLst>
          </p:cNvPr>
          <p:cNvSpPr>
            <a:spLocks noChangeAspect="1"/>
          </p:cNvSpPr>
          <p:nvPr/>
        </p:nvSpPr>
        <p:spPr>
          <a:xfrm>
            <a:off x="10954081" y="377864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D1FD14-E50C-8ED5-4196-451CB877E00A}"/>
              </a:ext>
            </a:extLst>
          </p:cNvPr>
          <p:cNvSpPr>
            <a:spLocks noChangeAspect="1"/>
          </p:cNvSpPr>
          <p:nvPr/>
        </p:nvSpPr>
        <p:spPr>
          <a:xfrm rot="3268785">
            <a:off x="10554173" y="42141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334E47C0-C17E-A9F2-232E-B5309ED440FA}"/>
              </a:ext>
            </a:extLst>
          </p:cNvPr>
          <p:cNvSpPr>
            <a:spLocks noChangeAspect="1"/>
          </p:cNvSpPr>
          <p:nvPr/>
        </p:nvSpPr>
        <p:spPr>
          <a:xfrm rot="19597934">
            <a:off x="9796516" y="527754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2FD051-0660-ECD3-D95D-5507218C2846}"/>
              </a:ext>
            </a:extLst>
          </p:cNvPr>
          <p:cNvSpPr>
            <a:spLocks noChangeAspect="1"/>
          </p:cNvSpPr>
          <p:nvPr/>
        </p:nvSpPr>
        <p:spPr>
          <a:xfrm rot="3268785">
            <a:off x="7789874" y="493412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1B9B58-3B9E-B6F8-D8C4-F8987B7B1BEF}"/>
              </a:ext>
            </a:extLst>
          </p:cNvPr>
          <p:cNvSpPr>
            <a:spLocks noChangeAspect="1"/>
          </p:cNvSpPr>
          <p:nvPr/>
        </p:nvSpPr>
        <p:spPr>
          <a:xfrm rot="3268785">
            <a:off x="8580259" y="61795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409C8182-15ED-4725-E081-94E8C85E5005}"/>
              </a:ext>
            </a:extLst>
          </p:cNvPr>
          <p:cNvSpPr>
            <a:spLocks noChangeAspect="1"/>
          </p:cNvSpPr>
          <p:nvPr/>
        </p:nvSpPr>
        <p:spPr>
          <a:xfrm rot="3268785">
            <a:off x="10686571" y="536489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C8EE28-B540-EE78-3506-70ACA250DA04}"/>
              </a:ext>
            </a:extLst>
          </p:cNvPr>
          <p:cNvSpPr>
            <a:spLocks noChangeAspect="1"/>
          </p:cNvSpPr>
          <p:nvPr/>
        </p:nvSpPr>
        <p:spPr>
          <a:xfrm rot="3268785">
            <a:off x="9931099" y="611573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190C0DA-E82B-2AB3-9CB7-AF89422C74D5}"/>
              </a:ext>
            </a:extLst>
          </p:cNvPr>
          <p:cNvSpPr>
            <a:spLocks noChangeAspect="1"/>
          </p:cNvSpPr>
          <p:nvPr/>
        </p:nvSpPr>
        <p:spPr>
          <a:xfrm rot="3268785">
            <a:off x="8121816" y="56205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107ED7-F42B-A5A6-D0F3-0E503619A401}"/>
              </a:ext>
            </a:extLst>
          </p:cNvPr>
          <p:cNvSpPr>
            <a:spLocks noChangeAspect="1"/>
          </p:cNvSpPr>
          <p:nvPr/>
        </p:nvSpPr>
        <p:spPr>
          <a:xfrm>
            <a:off x="3359503" y="1610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75318E8-761F-6829-16C9-2A07CDFE8AD4}"/>
              </a:ext>
            </a:extLst>
          </p:cNvPr>
          <p:cNvSpPr>
            <a:spLocks noChangeAspect="1"/>
          </p:cNvSpPr>
          <p:nvPr/>
        </p:nvSpPr>
        <p:spPr>
          <a:xfrm>
            <a:off x="2753434" y="136278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0302D78-207B-4E62-1115-C041A06E03AD}"/>
              </a:ext>
            </a:extLst>
          </p:cNvPr>
          <p:cNvSpPr>
            <a:spLocks noChangeAspect="1"/>
          </p:cNvSpPr>
          <p:nvPr/>
        </p:nvSpPr>
        <p:spPr>
          <a:xfrm>
            <a:off x="2035598" y="189847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6CE3029-BFEB-4D7C-1665-1306FD595149}"/>
              </a:ext>
            </a:extLst>
          </p:cNvPr>
          <p:cNvSpPr>
            <a:spLocks noChangeAspect="1"/>
          </p:cNvSpPr>
          <p:nvPr/>
        </p:nvSpPr>
        <p:spPr>
          <a:xfrm>
            <a:off x="1029186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6EE2C9B-A6BA-4B34-8205-BEEE663738B3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225112" y="2250504"/>
            <a:ext cx="113214" cy="113214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B50A119B-94EE-1CEF-CF52-EF9CC4D9271C}"/>
              </a:ext>
            </a:extLst>
          </p:cNvPr>
          <p:cNvSpPr>
            <a:spLocks noChangeAspect="1"/>
          </p:cNvSpPr>
          <p:nvPr/>
        </p:nvSpPr>
        <p:spPr>
          <a:xfrm>
            <a:off x="1842386" y="106009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E0BBB53-19DF-7331-160B-961425CCC17B}"/>
              </a:ext>
            </a:extLst>
          </p:cNvPr>
          <p:cNvSpPr>
            <a:spLocks noChangeAspect="1"/>
          </p:cNvSpPr>
          <p:nvPr/>
        </p:nvSpPr>
        <p:spPr>
          <a:xfrm>
            <a:off x="4522520" y="130265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392BB49C-5DB9-4D07-D92B-9EF866155714}"/>
              </a:ext>
            </a:extLst>
          </p:cNvPr>
          <p:cNvSpPr>
            <a:spLocks noChangeAspect="1"/>
          </p:cNvSpPr>
          <p:nvPr/>
        </p:nvSpPr>
        <p:spPr>
          <a:xfrm>
            <a:off x="4422994" y="16891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E11A6730-02B1-4D29-0BAB-0ED56858DA92}"/>
              </a:ext>
            </a:extLst>
          </p:cNvPr>
          <p:cNvSpPr>
            <a:spLocks noChangeAspect="1"/>
          </p:cNvSpPr>
          <p:nvPr/>
        </p:nvSpPr>
        <p:spPr>
          <a:xfrm>
            <a:off x="3751005" y="233769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DC72947-5239-1FE0-73B6-BFCBCCAE0E10}"/>
              </a:ext>
            </a:extLst>
          </p:cNvPr>
          <p:cNvSpPr>
            <a:spLocks noChangeAspect="1"/>
          </p:cNvSpPr>
          <p:nvPr/>
        </p:nvSpPr>
        <p:spPr>
          <a:xfrm>
            <a:off x="4018798" y="115341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8309C8E-08E9-CE1D-1845-9D6346E3A800}"/>
              </a:ext>
            </a:extLst>
          </p:cNvPr>
          <p:cNvSpPr>
            <a:spLocks noChangeAspect="1"/>
          </p:cNvSpPr>
          <p:nvPr/>
        </p:nvSpPr>
        <p:spPr>
          <a:xfrm rot="3268785">
            <a:off x="7193968" y="527272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2B9077-E0A1-D02B-D689-32CE902681C9}"/>
              </a:ext>
            </a:extLst>
          </p:cNvPr>
          <p:cNvSpPr>
            <a:spLocks noChangeAspect="1"/>
          </p:cNvSpPr>
          <p:nvPr/>
        </p:nvSpPr>
        <p:spPr>
          <a:xfrm rot="3268785">
            <a:off x="8994067" y="460012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C0BD570-B24B-7F64-4CD4-218B0EDB7774}"/>
              </a:ext>
            </a:extLst>
          </p:cNvPr>
          <p:cNvSpPr>
            <a:spLocks noChangeAspect="1"/>
          </p:cNvSpPr>
          <p:nvPr/>
        </p:nvSpPr>
        <p:spPr>
          <a:xfrm>
            <a:off x="652206" y="317823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E14DB07B-A107-1CC2-7374-15225068ABD9}"/>
              </a:ext>
            </a:extLst>
          </p:cNvPr>
          <p:cNvSpPr>
            <a:spLocks noChangeAspect="1"/>
          </p:cNvSpPr>
          <p:nvPr/>
        </p:nvSpPr>
        <p:spPr>
          <a:xfrm>
            <a:off x="8831354" y="353764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71F87E98-6409-1EC8-E0E4-8D05861649D5}"/>
              </a:ext>
            </a:extLst>
          </p:cNvPr>
          <p:cNvSpPr>
            <a:spLocks noChangeAspect="1"/>
          </p:cNvSpPr>
          <p:nvPr/>
        </p:nvSpPr>
        <p:spPr>
          <a:xfrm>
            <a:off x="8881260" y="30424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64139F89-8BFA-568C-8140-A3C11081617B}"/>
              </a:ext>
            </a:extLst>
          </p:cNvPr>
          <p:cNvSpPr>
            <a:spLocks noChangeAspect="1"/>
          </p:cNvSpPr>
          <p:nvPr/>
        </p:nvSpPr>
        <p:spPr>
          <a:xfrm>
            <a:off x="1986657" y="394150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A824DBE-8BA2-54A9-56E8-AD9FE35EF00A}"/>
              </a:ext>
            </a:extLst>
          </p:cNvPr>
          <p:cNvSpPr>
            <a:spLocks noChangeAspect="1"/>
          </p:cNvSpPr>
          <p:nvPr/>
        </p:nvSpPr>
        <p:spPr>
          <a:xfrm>
            <a:off x="1847246" y="26086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5014859-202A-6ECA-8600-2F08B74CA25E}"/>
              </a:ext>
            </a:extLst>
          </p:cNvPr>
          <p:cNvSpPr>
            <a:spLocks noChangeAspect="1"/>
          </p:cNvSpPr>
          <p:nvPr/>
        </p:nvSpPr>
        <p:spPr>
          <a:xfrm>
            <a:off x="6873937" y="365654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52F3D425-8A8E-E504-5E6B-95D835FC3B38}"/>
              </a:ext>
            </a:extLst>
          </p:cNvPr>
          <p:cNvSpPr>
            <a:spLocks noChangeAspect="1"/>
          </p:cNvSpPr>
          <p:nvPr/>
        </p:nvSpPr>
        <p:spPr>
          <a:xfrm>
            <a:off x="6567814" y="350164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1320C05-CD70-C020-2435-2B2B678EF5E4}"/>
              </a:ext>
            </a:extLst>
          </p:cNvPr>
          <p:cNvSpPr>
            <a:spLocks noChangeAspect="1"/>
          </p:cNvSpPr>
          <p:nvPr/>
        </p:nvSpPr>
        <p:spPr>
          <a:xfrm>
            <a:off x="6429507" y="3682455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A2724530-7231-6321-7E70-0EB2EDF226F2}"/>
              </a:ext>
            </a:extLst>
          </p:cNvPr>
          <p:cNvSpPr>
            <a:spLocks noChangeAspect="1"/>
          </p:cNvSpPr>
          <p:nvPr/>
        </p:nvSpPr>
        <p:spPr>
          <a:xfrm>
            <a:off x="6649980" y="381213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3474FB-4851-8230-3A0E-CDCC1C892914}"/>
              </a:ext>
            </a:extLst>
          </p:cNvPr>
          <p:cNvSpPr>
            <a:spLocks noChangeAspect="1"/>
          </p:cNvSpPr>
          <p:nvPr/>
        </p:nvSpPr>
        <p:spPr>
          <a:xfrm>
            <a:off x="6207365" y="102832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61B15A6-5C72-828B-8A47-BD1AB6E3E1B7}"/>
              </a:ext>
            </a:extLst>
          </p:cNvPr>
          <p:cNvSpPr>
            <a:spLocks noChangeAspect="1"/>
          </p:cNvSpPr>
          <p:nvPr/>
        </p:nvSpPr>
        <p:spPr>
          <a:xfrm flipH="1">
            <a:off x="9676305" y="145505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B5D58D37-A2F5-9CEF-2D15-12BDB948F223}"/>
              </a:ext>
            </a:extLst>
          </p:cNvPr>
          <p:cNvSpPr>
            <a:spLocks noChangeAspect="1"/>
          </p:cNvSpPr>
          <p:nvPr/>
        </p:nvSpPr>
        <p:spPr>
          <a:xfrm>
            <a:off x="11130044" y="305515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A92B6DC9-EC15-9345-B238-4A02369D4CA1}"/>
              </a:ext>
            </a:extLst>
          </p:cNvPr>
          <p:cNvSpPr>
            <a:spLocks noChangeAspect="1"/>
          </p:cNvSpPr>
          <p:nvPr/>
        </p:nvSpPr>
        <p:spPr>
          <a:xfrm>
            <a:off x="11366349" y="315466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6F076AFC-13DF-EB73-F138-60ABDADFFE46}"/>
              </a:ext>
            </a:extLst>
          </p:cNvPr>
          <p:cNvSpPr>
            <a:spLocks noChangeAspect="1"/>
          </p:cNvSpPr>
          <p:nvPr/>
        </p:nvSpPr>
        <p:spPr>
          <a:xfrm>
            <a:off x="11116982" y="349504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ABA6668-CFDD-FED9-2C74-E058F26843B5}"/>
              </a:ext>
            </a:extLst>
          </p:cNvPr>
          <p:cNvSpPr>
            <a:spLocks noChangeAspect="1"/>
          </p:cNvSpPr>
          <p:nvPr/>
        </p:nvSpPr>
        <p:spPr>
          <a:xfrm>
            <a:off x="9611865" y="4553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CB47E8A-975F-A04C-41D4-3F8EB3B06B70}"/>
              </a:ext>
            </a:extLst>
          </p:cNvPr>
          <p:cNvSpPr>
            <a:spLocks noChangeAspect="1"/>
          </p:cNvSpPr>
          <p:nvPr/>
        </p:nvSpPr>
        <p:spPr>
          <a:xfrm>
            <a:off x="8469934" y="6225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342AC89-52DE-53E9-045E-3B4408350315}"/>
              </a:ext>
            </a:extLst>
          </p:cNvPr>
          <p:cNvSpPr>
            <a:spLocks noChangeAspect="1"/>
          </p:cNvSpPr>
          <p:nvPr/>
        </p:nvSpPr>
        <p:spPr>
          <a:xfrm>
            <a:off x="11543156" y="274015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D47A386-3D8D-49F9-E47E-EF9216CC4E0E}"/>
              </a:ext>
            </a:extLst>
          </p:cNvPr>
          <p:cNvSpPr>
            <a:spLocks noChangeAspect="1"/>
          </p:cNvSpPr>
          <p:nvPr/>
        </p:nvSpPr>
        <p:spPr>
          <a:xfrm>
            <a:off x="4735337" y="8159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6F7EE248-34F6-8F79-D91D-7E4967E1EA99}"/>
              </a:ext>
            </a:extLst>
          </p:cNvPr>
          <p:cNvSpPr>
            <a:spLocks noChangeAspect="1"/>
          </p:cNvSpPr>
          <p:nvPr/>
        </p:nvSpPr>
        <p:spPr>
          <a:xfrm>
            <a:off x="2648016" y="407417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A71CB2F-92A6-0204-B99C-89B410315F6E}"/>
              </a:ext>
            </a:extLst>
          </p:cNvPr>
          <p:cNvSpPr>
            <a:spLocks noChangeAspect="1"/>
          </p:cNvSpPr>
          <p:nvPr/>
        </p:nvSpPr>
        <p:spPr>
          <a:xfrm rot="3268785">
            <a:off x="3765964" y="64044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8173BC20-4603-1E61-5B6C-B6E9519F4CC6}"/>
              </a:ext>
            </a:extLst>
          </p:cNvPr>
          <p:cNvSpPr>
            <a:spLocks noChangeAspect="1"/>
          </p:cNvSpPr>
          <p:nvPr/>
        </p:nvSpPr>
        <p:spPr>
          <a:xfrm rot="3268785">
            <a:off x="5476557" y="53370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0F047FE0-840F-D3E2-96CF-22D4DBE62479}"/>
              </a:ext>
            </a:extLst>
          </p:cNvPr>
          <p:cNvSpPr>
            <a:spLocks noChangeAspect="1"/>
          </p:cNvSpPr>
          <p:nvPr/>
        </p:nvSpPr>
        <p:spPr>
          <a:xfrm rot="3268785">
            <a:off x="6036449" y="568430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FE04514-9813-1C35-F605-12CF32F9C41E}"/>
              </a:ext>
            </a:extLst>
          </p:cNvPr>
          <p:cNvSpPr>
            <a:spLocks noChangeAspect="1"/>
          </p:cNvSpPr>
          <p:nvPr/>
        </p:nvSpPr>
        <p:spPr>
          <a:xfrm rot="3268785">
            <a:off x="5314674" y="596653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BC8C7D2-2F16-55F6-322A-78EC2DFDE598}"/>
              </a:ext>
            </a:extLst>
          </p:cNvPr>
          <p:cNvSpPr>
            <a:spLocks noChangeAspect="1"/>
          </p:cNvSpPr>
          <p:nvPr/>
        </p:nvSpPr>
        <p:spPr>
          <a:xfrm rot="3268785">
            <a:off x="4056493" y="580120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BD1610E-BC96-393E-BC77-904B21F7965D}"/>
              </a:ext>
            </a:extLst>
          </p:cNvPr>
          <p:cNvSpPr>
            <a:spLocks noChangeAspect="1"/>
          </p:cNvSpPr>
          <p:nvPr/>
        </p:nvSpPr>
        <p:spPr>
          <a:xfrm>
            <a:off x="5244457" y="179501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2326CDC-216B-7352-DF96-8E030C4696A0}"/>
              </a:ext>
            </a:extLst>
          </p:cNvPr>
          <p:cNvSpPr>
            <a:spLocks noChangeAspect="1"/>
          </p:cNvSpPr>
          <p:nvPr/>
        </p:nvSpPr>
        <p:spPr>
          <a:xfrm>
            <a:off x="5033855" y="14471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551A1AC-9B3C-3570-855C-3495D2978821}"/>
              </a:ext>
            </a:extLst>
          </p:cNvPr>
          <p:cNvSpPr>
            <a:spLocks noChangeAspect="1"/>
          </p:cNvSpPr>
          <p:nvPr/>
        </p:nvSpPr>
        <p:spPr>
          <a:xfrm>
            <a:off x="5135147" y="9537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C5B0B399-D64B-CBA9-146C-A7489E6BCF76}"/>
              </a:ext>
            </a:extLst>
          </p:cNvPr>
          <p:cNvSpPr>
            <a:spLocks noChangeAspect="1"/>
          </p:cNvSpPr>
          <p:nvPr/>
        </p:nvSpPr>
        <p:spPr>
          <a:xfrm rot="3268785">
            <a:off x="4011875" y="476649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4BEF0D63-A598-63AA-2833-3777C2C58BDD}"/>
              </a:ext>
            </a:extLst>
          </p:cNvPr>
          <p:cNvSpPr>
            <a:spLocks noChangeAspect="1"/>
          </p:cNvSpPr>
          <p:nvPr/>
        </p:nvSpPr>
        <p:spPr>
          <a:xfrm rot="3268785">
            <a:off x="3403096" y="490710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FFD36BD2-A1B3-03C7-6A85-A1A3C17F8BBE}"/>
              </a:ext>
            </a:extLst>
          </p:cNvPr>
          <p:cNvSpPr>
            <a:spLocks noChangeAspect="1"/>
          </p:cNvSpPr>
          <p:nvPr/>
        </p:nvSpPr>
        <p:spPr>
          <a:xfrm rot="3268785">
            <a:off x="5699025" y="51029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6D598C35-3276-7CC4-8143-FB956E75A58D}"/>
              </a:ext>
            </a:extLst>
          </p:cNvPr>
          <p:cNvSpPr>
            <a:spLocks noChangeAspect="1"/>
          </p:cNvSpPr>
          <p:nvPr/>
        </p:nvSpPr>
        <p:spPr>
          <a:xfrm rot="3268785">
            <a:off x="4296832" y="475284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41221808-D6B9-07D5-8544-E6EE02E24967}"/>
              </a:ext>
            </a:extLst>
          </p:cNvPr>
          <p:cNvSpPr>
            <a:spLocks noChangeAspect="1"/>
          </p:cNvSpPr>
          <p:nvPr/>
        </p:nvSpPr>
        <p:spPr>
          <a:xfrm rot="3268785">
            <a:off x="6446252" y="427660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2DDCBB9-C294-6BC4-EEB2-A4DA6092CDA2}"/>
              </a:ext>
            </a:extLst>
          </p:cNvPr>
          <p:cNvSpPr>
            <a:spLocks noChangeAspect="1"/>
          </p:cNvSpPr>
          <p:nvPr/>
        </p:nvSpPr>
        <p:spPr>
          <a:xfrm>
            <a:off x="6713702" y="84755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6E966C8B-A1C2-EF10-91C8-62A6995669B0}"/>
              </a:ext>
            </a:extLst>
          </p:cNvPr>
          <p:cNvSpPr>
            <a:spLocks noChangeAspect="1"/>
          </p:cNvSpPr>
          <p:nvPr/>
        </p:nvSpPr>
        <p:spPr>
          <a:xfrm>
            <a:off x="8211728" y="89327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B750DC4C-173D-8CF5-5366-FF79CE1987AC}"/>
              </a:ext>
            </a:extLst>
          </p:cNvPr>
          <p:cNvSpPr>
            <a:spLocks noChangeAspect="1"/>
          </p:cNvSpPr>
          <p:nvPr/>
        </p:nvSpPr>
        <p:spPr>
          <a:xfrm>
            <a:off x="10465296" y="10186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84A0E039-423D-260F-4437-2487E8C64BDB}"/>
              </a:ext>
            </a:extLst>
          </p:cNvPr>
          <p:cNvSpPr>
            <a:spLocks noChangeAspect="1"/>
          </p:cNvSpPr>
          <p:nvPr/>
        </p:nvSpPr>
        <p:spPr>
          <a:xfrm>
            <a:off x="11579156" y="131706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5975944-F434-CF8F-6377-798E2CF9BAE6}"/>
              </a:ext>
            </a:extLst>
          </p:cNvPr>
          <p:cNvSpPr>
            <a:spLocks noChangeAspect="1"/>
          </p:cNvSpPr>
          <p:nvPr/>
        </p:nvSpPr>
        <p:spPr>
          <a:xfrm>
            <a:off x="11366349" y="19785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CD718FB-42BA-EFC7-B471-E3DAA0408A58}"/>
              </a:ext>
            </a:extLst>
          </p:cNvPr>
          <p:cNvCxnSpPr>
            <a:cxnSpLocks/>
          </p:cNvCxnSpPr>
          <p:nvPr/>
        </p:nvCxnSpPr>
        <p:spPr>
          <a:xfrm flipH="1" flipV="1">
            <a:off x="9049055" y="1287351"/>
            <a:ext cx="1242428" cy="1282615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E0FE082-0D0C-89CC-E362-149FFE736999}"/>
              </a:ext>
            </a:extLst>
          </p:cNvPr>
          <p:cNvCxnSpPr>
            <a:cxnSpLocks/>
          </p:cNvCxnSpPr>
          <p:nvPr/>
        </p:nvCxnSpPr>
        <p:spPr>
          <a:xfrm>
            <a:off x="3705690" y="3988936"/>
            <a:ext cx="1641801" cy="216190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82F974E-42CF-A170-403B-DA3BB0D112A0}"/>
              </a:ext>
            </a:extLst>
          </p:cNvPr>
          <p:cNvCxnSpPr>
            <a:cxnSpLocks/>
          </p:cNvCxnSpPr>
          <p:nvPr/>
        </p:nvCxnSpPr>
        <p:spPr>
          <a:xfrm flipH="1">
            <a:off x="5482875" y="2808372"/>
            <a:ext cx="1114769" cy="1446404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24DBE70-662A-392C-4CA2-CCFBB0EF0725}"/>
              </a:ext>
            </a:extLst>
          </p:cNvPr>
          <p:cNvCxnSpPr>
            <a:cxnSpLocks/>
          </p:cNvCxnSpPr>
          <p:nvPr/>
        </p:nvCxnSpPr>
        <p:spPr>
          <a:xfrm flipH="1">
            <a:off x="6918674" y="1341756"/>
            <a:ext cx="2102008" cy="1184421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DA09CE1-80C6-CB07-7C2B-0027FB385EB8}"/>
              </a:ext>
            </a:extLst>
          </p:cNvPr>
          <p:cNvCxnSpPr>
            <a:cxnSpLocks/>
          </p:cNvCxnSpPr>
          <p:nvPr/>
        </p:nvCxnSpPr>
        <p:spPr>
          <a:xfrm flipV="1">
            <a:off x="2097891" y="4083336"/>
            <a:ext cx="1396003" cy="1127592"/>
          </a:xfrm>
          <a:prstGeom prst="line">
            <a:avLst/>
          </a:prstGeom>
          <a:ln w="9525">
            <a:solidFill>
              <a:schemeClr val="bg1">
                <a:lumMod val="85000"/>
                <a:alpha val="28000"/>
              </a:schemeClr>
            </a:solidFill>
          </a:ln>
          <a:effectLst>
            <a:glow rad="38100">
              <a:schemeClr val="bg1">
                <a:alpha val="11182"/>
              </a:schemeClr>
            </a:glow>
            <a:outerShdw blurRad="63500" sx="196000" sy="196000" algn="ctr" rotWithShape="0">
              <a:schemeClr val="bg1">
                <a:alpha val="13677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2E61984-F812-925D-1914-4F35112ABB05}"/>
              </a:ext>
            </a:extLst>
          </p:cNvPr>
          <p:cNvSpPr>
            <a:spLocks noChangeAspect="1"/>
          </p:cNvSpPr>
          <p:nvPr/>
        </p:nvSpPr>
        <p:spPr>
          <a:xfrm>
            <a:off x="2416703" y="456110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352171-998D-9F5A-FA9A-F33FE9BA9B94}"/>
              </a:ext>
            </a:extLst>
          </p:cNvPr>
          <p:cNvSpPr>
            <a:spLocks noChangeAspect="1"/>
          </p:cNvSpPr>
          <p:nvPr/>
        </p:nvSpPr>
        <p:spPr>
          <a:xfrm>
            <a:off x="3895700" y="3344081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CA302A-A516-A6EA-0BFB-4A7BA33A2816}"/>
              </a:ext>
            </a:extLst>
          </p:cNvPr>
          <p:cNvSpPr>
            <a:spLocks noChangeAspect="1"/>
          </p:cNvSpPr>
          <p:nvPr/>
        </p:nvSpPr>
        <p:spPr>
          <a:xfrm>
            <a:off x="5113548" y="2903322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C6E566-6A8E-4EC3-079F-E64C042A8F64}"/>
              </a:ext>
            </a:extLst>
          </p:cNvPr>
          <p:cNvSpPr>
            <a:spLocks noChangeAspect="1"/>
          </p:cNvSpPr>
          <p:nvPr/>
        </p:nvSpPr>
        <p:spPr>
          <a:xfrm>
            <a:off x="5023819" y="3785057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8B14E5-121D-746B-2EE7-B0C5638A8C31}"/>
              </a:ext>
            </a:extLst>
          </p:cNvPr>
          <p:cNvSpPr>
            <a:spLocks noChangeAspect="1"/>
          </p:cNvSpPr>
          <p:nvPr/>
        </p:nvSpPr>
        <p:spPr>
          <a:xfrm>
            <a:off x="5647873" y="2292703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553DAE-9F38-A9B5-8CB9-C93AAB9B479A}"/>
              </a:ext>
            </a:extLst>
          </p:cNvPr>
          <p:cNvSpPr>
            <a:spLocks noChangeAspect="1"/>
          </p:cNvSpPr>
          <p:nvPr/>
        </p:nvSpPr>
        <p:spPr>
          <a:xfrm rot="3268785">
            <a:off x="8253494" y="339335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E5482E4-2984-8117-D4E1-59F4743A3610}"/>
              </a:ext>
            </a:extLst>
          </p:cNvPr>
          <p:cNvSpPr>
            <a:spLocks noChangeAspect="1"/>
          </p:cNvSpPr>
          <p:nvPr/>
        </p:nvSpPr>
        <p:spPr>
          <a:xfrm>
            <a:off x="9562947" y="2988241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7B5390-B178-654B-4C48-06B3BC4A9388}"/>
              </a:ext>
            </a:extLst>
          </p:cNvPr>
          <p:cNvSpPr>
            <a:spLocks noChangeAspect="1"/>
          </p:cNvSpPr>
          <p:nvPr/>
        </p:nvSpPr>
        <p:spPr>
          <a:xfrm>
            <a:off x="9049055" y="1855866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454FE1-0317-948C-7449-E3AE7C7AC646}"/>
              </a:ext>
            </a:extLst>
          </p:cNvPr>
          <p:cNvSpPr>
            <a:spLocks noChangeAspect="1"/>
          </p:cNvSpPr>
          <p:nvPr/>
        </p:nvSpPr>
        <p:spPr>
          <a:xfrm>
            <a:off x="8528794" y="10196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0AE68B-B17C-148A-A124-AE24B6388127}"/>
              </a:ext>
            </a:extLst>
          </p:cNvPr>
          <p:cNvSpPr>
            <a:spLocks noChangeAspect="1"/>
          </p:cNvSpPr>
          <p:nvPr/>
        </p:nvSpPr>
        <p:spPr>
          <a:xfrm>
            <a:off x="9523904" y="100564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4D79C14-4780-4A18-C425-65B7BAD7D2F5}"/>
              </a:ext>
            </a:extLst>
          </p:cNvPr>
          <p:cNvSpPr>
            <a:spLocks noChangeAspect="1"/>
          </p:cNvSpPr>
          <p:nvPr/>
        </p:nvSpPr>
        <p:spPr>
          <a:xfrm>
            <a:off x="10584293" y="3280713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F51F3F-F9A2-39AB-3E35-2B63730755BD}"/>
              </a:ext>
            </a:extLst>
          </p:cNvPr>
          <p:cNvSpPr>
            <a:spLocks noChangeAspect="1"/>
          </p:cNvSpPr>
          <p:nvPr/>
        </p:nvSpPr>
        <p:spPr>
          <a:xfrm>
            <a:off x="10726808" y="1926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9B2B6E-3B07-420B-95A7-224A94D8F482}"/>
              </a:ext>
            </a:extLst>
          </p:cNvPr>
          <p:cNvSpPr>
            <a:spLocks noChangeAspect="1"/>
          </p:cNvSpPr>
          <p:nvPr/>
        </p:nvSpPr>
        <p:spPr>
          <a:xfrm flipH="1">
            <a:off x="9523905" y="13026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5B4611-2F7D-8A84-C560-C31F66976EF8}"/>
              </a:ext>
            </a:extLst>
          </p:cNvPr>
          <p:cNvSpPr>
            <a:spLocks noChangeAspect="1"/>
          </p:cNvSpPr>
          <p:nvPr/>
        </p:nvSpPr>
        <p:spPr>
          <a:xfrm>
            <a:off x="5858048" y="462316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AAAE43-D256-D91A-CC09-B1D77091849C}"/>
              </a:ext>
            </a:extLst>
          </p:cNvPr>
          <p:cNvSpPr>
            <a:spLocks noChangeAspect="1"/>
          </p:cNvSpPr>
          <p:nvPr/>
        </p:nvSpPr>
        <p:spPr>
          <a:xfrm>
            <a:off x="2927691" y="56123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C612A63-FE4C-DF27-E3A1-D0E9BDD10EA1}"/>
              </a:ext>
            </a:extLst>
          </p:cNvPr>
          <p:cNvSpPr>
            <a:spLocks noChangeAspect="1"/>
          </p:cNvSpPr>
          <p:nvPr/>
        </p:nvSpPr>
        <p:spPr>
          <a:xfrm>
            <a:off x="5687073" y="147622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A9488F-73BB-66A1-71C8-8586B2521EB5}"/>
              </a:ext>
            </a:extLst>
          </p:cNvPr>
          <p:cNvSpPr>
            <a:spLocks noChangeAspect="1"/>
          </p:cNvSpPr>
          <p:nvPr/>
        </p:nvSpPr>
        <p:spPr>
          <a:xfrm>
            <a:off x="5880907" y="152887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A71DFB6-55C0-A620-43F5-8A558805866B}"/>
              </a:ext>
            </a:extLst>
          </p:cNvPr>
          <p:cNvSpPr>
            <a:spLocks noChangeAspect="1"/>
          </p:cNvSpPr>
          <p:nvPr/>
        </p:nvSpPr>
        <p:spPr>
          <a:xfrm>
            <a:off x="10915823" y="200578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28F33F9-DE5A-56AD-0411-B4B21FD8D799}"/>
              </a:ext>
            </a:extLst>
          </p:cNvPr>
          <p:cNvSpPr>
            <a:spLocks noChangeAspect="1"/>
          </p:cNvSpPr>
          <p:nvPr/>
        </p:nvSpPr>
        <p:spPr>
          <a:xfrm>
            <a:off x="6050281" y="136278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BB6B0D1-F61C-090F-AD6B-3A5512FAF66B}"/>
              </a:ext>
            </a:extLst>
          </p:cNvPr>
          <p:cNvSpPr>
            <a:spLocks noChangeAspect="1"/>
          </p:cNvSpPr>
          <p:nvPr/>
        </p:nvSpPr>
        <p:spPr>
          <a:xfrm>
            <a:off x="6259857" y="149390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64F2B31-48BF-364E-25BB-E4C63A8480DE}"/>
              </a:ext>
            </a:extLst>
          </p:cNvPr>
          <p:cNvSpPr>
            <a:spLocks noChangeAspect="1"/>
          </p:cNvSpPr>
          <p:nvPr/>
        </p:nvSpPr>
        <p:spPr>
          <a:xfrm>
            <a:off x="7045869" y="415155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2CA1DEC-19BA-6E11-968F-D260E2F2F7DB}"/>
              </a:ext>
            </a:extLst>
          </p:cNvPr>
          <p:cNvSpPr>
            <a:spLocks noChangeAspect="1"/>
          </p:cNvSpPr>
          <p:nvPr/>
        </p:nvSpPr>
        <p:spPr>
          <a:xfrm>
            <a:off x="8985851" y="87041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7F5F657-2445-4CA8-1B10-5AA0EB0E928F}"/>
              </a:ext>
            </a:extLst>
          </p:cNvPr>
          <p:cNvSpPr>
            <a:spLocks noChangeAspect="1"/>
          </p:cNvSpPr>
          <p:nvPr/>
        </p:nvSpPr>
        <p:spPr>
          <a:xfrm>
            <a:off x="7427942" y="346990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11E292F-28A4-E260-8815-7A3008458D15}"/>
              </a:ext>
            </a:extLst>
          </p:cNvPr>
          <p:cNvSpPr>
            <a:spLocks noChangeAspect="1"/>
          </p:cNvSpPr>
          <p:nvPr/>
        </p:nvSpPr>
        <p:spPr>
          <a:xfrm rot="3268785">
            <a:off x="7598899" y="375578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094E04B-32DC-F01A-4A20-A90EE8D83180}"/>
              </a:ext>
            </a:extLst>
          </p:cNvPr>
          <p:cNvSpPr>
            <a:spLocks noChangeAspect="1"/>
          </p:cNvSpPr>
          <p:nvPr/>
        </p:nvSpPr>
        <p:spPr>
          <a:xfrm rot="3268785">
            <a:off x="7470477" y="427997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312DA55-4416-5B5C-B899-A17154B367F8}"/>
              </a:ext>
            </a:extLst>
          </p:cNvPr>
          <p:cNvSpPr>
            <a:spLocks noChangeAspect="1"/>
          </p:cNvSpPr>
          <p:nvPr/>
        </p:nvSpPr>
        <p:spPr>
          <a:xfrm>
            <a:off x="7282756" y="38796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8860CB-DDE4-38C1-5DB0-FC8726D51A00}"/>
              </a:ext>
            </a:extLst>
          </p:cNvPr>
          <p:cNvSpPr>
            <a:spLocks noChangeAspect="1"/>
          </p:cNvSpPr>
          <p:nvPr/>
        </p:nvSpPr>
        <p:spPr>
          <a:xfrm rot="3268785">
            <a:off x="7934411" y="374748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17370D4-9CCB-0CF7-8749-95F7A47A5A1E}"/>
              </a:ext>
            </a:extLst>
          </p:cNvPr>
          <p:cNvSpPr>
            <a:spLocks noChangeAspect="1"/>
          </p:cNvSpPr>
          <p:nvPr/>
        </p:nvSpPr>
        <p:spPr>
          <a:xfrm rot="3268785">
            <a:off x="7718107" y="397472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D4D9C7-CEB2-7495-5AAA-5813FBCB46BF}"/>
              </a:ext>
            </a:extLst>
          </p:cNvPr>
          <p:cNvSpPr>
            <a:spLocks noChangeAspect="1"/>
          </p:cNvSpPr>
          <p:nvPr/>
        </p:nvSpPr>
        <p:spPr>
          <a:xfrm>
            <a:off x="7506556" y="3282321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C18127F-6822-6736-5407-7D3605A39799}"/>
              </a:ext>
            </a:extLst>
          </p:cNvPr>
          <p:cNvSpPr>
            <a:spLocks noChangeAspect="1"/>
          </p:cNvSpPr>
          <p:nvPr/>
        </p:nvSpPr>
        <p:spPr>
          <a:xfrm>
            <a:off x="10250114" y="3158078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720AE42-8F0F-6188-4658-8DDE94BD2BCA}"/>
              </a:ext>
            </a:extLst>
          </p:cNvPr>
          <p:cNvSpPr>
            <a:spLocks noChangeAspect="1"/>
          </p:cNvSpPr>
          <p:nvPr/>
        </p:nvSpPr>
        <p:spPr>
          <a:xfrm>
            <a:off x="7812734" y="334408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0160B9C-37EC-1A25-D0ED-14B6EBA13040}"/>
              </a:ext>
            </a:extLst>
          </p:cNvPr>
          <p:cNvSpPr>
            <a:spLocks noChangeAspect="1"/>
          </p:cNvSpPr>
          <p:nvPr/>
        </p:nvSpPr>
        <p:spPr>
          <a:xfrm>
            <a:off x="1847246" y="47180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2AD205D-A4C5-C4F6-05E1-2FB81C1EB3F0}"/>
              </a:ext>
            </a:extLst>
          </p:cNvPr>
          <p:cNvSpPr>
            <a:spLocks noChangeAspect="1"/>
          </p:cNvSpPr>
          <p:nvPr/>
        </p:nvSpPr>
        <p:spPr>
          <a:xfrm>
            <a:off x="7096178" y="36301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D8108B-C3B5-EB7C-AB80-F7E502718C22}"/>
              </a:ext>
            </a:extLst>
          </p:cNvPr>
          <p:cNvSpPr>
            <a:spLocks noChangeAspect="1"/>
          </p:cNvSpPr>
          <p:nvPr/>
        </p:nvSpPr>
        <p:spPr>
          <a:xfrm>
            <a:off x="1667393" y="4623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C70EEC5-B470-BB2C-5356-3F752CE249F4}"/>
              </a:ext>
            </a:extLst>
          </p:cNvPr>
          <p:cNvSpPr>
            <a:spLocks noChangeAspect="1"/>
          </p:cNvSpPr>
          <p:nvPr/>
        </p:nvSpPr>
        <p:spPr>
          <a:xfrm>
            <a:off x="7190528" y="33672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26314D4-7D72-C75D-A9A2-5F6815EDFBB6}"/>
              </a:ext>
            </a:extLst>
          </p:cNvPr>
          <p:cNvSpPr>
            <a:spLocks noChangeAspect="1"/>
          </p:cNvSpPr>
          <p:nvPr/>
        </p:nvSpPr>
        <p:spPr>
          <a:xfrm>
            <a:off x="5949694" y="467088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55E3409-6BB8-4E63-DBE9-91039F14590A}"/>
              </a:ext>
            </a:extLst>
          </p:cNvPr>
          <p:cNvSpPr>
            <a:spLocks noChangeAspect="1"/>
          </p:cNvSpPr>
          <p:nvPr/>
        </p:nvSpPr>
        <p:spPr>
          <a:xfrm>
            <a:off x="5903766" y="45382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EB5A886-69C8-C057-B012-BFDDB9C4B2C1}"/>
              </a:ext>
            </a:extLst>
          </p:cNvPr>
          <p:cNvSpPr>
            <a:spLocks noChangeAspect="1"/>
          </p:cNvSpPr>
          <p:nvPr/>
        </p:nvSpPr>
        <p:spPr>
          <a:xfrm>
            <a:off x="7021440" y="3466433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DF26061-C1C7-ADA2-2A54-D2E53B1D40E5}"/>
              </a:ext>
            </a:extLst>
          </p:cNvPr>
          <p:cNvSpPr>
            <a:spLocks noChangeAspect="1"/>
          </p:cNvSpPr>
          <p:nvPr/>
        </p:nvSpPr>
        <p:spPr>
          <a:xfrm>
            <a:off x="3980619" y="4378907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3687434-A672-DD37-1BCA-F3B7F37AEB8E}"/>
              </a:ext>
            </a:extLst>
          </p:cNvPr>
          <p:cNvSpPr>
            <a:spLocks noChangeAspect="1"/>
          </p:cNvSpPr>
          <p:nvPr/>
        </p:nvSpPr>
        <p:spPr>
          <a:xfrm>
            <a:off x="5198467" y="3589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B5F8302-098C-5527-D55A-390316C5ED61}"/>
              </a:ext>
            </a:extLst>
          </p:cNvPr>
          <p:cNvSpPr>
            <a:spLocks noChangeAspect="1"/>
          </p:cNvSpPr>
          <p:nvPr/>
        </p:nvSpPr>
        <p:spPr>
          <a:xfrm>
            <a:off x="5063019" y="460030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1E2FD-A5BF-BCAF-00F4-670C61A9AC0E}"/>
              </a:ext>
            </a:extLst>
          </p:cNvPr>
          <p:cNvSpPr>
            <a:spLocks noChangeAspect="1"/>
          </p:cNvSpPr>
          <p:nvPr/>
        </p:nvSpPr>
        <p:spPr>
          <a:xfrm>
            <a:off x="5858047" y="395541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2501BFE-7003-1B4D-879F-49AD072F0D8C}"/>
              </a:ext>
            </a:extLst>
          </p:cNvPr>
          <p:cNvSpPr>
            <a:spLocks noChangeAspect="1"/>
          </p:cNvSpPr>
          <p:nvPr/>
        </p:nvSpPr>
        <p:spPr>
          <a:xfrm>
            <a:off x="6820537" y="341295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7157F81-95CF-7F36-9682-9EE341218486}"/>
              </a:ext>
            </a:extLst>
          </p:cNvPr>
          <p:cNvSpPr>
            <a:spLocks noChangeAspect="1"/>
          </p:cNvSpPr>
          <p:nvPr/>
        </p:nvSpPr>
        <p:spPr>
          <a:xfrm>
            <a:off x="9204587" y="7825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FA15992-DBDB-6D15-72F1-61F5CB7BB564}"/>
              </a:ext>
            </a:extLst>
          </p:cNvPr>
          <p:cNvSpPr>
            <a:spLocks noChangeAspect="1"/>
          </p:cNvSpPr>
          <p:nvPr/>
        </p:nvSpPr>
        <p:spPr>
          <a:xfrm>
            <a:off x="6050347" y="189023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214C677-1E7C-7DC7-0B01-038DBAD12EA3}"/>
              </a:ext>
            </a:extLst>
          </p:cNvPr>
          <p:cNvSpPr>
            <a:spLocks noChangeAspect="1"/>
          </p:cNvSpPr>
          <p:nvPr/>
        </p:nvSpPr>
        <p:spPr>
          <a:xfrm>
            <a:off x="6027421" y="242213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ABB8C01-A1AE-6E05-05AE-FAF427C565E7}"/>
              </a:ext>
            </a:extLst>
          </p:cNvPr>
          <p:cNvSpPr>
            <a:spLocks noChangeAspect="1"/>
          </p:cNvSpPr>
          <p:nvPr/>
        </p:nvSpPr>
        <p:spPr>
          <a:xfrm>
            <a:off x="5399256" y="268623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18CE462-0A1D-5469-FE9C-9DB643459E9C}"/>
              </a:ext>
            </a:extLst>
          </p:cNvPr>
          <p:cNvSpPr>
            <a:spLocks noChangeAspect="1"/>
          </p:cNvSpPr>
          <p:nvPr/>
        </p:nvSpPr>
        <p:spPr>
          <a:xfrm>
            <a:off x="5403580" y="2043682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FB887E9-AED7-905A-99A8-766E4C123E05}"/>
              </a:ext>
            </a:extLst>
          </p:cNvPr>
          <p:cNvSpPr>
            <a:spLocks noChangeAspect="1"/>
          </p:cNvSpPr>
          <p:nvPr/>
        </p:nvSpPr>
        <p:spPr>
          <a:xfrm>
            <a:off x="6146507" y="212398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F896F14-5AAE-B023-71F2-53CD14E89433}"/>
              </a:ext>
            </a:extLst>
          </p:cNvPr>
          <p:cNvSpPr>
            <a:spLocks noChangeAspect="1"/>
          </p:cNvSpPr>
          <p:nvPr/>
        </p:nvSpPr>
        <p:spPr>
          <a:xfrm>
            <a:off x="1983899" y="464802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0959F77-ADF0-BB99-6DB1-7EB2A55F391C}"/>
              </a:ext>
            </a:extLst>
          </p:cNvPr>
          <p:cNvSpPr>
            <a:spLocks noChangeAspect="1"/>
          </p:cNvSpPr>
          <p:nvPr/>
        </p:nvSpPr>
        <p:spPr>
          <a:xfrm>
            <a:off x="3143497" y="3693722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709B1F8-228A-6C33-6644-97245B43CBB9}"/>
              </a:ext>
            </a:extLst>
          </p:cNvPr>
          <p:cNvSpPr>
            <a:spLocks noChangeAspect="1"/>
          </p:cNvSpPr>
          <p:nvPr/>
        </p:nvSpPr>
        <p:spPr>
          <a:xfrm flipH="1">
            <a:off x="8965506" y="16891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3C08026-4E31-3F36-208C-771E885F29F6}"/>
              </a:ext>
            </a:extLst>
          </p:cNvPr>
          <p:cNvSpPr>
            <a:spLocks noChangeAspect="1"/>
          </p:cNvSpPr>
          <p:nvPr/>
        </p:nvSpPr>
        <p:spPr>
          <a:xfrm flipH="1">
            <a:off x="9089563" y="95387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CAEA55-7297-0A0B-0F59-6355730CFF3F}"/>
              </a:ext>
            </a:extLst>
          </p:cNvPr>
          <p:cNvSpPr>
            <a:spLocks noChangeAspect="1"/>
          </p:cNvSpPr>
          <p:nvPr/>
        </p:nvSpPr>
        <p:spPr>
          <a:xfrm>
            <a:off x="8257447" y="13200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7CD4839-4258-6B16-7251-1FE5E134620F}"/>
              </a:ext>
            </a:extLst>
          </p:cNvPr>
          <p:cNvSpPr>
            <a:spLocks noChangeAspect="1"/>
          </p:cNvSpPr>
          <p:nvPr/>
        </p:nvSpPr>
        <p:spPr>
          <a:xfrm>
            <a:off x="8483075" y="125693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900DEB2-ED30-B198-A06B-68B655BF2DA8}"/>
              </a:ext>
            </a:extLst>
          </p:cNvPr>
          <p:cNvSpPr>
            <a:spLocks noChangeAspect="1"/>
          </p:cNvSpPr>
          <p:nvPr/>
        </p:nvSpPr>
        <p:spPr>
          <a:xfrm>
            <a:off x="7233484" y="1146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E5A28D4-57A5-CBA7-F368-13E0C04F95F1}"/>
              </a:ext>
            </a:extLst>
          </p:cNvPr>
          <p:cNvSpPr>
            <a:spLocks noChangeAspect="1"/>
          </p:cNvSpPr>
          <p:nvPr/>
        </p:nvSpPr>
        <p:spPr>
          <a:xfrm>
            <a:off x="7690684" y="16033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BE76230-B3B2-892A-310F-37010DEBEF38}"/>
              </a:ext>
            </a:extLst>
          </p:cNvPr>
          <p:cNvSpPr>
            <a:spLocks noChangeAspect="1"/>
          </p:cNvSpPr>
          <p:nvPr/>
        </p:nvSpPr>
        <p:spPr>
          <a:xfrm>
            <a:off x="5467818" y="469167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3AC2A70-EAAF-56C0-7968-81BF0AFF016C}"/>
              </a:ext>
            </a:extLst>
          </p:cNvPr>
          <p:cNvSpPr>
            <a:spLocks noChangeAspect="1"/>
          </p:cNvSpPr>
          <p:nvPr/>
        </p:nvSpPr>
        <p:spPr>
          <a:xfrm>
            <a:off x="7647917" y="25091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DC9924F-0137-E713-A5A9-E77882500C31}"/>
              </a:ext>
            </a:extLst>
          </p:cNvPr>
          <p:cNvSpPr>
            <a:spLocks noChangeAspect="1"/>
          </p:cNvSpPr>
          <p:nvPr/>
        </p:nvSpPr>
        <p:spPr>
          <a:xfrm>
            <a:off x="4033634" y="389497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F91978A-356D-ED04-4418-D9C3330C302B}"/>
              </a:ext>
            </a:extLst>
          </p:cNvPr>
          <p:cNvSpPr>
            <a:spLocks noChangeAspect="1"/>
          </p:cNvSpPr>
          <p:nvPr/>
        </p:nvSpPr>
        <p:spPr>
          <a:xfrm>
            <a:off x="7676196" y="279578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71E80A8-49C2-F6C5-F26F-C0604FA44A0D}"/>
              </a:ext>
            </a:extLst>
          </p:cNvPr>
          <p:cNvSpPr>
            <a:spLocks noChangeAspect="1"/>
          </p:cNvSpPr>
          <p:nvPr/>
        </p:nvSpPr>
        <p:spPr>
          <a:xfrm>
            <a:off x="2973410" y="542536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DF956F4-88E2-72F2-6907-8DC400AAE103}"/>
              </a:ext>
            </a:extLst>
          </p:cNvPr>
          <p:cNvSpPr>
            <a:spLocks noChangeAspect="1"/>
          </p:cNvSpPr>
          <p:nvPr/>
        </p:nvSpPr>
        <p:spPr>
          <a:xfrm>
            <a:off x="6151190" y="284620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FAFE1F6-4DC4-CB92-94EA-3E0AB4E2BB8E}"/>
              </a:ext>
            </a:extLst>
          </p:cNvPr>
          <p:cNvSpPr>
            <a:spLocks noChangeAspect="1"/>
          </p:cNvSpPr>
          <p:nvPr/>
        </p:nvSpPr>
        <p:spPr>
          <a:xfrm>
            <a:off x="5442780" y="38167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A2C72C4-C8E3-DDEC-F326-67095F732681}"/>
              </a:ext>
            </a:extLst>
          </p:cNvPr>
          <p:cNvSpPr>
            <a:spLocks noChangeAspect="1"/>
          </p:cNvSpPr>
          <p:nvPr/>
        </p:nvSpPr>
        <p:spPr>
          <a:xfrm>
            <a:off x="5582553" y="47905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B07CC5B-5EA6-7B55-1236-2FD4A75534D2}"/>
              </a:ext>
            </a:extLst>
          </p:cNvPr>
          <p:cNvSpPr>
            <a:spLocks noChangeAspect="1"/>
          </p:cNvSpPr>
          <p:nvPr/>
        </p:nvSpPr>
        <p:spPr>
          <a:xfrm>
            <a:off x="5366635" y="246275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812E0A7-F60A-AC71-B243-5112717F9FB0}"/>
              </a:ext>
            </a:extLst>
          </p:cNvPr>
          <p:cNvSpPr>
            <a:spLocks noChangeAspect="1"/>
          </p:cNvSpPr>
          <p:nvPr/>
        </p:nvSpPr>
        <p:spPr>
          <a:xfrm>
            <a:off x="5585812" y="2756586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3A09630-1570-6A75-A44C-B692412FF5F6}"/>
              </a:ext>
            </a:extLst>
          </p:cNvPr>
          <p:cNvSpPr>
            <a:spLocks noChangeAspect="1"/>
          </p:cNvSpPr>
          <p:nvPr/>
        </p:nvSpPr>
        <p:spPr>
          <a:xfrm>
            <a:off x="6041829" y="161802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BCB4FD9-C891-C8E2-2400-B62992F82ACA}"/>
              </a:ext>
            </a:extLst>
          </p:cNvPr>
          <p:cNvSpPr>
            <a:spLocks noChangeAspect="1"/>
          </p:cNvSpPr>
          <p:nvPr/>
        </p:nvSpPr>
        <p:spPr>
          <a:xfrm>
            <a:off x="6367123" y="12793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888F173-9104-9D16-869D-CEF6C61E576D}"/>
              </a:ext>
            </a:extLst>
          </p:cNvPr>
          <p:cNvSpPr>
            <a:spLocks noChangeAspect="1"/>
          </p:cNvSpPr>
          <p:nvPr/>
        </p:nvSpPr>
        <p:spPr>
          <a:xfrm>
            <a:off x="6758478" y="315481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768F3B5A-95FB-2085-7FD3-F66577938238}"/>
              </a:ext>
            </a:extLst>
          </p:cNvPr>
          <p:cNvSpPr>
            <a:spLocks noChangeAspect="1"/>
          </p:cNvSpPr>
          <p:nvPr/>
        </p:nvSpPr>
        <p:spPr>
          <a:xfrm>
            <a:off x="5596534" y="172321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96B1F51-281E-E873-63F3-B01862CC4A5B}"/>
              </a:ext>
            </a:extLst>
          </p:cNvPr>
          <p:cNvSpPr>
            <a:spLocks noChangeAspect="1"/>
          </p:cNvSpPr>
          <p:nvPr/>
        </p:nvSpPr>
        <p:spPr>
          <a:xfrm>
            <a:off x="6532718" y="21697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797E773-3C31-C0CF-EF6D-929654E3BC60}"/>
              </a:ext>
            </a:extLst>
          </p:cNvPr>
          <p:cNvSpPr>
            <a:spLocks noChangeAspect="1"/>
          </p:cNvSpPr>
          <p:nvPr/>
        </p:nvSpPr>
        <p:spPr>
          <a:xfrm>
            <a:off x="7832493" y="342550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9745A0-A865-EF6D-D69E-A9BC20AF9DF3}"/>
              </a:ext>
            </a:extLst>
          </p:cNvPr>
          <p:cNvSpPr>
            <a:spLocks noChangeAspect="1"/>
          </p:cNvSpPr>
          <p:nvPr/>
        </p:nvSpPr>
        <p:spPr>
          <a:xfrm>
            <a:off x="8701786" y="82586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7DC1E714-31BC-18F2-3CA9-B29B986CFE31}"/>
              </a:ext>
            </a:extLst>
          </p:cNvPr>
          <p:cNvSpPr>
            <a:spLocks noChangeAspect="1"/>
          </p:cNvSpPr>
          <p:nvPr/>
        </p:nvSpPr>
        <p:spPr>
          <a:xfrm>
            <a:off x="7273363" y="3013394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4790730-869A-7B4B-32B7-338F573A809E}"/>
              </a:ext>
            </a:extLst>
          </p:cNvPr>
          <p:cNvSpPr>
            <a:spLocks noChangeAspect="1"/>
          </p:cNvSpPr>
          <p:nvPr/>
        </p:nvSpPr>
        <p:spPr>
          <a:xfrm flipV="1">
            <a:off x="3563324" y="3402513"/>
            <a:ext cx="225500" cy="2255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E303D9A-FEE2-B118-6530-D1041B2730CF}"/>
              </a:ext>
            </a:extLst>
          </p:cNvPr>
          <p:cNvSpPr>
            <a:spLocks noChangeAspect="1"/>
          </p:cNvSpPr>
          <p:nvPr/>
        </p:nvSpPr>
        <p:spPr>
          <a:xfrm>
            <a:off x="9762838" y="26527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9CA1F2E9-2A6B-AE1E-960E-AE17E79A344A}"/>
              </a:ext>
            </a:extLst>
          </p:cNvPr>
          <p:cNvSpPr>
            <a:spLocks noChangeAspect="1"/>
          </p:cNvSpPr>
          <p:nvPr/>
        </p:nvSpPr>
        <p:spPr>
          <a:xfrm>
            <a:off x="10561433" y="311299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3772711-52E3-776A-09AE-A754FA1A4DEB}"/>
              </a:ext>
            </a:extLst>
          </p:cNvPr>
          <p:cNvSpPr>
            <a:spLocks noChangeAspect="1"/>
          </p:cNvSpPr>
          <p:nvPr/>
        </p:nvSpPr>
        <p:spPr>
          <a:xfrm>
            <a:off x="10803663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E9B42D6-DD07-8218-EAD6-5275B7CB99B6}"/>
              </a:ext>
            </a:extLst>
          </p:cNvPr>
          <p:cNvSpPr>
            <a:spLocks noChangeAspect="1"/>
          </p:cNvSpPr>
          <p:nvPr/>
        </p:nvSpPr>
        <p:spPr>
          <a:xfrm>
            <a:off x="9756951" y="30274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2370D4F-2F35-C869-36F5-B45F5CD88A45}"/>
              </a:ext>
            </a:extLst>
          </p:cNvPr>
          <p:cNvSpPr/>
          <p:nvPr/>
        </p:nvSpPr>
        <p:spPr>
          <a:xfrm>
            <a:off x="-389648" y="-608498"/>
            <a:ext cx="12954392" cy="7880364"/>
          </a:xfrm>
          <a:prstGeom prst="rect">
            <a:avLst/>
          </a:prstGeom>
          <a:solidFill>
            <a:schemeClr val="tx1">
              <a:alpha val="450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54F88A8-6C0D-045B-39E4-C6382C3242A9}"/>
              </a:ext>
            </a:extLst>
          </p:cNvPr>
          <p:cNvSpPr>
            <a:spLocks noChangeAspect="1"/>
          </p:cNvSpPr>
          <p:nvPr/>
        </p:nvSpPr>
        <p:spPr>
          <a:xfrm>
            <a:off x="5209263" y="51584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83CE777-9AD1-1A54-C29E-BEF853E6CFC5}"/>
              </a:ext>
            </a:extLst>
          </p:cNvPr>
          <p:cNvSpPr>
            <a:spLocks noChangeAspect="1"/>
          </p:cNvSpPr>
          <p:nvPr/>
        </p:nvSpPr>
        <p:spPr>
          <a:xfrm>
            <a:off x="6326250" y="531015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D00E8D8-59A5-5130-B2C4-453D3B2F6CD6}"/>
              </a:ext>
            </a:extLst>
          </p:cNvPr>
          <p:cNvSpPr>
            <a:spLocks noChangeAspect="1"/>
          </p:cNvSpPr>
          <p:nvPr/>
        </p:nvSpPr>
        <p:spPr>
          <a:xfrm>
            <a:off x="7277737" y="387015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60C98F7B-584F-1762-F05D-5F8AF2F1AC69}"/>
              </a:ext>
            </a:extLst>
          </p:cNvPr>
          <p:cNvSpPr>
            <a:spLocks noChangeAspect="1"/>
          </p:cNvSpPr>
          <p:nvPr/>
        </p:nvSpPr>
        <p:spPr>
          <a:xfrm>
            <a:off x="7430137" y="402255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F6A0A56A-BD53-723A-F2A1-4A225FB88242}"/>
              </a:ext>
            </a:extLst>
          </p:cNvPr>
          <p:cNvSpPr>
            <a:spLocks noChangeAspect="1"/>
          </p:cNvSpPr>
          <p:nvPr/>
        </p:nvSpPr>
        <p:spPr>
          <a:xfrm>
            <a:off x="3150362" y="333991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C8959DD-C18D-0F36-5248-52A17EC12E0B}"/>
              </a:ext>
            </a:extLst>
          </p:cNvPr>
          <p:cNvSpPr>
            <a:spLocks noChangeAspect="1"/>
          </p:cNvSpPr>
          <p:nvPr/>
        </p:nvSpPr>
        <p:spPr>
          <a:xfrm>
            <a:off x="5533945" y="12036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BC88A1DF-0060-338A-0EE2-454916B7475C}"/>
              </a:ext>
            </a:extLst>
          </p:cNvPr>
          <p:cNvSpPr>
            <a:spLocks noChangeAspect="1"/>
          </p:cNvSpPr>
          <p:nvPr/>
        </p:nvSpPr>
        <p:spPr>
          <a:xfrm>
            <a:off x="2789434" y="352388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2B83B3F-5187-53BF-82A1-C78197881DCC}"/>
              </a:ext>
            </a:extLst>
          </p:cNvPr>
          <p:cNvSpPr>
            <a:spLocks noChangeAspect="1"/>
          </p:cNvSpPr>
          <p:nvPr/>
        </p:nvSpPr>
        <p:spPr>
          <a:xfrm>
            <a:off x="2979832" y="336096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B8844C9F-996E-747A-AB0A-97E5F47BCFE5}"/>
              </a:ext>
            </a:extLst>
          </p:cNvPr>
          <p:cNvSpPr>
            <a:spLocks noChangeAspect="1"/>
          </p:cNvSpPr>
          <p:nvPr/>
        </p:nvSpPr>
        <p:spPr>
          <a:xfrm>
            <a:off x="3246634" y="35370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D0C8B56-BB35-FBB8-0511-CF6D80497A83}"/>
              </a:ext>
            </a:extLst>
          </p:cNvPr>
          <p:cNvSpPr>
            <a:spLocks noChangeAspect="1"/>
          </p:cNvSpPr>
          <p:nvPr/>
        </p:nvSpPr>
        <p:spPr>
          <a:xfrm rot="3268785">
            <a:off x="8022907" y="4279523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BA769D3-9A7D-F1BF-5D83-CE8B773165B8}"/>
              </a:ext>
            </a:extLst>
          </p:cNvPr>
          <p:cNvSpPr>
            <a:spLocks noChangeAspect="1"/>
          </p:cNvSpPr>
          <p:nvPr/>
        </p:nvSpPr>
        <p:spPr>
          <a:xfrm rot="3268785">
            <a:off x="3859475" y="461409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588DD82-336D-DBF4-B4D4-55A35D65C28B}"/>
              </a:ext>
            </a:extLst>
          </p:cNvPr>
          <p:cNvSpPr>
            <a:spLocks noChangeAspect="1"/>
          </p:cNvSpPr>
          <p:nvPr/>
        </p:nvSpPr>
        <p:spPr>
          <a:xfrm rot="3268785">
            <a:off x="4056493" y="457013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DB05FBD0-599B-9BEF-7565-86235595F5C6}"/>
              </a:ext>
            </a:extLst>
          </p:cNvPr>
          <p:cNvSpPr>
            <a:spLocks noChangeAspect="1"/>
          </p:cNvSpPr>
          <p:nvPr/>
        </p:nvSpPr>
        <p:spPr>
          <a:xfrm rot="3268785">
            <a:off x="1535001" y="349391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E6147D08-2D8A-96E4-E5BD-76547F224777}"/>
              </a:ext>
            </a:extLst>
          </p:cNvPr>
          <p:cNvSpPr>
            <a:spLocks noChangeAspect="1"/>
          </p:cNvSpPr>
          <p:nvPr/>
        </p:nvSpPr>
        <p:spPr>
          <a:xfrm rot="3268785">
            <a:off x="847252" y="536298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06CC250-E088-9590-118E-FEFD7EADC7CC}"/>
              </a:ext>
            </a:extLst>
          </p:cNvPr>
          <p:cNvSpPr>
            <a:spLocks noChangeAspect="1"/>
          </p:cNvSpPr>
          <p:nvPr/>
        </p:nvSpPr>
        <p:spPr>
          <a:xfrm rot="3268785">
            <a:off x="1563933" y="41764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80F36DF-260C-6A35-8769-7A20F42296A6}"/>
              </a:ext>
            </a:extLst>
          </p:cNvPr>
          <p:cNvSpPr>
            <a:spLocks noChangeAspect="1"/>
          </p:cNvSpPr>
          <p:nvPr/>
        </p:nvSpPr>
        <p:spPr>
          <a:xfrm rot="3268785">
            <a:off x="605179" y="44709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7B88E1E-71C3-6BFB-1503-D6B2822B943B}"/>
              </a:ext>
            </a:extLst>
          </p:cNvPr>
          <p:cNvSpPr>
            <a:spLocks noChangeAspect="1"/>
          </p:cNvSpPr>
          <p:nvPr/>
        </p:nvSpPr>
        <p:spPr>
          <a:xfrm>
            <a:off x="7415730" y="30274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23702353-D13B-4FF1-4D96-5A5947B0EE4A}"/>
              </a:ext>
            </a:extLst>
          </p:cNvPr>
          <p:cNvSpPr>
            <a:spLocks noChangeAspect="1"/>
          </p:cNvSpPr>
          <p:nvPr/>
        </p:nvSpPr>
        <p:spPr>
          <a:xfrm>
            <a:off x="5894123" y="237994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D687DA-0B5B-2E31-B09B-F203A7BF811D}"/>
              </a:ext>
            </a:extLst>
          </p:cNvPr>
          <p:cNvSpPr>
            <a:spLocks noChangeAspect="1"/>
          </p:cNvSpPr>
          <p:nvPr/>
        </p:nvSpPr>
        <p:spPr>
          <a:xfrm>
            <a:off x="5949485" y="296800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9E13F1D8-BC28-D2FE-7C28-739C7CBC487A}"/>
              </a:ext>
            </a:extLst>
          </p:cNvPr>
          <p:cNvSpPr>
            <a:spLocks noChangeAspect="1"/>
          </p:cNvSpPr>
          <p:nvPr/>
        </p:nvSpPr>
        <p:spPr>
          <a:xfrm>
            <a:off x="6198923" y="268474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C5B6CB7A-7CFA-1364-16B0-61A7EE6616A3}"/>
              </a:ext>
            </a:extLst>
          </p:cNvPr>
          <p:cNvSpPr>
            <a:spLocks noChangeAspect="1"/>
          </p:cNvSpPr>
          <p:nvPr/>
        </p:nvSpPr>
        <p:spPr>
          <a:xfrm>
            <a:off x="6415414" y="334924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3005768D-A525-5687-B925-2591CA1AFB8D}"/>
              </a:ext>
            </a:extLst>
          </p:cNvPr>
          <p:cNvSpPr>
            <a:spLocks noChangeAspect="1"/>
          </p:cNvSpPr>
          <p:nvPr/>
        </p:nvSpPr>
        <p:spPr>
          <a:xfrm>
            <a:off x="5301534" y="397093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A2A4C0A-89E9-9E5A-CF9F-8FAB770CFD3C}"/>
              </a:ext>
            </a:extLst>
          </p:cNvPr>
          <p:cNvSpPr>
            <a:spLocks noChangeAspect="1"/>
          </p:cNvSpPr>
          <p:nvPr/>
        </p:nvSpPr>
        <p:spPr>
          <a:xfrm>
            <a:off x="5838286" y="26159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ECE2F5D6-11F3-FC5F-5858-0F5521744FC2}"/>
              </a:ext>
            </a:extLst>
          </p:cNvPr>
          <p:cNvSpPr>
            <a:spLocks noChangeAspect="1"/>
          </p:cNvSpPr>
          <p:nvPr/>
        </p:nvSpPr>
        <p:spPr>
          <a:xfrm>
            <a:off x="5545587" y="31099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8F40E92F-31BB-0208-459C-26CCD92BCEC5}"/>
              </a:ext>
            </a:extLst>
          </p:cNvPr>
          <p:cNvSpPr>
            <a:spLocks noChangeAspect="1"/>
          </p:cNvSpPr>
          <p:nvPr/>
        </p:nvSpPr>
        <p:spPr>
          <a:xfrm>
            <a:off x="7403005" y="21283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2BDA3C5D-262F-2AEF-27C7-816F2D064130}"/>
              </a:ext>
            </a:extLst>
          </p:cNvPr>
          <p:cNvSpPr>
            <a:spLocks noChangeAspect="1"/>
          </p:cNvSpPr>
          <p:nvPr/>
        </p:nvSpPr>
        <p:spPr>
          <a:xfrm>
            <a:off x="10981514" y="279578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D401FF68-3F61-CF2D-06A5-5BF68AB7D556}"/>
              </a:ext>
            </a:extLst>
          </p:cNvPr>
          <p:cNvSpPr>
            <a:spLocks noChangeAspect="1"/>
          </p:cNvSpPr>
          <p:nvPr/>
        </p:nvSpPr>
        <p:spPr>
          <a:xfrm>
            <a:off x="10452156" y="2015912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94C5207A-FC5C-EDBE-2799-7ED63643F641}"/>
              </a:ext>
            </a:extLst>
          </p:cNvPr>
          <p:cNvSpPr>
            <a:spLocks noChangeAspect="1"/>
          </p:cNvSpPr>
          <p:nvPr/>
        </p:nvSpPr>
        <p:spPr>
          <a:xfrm>
            <a:off x="10853117" y="314167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CDEFFE0-1A46-2F31-EEC4-FAD53DC4E3D5}"/>
              </a:ext>
            </a:extLst>
          </p:cNvPr>
          <p:cNvSpPr>
            <a:spLocks noChangeAspect="1"/>
          </p:cNvSpPr>
          <p:nvPr/>
        </p:nvSpPr>
        <p:spPr>
          <a:xfrm>
            <a:off x="11189039" y="243043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50674ED-BEC8-704D-55FF-48EA915A950E}"/>
              </a:ext>
            </a:extLst>
          </p:cNvPr>
          <p:cNvSpPr>
            <a:spLocks noChangeAspect="1"/>
          </p:cNvSpPr>
          <p:nvPr/>
        </p:nvSpPr>
        <p:spPr>
          <a:xfrm>
            <a:off x="10915823" y="240169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D3ECE0BE-0664-EF34-A5EA-1527B27C21E6}"/>
              </a:ext>
            </a:extLst>
          </p:cNvPr>
          <p:cNvSpPr>
            <a:spLocks noChangeAspect="1"/>
          </p:cNvSpPr>
          <p:nvPr/>
        </p:nvSpPr>
        <p:spPr>
          <a:xfrm>
            <a:off x="10701941" y="2505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532CDCE-C26C-9674-6848-8C669C337CE9}"/>
              </a:ext>
            </a:extLst>
          </p:cNvPr>
          <p:cNvSpPr>
            <a:spLocks noChangeAspect="1"/>
          </p:cNvSpPr>
          <p:nvPr/>
        </p:nvSpPr>
        <p:spPr>
          <a:xfrm>
            <a:off x="3609762" y="4331347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ED1E1B8C-9F16-0EA9-E4D4-99C3C3D9ED89}"/>
              </a:ext>
            </a:extLst>
          </p:cNvPr>
          <p:cNvSpPr>
            <a:spLocks noChangeAspect="1"/>
          </p:cNvSpPr>
          <p:nvPr/>
        </p:nvSpPr>
        <p:spPr>
          <a:xfrm>
            <a:off x="5685886" y="24635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1082A4C-7980-E05F-F9C9-D6F4AFACBF5F}"/>
              </a:ext>
            </a:extLst>
          </p:cNvPr>
          <p:cNvSpPr>
            <a:spLocks noChangeAspect="1"/>
          </p:cNvSpPr>
          <p:nvPr/>
        </p:nvSpPr>
        <p:spPr>
          <a:xfrm>
            <a:off x="3765383" y="444496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2D8FB246-F931-49BE-1229-C6CA55CDE3E2}"/>
              </a:ext>
            </a:extLst>
          </p:cNvPr>
          <p:cNvSpPr>
            <a:spLocks noChangeAspect="1"/>
          </p:cNvSpPr>
          <p:nvPr/>
        </p:nvSpPr>
        <p:spPr>
          <a:xfrm>
            <a:off x="3644764" y="464618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85A76B19-7C09-EB08-20EE-BBB93CC172D4}"/>
              </a:ext>
            </a:extLst>
          </p:cNvPr>
          <p:cNvSpPr>
            <a:spLocks noChangeAspect="1"/>
          </p:cNvSpPr>
          <p:nvPr/>
        </p:nvSpPr>
        <p:spPr>
          <a:xfrm>
            <a:off x="3393804" y="465887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FCF465B6-A777-F9F1-9F89-42CECE16F65E}"/>
              </a:ext>
            </a:extLst>
          </p:cNvPr>
          <p:cNvSpPr>
            <a:spLocks noChangeAspect="1"/>
          </p:cNvSpPr>
          <p:nvPr/>
        </p:nvSpPr>
        <p:spPr>
          <a:xfrm>
            <a:off x="3423345" y="328596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D876CD10-FF50-D12A-82B3-93150C25E6CB}"/>
              </a:ext>
            </a:extLst>
          </p:cNvPr>
          <p:cNvSpPr>
            <a:spLocks noChangeAspect="1"/>
          </p:cNvSpPr>
          <p:nvPr/>
        </p:nvSpPr>
        <p:spPr>
          <a:xfrm>
            <a:off x="5697987" y="32623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033FA6E-12F9-8F22-818A-8EBCEBD95868}"/>
              </a:ext>
            </a:extLst>
          </p:cNvPr>
          <p:cNvSpPr>
            <a:spLocks noChangeAspect="1"/>
          </p:cNvSpPr>
          <p:nvPr/>
        </p:nvSpPr>
        <p:spPr>
          <a:xfrm>
            <a:off x="8144676" y="275329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6DDB0515-4AFB-289E-AB40-87C10FFB1678}"/>
              </a:ext>
            </a:extLst>
          </p:cNvPr>
          <p:cNvSpPr>
            <a:spLocks noChangeAspect="1"/>
          </p:cNvSpPr>
          <p:nvPr/>
        </p:nvSpPr>
        <p:spPr>
          <a:xfrm>
            <a:off x="8562247" y="162482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DCA393A5-6BD8-D62E-E0ED-74F4AC09405E}"/>
              </a:ext>
            </a:extLst>
          </p:cNvPr>
          <p:cNvSpPr>
            <a:spLocks noChangeAspect="1"/>
          </p:cNvSpPr>
          <p:nvPr/>
        </p:nvSpPr>
        <p:spPr>
          <a:xfrm>
            <a:off x="10716957" y="15104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D46CEC6E-8139-1B0A-A855-714594AFF272}"/>
              </a:ext>
            </a:extLst>
          </p:cNvPr>
          <p:cNvSpPr>
            <a:spLocks noChangeAspect="1"/>
          </p:cNvSpPr>
          <p:nvPr/>
        </p:nvSpPr>
        <p:spPr>
          <a:xfrm rot="3268785">
            <a:off x="3833513" y="502795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284E60-BBAE-C840-BF2B-345D87417ADB}"/>
              </a:ext>
            </a:extLst>
          </p:cNvPr>
          <p:cNvSpPr>
            <a:spLocks noChangeAspect="1"/>
          </p:cNvSpPr>
          <p:nvPr/>
        </p:nvSpPr>
        <p:spPr>
          <a:xfrm>
            <a:off x="6781338" y="1516767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F86CF9-4FF2-7C7D-CD60-2AC9323F95AD}"/>
              </a:ext>
            </a:extLst>
          </p:cNvPr>
          <p:cNvSpPr>
            <a:spLocks noChangeAspect="1"/>
          </p:cNvSpPr>
          <p:nvPr/>
        </p:nvSpPr>
        <p:spPr>
          <a:xfrm>
            <a:off x="6458538" y="164414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0"/>
                  <a:lumOff val="100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A10E11B-C467-288A-B36B-118BB019E93D}"/>
              </a:ext>
            </a:extLst>
          </p:cNvPr>
          <p:cNvSpPr>
            <a:spLocks noChangeAspect="1"/>
          </p:cNvSpPr>
          <p:nvPr/>
        </p:nvSpPr>
        <p:spPr>
          <a:xfrm>
            <a:off x="7028199" y="192567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3D3067D-A916-6DF0-D83B-0E73716737E9}"/>
              </a:ext>
            </a:extLst>
          </p:cNvPr>
          <p:cNvSpPr>
            <a:spLocks noChangeAspect="1"/>
          </p:cNvSpPr>
          <p:nvPr/>
        </p:nvSpPr>
        <p:spPr>
          <a:xfrm>
            <a:off x="7308915" y="162622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958011B-ACDE-6FB9-F8F7-1A6E014B3B6E}"/>
              </a:ext>
            </a:extLst>
          </p:cNvPr>
          <p:cNvSpPr>
            <a:spLocks noChangeAspect="1"/>
          </p:cNvSpPr>
          <p:nvPr/>
        </p:nvSpPr>
        <p:spPr>
          <a:xfrm>
            <a:off x="7225440" y="143139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44077E8-B4C7-4BF9-8D02-52AD38D2957B}"/>
              </a:ext>
            </a:extLst>
          </p:cNvPr>
          <p:cNvSpPr>
            <a:spLocks noChangeAspect="1"/>
          </p:cNvSpPr>
          <p:nvPr/>
        </p:nvSpPr>
        <p:spPr>
          <a:xfrm>
            <a:off x="6739584" y="1551735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6CA371D-6964-B7EF-C820-51E67FF41FAC}"/>
              </a:ext>
            </a:extLst>
          </p:cNvPr>
          <p:cNvSpPr>
            <a:spLocks noChangeAspect="1"/>
          </p:cNvSpPr>
          <p:nvPr/>
        </p:nvSpPr>
        <p:spPr>
          <a:xfrm>
            <a:off x="6717057" y="195110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579BF9-0B70-1579-A091-493BB33E51E8}"/>
              </a:ext>
            </a:extLst>
          </p:cNvPr>
          <p:cNvSpPr>
            <a:spLocks noChangeAspect="1"/>
          </p:cNvSpPr>
          <p:nvPr/>
        </p:nvSpPr>
        <p:spPr>
          <a:xfrm>
            <a:off x="5533486" y="23111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1C361AE-6677-25D9-1A62-DCE9A9E85960}"/>
              </a:ext>
            </a:extLst>
          </p:cNvPr>
          <p:cNvSpPr>
            <a:spLocks noChangeAspect="1"/>
          </p:cNvSpPr>
          <p:nvPr/>
        </p:nvSpPr>
        <p:spPr>
          <a:xfrm>
            <a:off x="7249841" y="111912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A16AE31-AE8C-95F5-DC55-4B80304CA193}"/>
              </a:ext>
            </a:extLst>
          </p:cNvPr>
          <p:cNvSpPr>
            <a:spLocks noChangeAspect="1"/>
          </p:cNvSpPr>
          <p:nvPr/>
        </p:nvSpPr>
        <p:spPr>
          <a:xfrm>
            <a:off x="5589323" y="20751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93D4C1B1-CB83-4C23-C32E-0E16FF1CED19}"/>
              </a:ext>
            </a:extLst>
          </p:cNvPr>
          <p:cNvSpPr>
            <a:spLocks noChangeAspect="1"/>
          </p:cNvSpPr>
          <p:nvPr/>
        </p:nvSpPr>
        <p:spPr>
          <a:xfrm>
            <a:off x="5765585" y="2074182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730CD3-5085-24B5-CB23-4D32ADF9B223}"/>
              </a:ext>
            </a:extLst>
          </p:cNvPr>
          <p:cNvSpPr>
            <a:spLocks noChangeAspect="1"/>
          </p:cNvSpPr>
          <p:nvPr/>
        </p:nvSpPr>
        <p:spPr>
          <a:xfrm>
            <a:off x="2748490" y="5173128"/>
            <a:ext cx="169837" cy="16983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889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7A7E22-22D9-41E9-5D10-14AA8E6C7E0C}"/>
              </a:ext>
            </a:extLst>
          </p:cNvPr>
          <p:cNvSpPr>
            <a:spLocks noChangeAspect="1"/>
          </p:cNvSpPr>
          <p:nvPr/>
        </p:nvSpPr>
        <p:spPr>
          <a:xfrm>
            <a:off x="1310747" y="508332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C288F-6E02-E9B3-B691-F95D6017D828}"/>
              </a:ext>
            </a:extLst>
          </p:cNvPr>
          <p:cNvSpPr>
            <a:spLocks noChangeAspect="1"/>
          </p:cNvSpPr>
          <p:nvPr/>
        </p:nvSpPr>
        <p:spPr>
          <a:xfrm>
            <a:off x="2329314" y="5813495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B56AE20-62CE-8142-FE3E-CF771D18A889}"/>
              </a:ext>
            </a:extLst>
          </p:cNvPr>
          <p:cNvSpPr>
            <a:spLocks noChangeAspect="1"/>
          </p:cNvSpPr>
          <p:nvPr/>
        </p:nvSpPr>
        <p:spPr>
          <a:xfrm>
            <a:off x="2414233" y="54710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BC1060-B382-5F46-998A-FE806C2B2E1B}"/>
              </a:ext>
            </a:extLst>
          </p:cNvPr>
          <p:cNvSpPr>
            <a:spLocks noChangeAspect="1"/>
          </p:cNvSpPr>
          <p:nvPr/>
        </p:nvSpPr>
        <p:spPr>
          <a:xfrm>
            <a:off x="2147106" y="5756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2383804-9249-DE38-DB30-0247AF310C43}"/>
              </a:ext>
            </a:extLst>
          </p:cNvPr>
          <p:cNvSpPr>
            <a:spLocks noChangeAspect="1"/>
          </p:cNvSpPr>
          <p:nvPr/>
        </p:nvSpPr>
        <p:spPr>
          <a:xfrm>
            <a:off x="2413443" y="566202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F7255F3-07F6-8540-4DC9-69FDD94E56D9}"/>
              </a:ext>
            </a:extLst>
          </p:cNvPr>
          <p:cNvSpPr>
            <a:spLocks noChangeAspect="1"/>
          </p:cNvSpPr>
          <p:nvPr/>
        </p:nvSpPr>
        <p:spPr>
          <a:xfrm>
            <a:off x="2602297" y="570716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E9F232B-9C3A-0503-857F-79B2FF274606}"/>
              </a:ext>
            </a:extLst>
          </p:cNvPr>
          <p:cNvSpPr>
            <a:spLocks noChangeAspect="1"/>
          </p:cNvSpPr>
          <p:nvPr/>
        </p:nvSpPr>
        <p:spPr>
          <a:xfrm>
            <a:off x="1514366" y="486590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62CF364-0286-9F48-A56E-425CBAD8B5E2}"/>
              </a:ext>
            </a:extLst>
          </p:cNvPr>
          <p:cNvSpPr>
            <a:spLocks noChangeAspect="1"/>
          </p:cNvSpPr>
          <p:nvPr/>
        </p:nvSpPr>
        <p:spPr>
          <a:xfrm>
            <a:off x="2640711" y="551679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F01959AD-14DA-F300-95B7-DF353CEDD367}"/>
              </a:ext>
            </a:extLst>
          </p:cNvPr>
          <p:cNvSpPr>
            <a:spLocks noChangeAspect="1"/>
          </p:cNvSpPr>
          <p:nvPr/>
        </p:nvSpPr>
        <p:spPr>
          <a:xfrm rot="3268785">
            <a:off x="1566163" y="528821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E5B7FE3-025E-F2CA-B979-D2C2FF9D3DC6}"/>
              </a:ext>
            </a:extLst>
          </p:cNvPr>
          <p:cNvSpPr>
            <a:spLocks noChangeAspect="1"/>
          </p:cNvSpPr>
          <p:nvPr/>
        </p:nvSpPr>
        <p:spPr>
          <a:xfrm>
            <a:off x="1424776" y="544078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A9040ED7-3E8A-8AD2-B243-E7D2E1571B24}"/>
              </a:ext>
            </a:extLst>
          </p:cNvPr>
          <p:cNvSpPr>
            <a:spLocks noChangeAspect="1"/>
          </p:cNvSpPr>
          <p:nvPr/>
        </p:nvSpPr>
        <p:spPr>
          <a:xfrm>
            <a:off x="5748934" y="187561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2889E018-2371-8C7B-5599-1E0265F45A41}"/>
              </a:ext>
            </a:extLst>
          </p:cNvPr>
          <p:cNvSpPr>
            <a:spLocks noChangeAspect="1"/>
          </p:cNvSpPr>
          <p:nvPr/>
        </p:nvSpPr>
        <p:spPr>
          <a:xfrm>
            <a:off x="5901334" y="202801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0BB95B25-4BE7-5944-F6AC-AE8A98A64AF7}"/>
              </a:ext>
            </a:extLst>
          </p:cNvPr>
          <p:cNvSpPr>
            <a:spLocks noChangeAspect="1"/>
          </p:cNvSpPr>
          <p:nvPr/>
        </p:nvSpPr>
        <p:spPr>
          <a:xfrm flipH="1">
            <a:off x="9338398" y="254696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9A6753E2-BA5F-9694-7BE9-479800E7FD76}"/>
              </a:ext>
            </a:extLst>
          </p:cNvPr>
          <p:cNvSpPr>
            <a:spLocks noChangeAspect="1"/>
          </p:cNvSpPr>
          <p:nvPr/>
        </p:nvSpPr>
        <p:spPr>
          <a:xfrm flipH="1">
            <a:off x="9562947" y="225050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1988DF4-8C9D-BA50-F4ED-D72AF5FE490D}"/>
              </a:ext>
            </a:extLst>
          </p:cNvPr>
          <p:cNvSpPr>
            <a:spLocks noChangeAspect="1"/>
          </p:cNvSpPr>
          <p:nvPr/>
        </p:nvSpPr>
        <p:spPr>
          <a:xfrm flipH="1">
            <a:off x="9801598" y="119531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C11CD1C5-FE12-85F1-8E3B-B52475ADBA99}"/>
              </a:ext>
            </a:extLst>
          </p:cNvPr>
          <p:cNvSpPr>
            <a:spLocks noChangeAspect="1"/>
          </p:cNvSpPr>
          <p:nvPr/>
        </p:nvSpPr>
        <p:spPr>
          <a:xfrm>
            <a:off x="6669133" y="139049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CCD60502-161E-E366-BD09-D240E18CEDA5}"/>
              </a:ext>
            </a:extLst>
          </p:cNvPr>
          <p:cNvSpPr>
            <a:spLocks noChangeAspect="1"/>
          </p:cNvSpPr>
          <p:nvPr/>
        </p:nvSpPr>
        <p:spPr>
          <a:xfrm>
            <a:off x="6951774" y="10965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E5E740D9-3DC7-DED2-A03C-186A2F91661E}"/>
              </a:ext>
            </a:extLst>
          </p:cNvPr>
          <p:cNvSpPr>
            <a:spLocks noChangeAspect="1"/>
          </p:cNvSpPr>
          <p:nvPr/>
        </p:nvSpPr>
        <p:spPr>
          <a:xfrm>
            <a:off x="5900358" y="9794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0ABE8FB7-A0BB-26B1-1C6D-066E0637D9D4}"/>
              </a:ext>
            </a:extLst>
          </p:cNvPr>
          <p:cNvSpPr>
            <a:spLocks noChangeAspect="1"/>
          </p:cNvSpPr>
          <p:nvPr/>
        </p:nvSpPr>
        <p:spPr>
          <a:xfrm>
            <a:off x="2161658" y="411017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61E24B-BAF8-CE32-B24D-7CC0BC35DF95}"/>
              </a:ext>
            </a:extLst>
          </p:cNvPr>
          <p:cNvSpPr>
            <a:spLocks noChangeAspect="1"/>
          </p:cNvSpPr>
          <p:nvPr/>
        </p:nvSpPr>
        <p:spPr>
          <a:xfrm>
            <a:off x="1642534" y="4836304"/>
            <a:ext cx="774169" cy="776024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48000">
                <a:schemeClr val="bg1">
                  <a:lumMod val="85000"/>
                </a:schemeClr>
              </a:gs>
              <a:gs pos="71000">
                <a:srgbClr val="D5DCFE"/>
              </a:gs>
              <a:gs pos="29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259207">
              <a:srgbClr val="C5C8FF">
                <a:alpha val="45664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8439C1-416E-152D-A814-B6F3723D3797}"/>
              </a:ext>
            </a:extLst>
          </p:cNvPr>
          <p:cNvSpPr>
            <a:spLocks noChangeAspect="1"/>
          </p:cNvSpPr>
          <p:nvPr/>
        </p:nvSpPr>
        <p:spPr>
          <a:xfrm>
            <a:off x="6267117" y="2120866"/>
            <a:ext cx="1028443" cy="1006085"/>
          </a:xfrm>
          <a:prstGeom prst="ellipse">
            <a:avLst/>
          </a:prstGeom>
          <a:gradFill>
            <a:gsLst>
              <a:gs pos="3000">
                <a:schemeClr val="bg1">
                  <a:lumMod val="69000"/>
                  <a:lumOff val="31000"/>
                </a:schemeClr>
              </a:gs>
              <a:gs pos="43000">
                <a:schemeClr val="bg1">
                  <a:lumMod val="85000"/>
                </a:schemeClr>
              </a:gs>
              <a:gs pos="65000">
                <a:srgbClr val="D5DCFE"/>
              </a:gs>
              <a:gs pos="72000">
                <a:srgbClr val="D5DCFE"/>
              </a:gs>
              <a:gs pos="31000">
                <a:srgbClr val="ECECEC"/>
              </a:gs>
              <a:gs pos="23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57213">
              <a:srgbClr val="C5C8FF">
                <a:alpha val="47535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4951AB-D950-437B-FB58-CE9AC40581FB}"/>
              </a:ext>
            </a:extLst>
          </p:cNvPr>
          <p:cNvSpPr>
            <a:spLocks noChangeAspect="1"/>
          </p:cNvSpPr>
          <p:nvPr/>
        </p:nvSpPr>
        <p:spPr>
          <a:xfrm>
            <a:off x="8811106" y="1100426"/>
            <a:ext cx="439200" cy="4392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63853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19E111D-CB70-0A0D-FD1E-182F1235B724}"/>
              </a:ext>
            </a:extLst>
          </p:cNvPr>
          <p:cNvGrpSpPr>
            <a:grpSpLocks noChangeAspect="1"/>
          </p:cNvGrpSpPr>
          <p:nvPr/>
        </p:nvGrpSpPr>
        <p:grpSpPr>
          <a:xfrm>
            <a:off x="9908272" y="2167473"/>
            <a:ext cx="818536" cy="818536"/>
            <a:chOff x="9166108" y="4086058"/>
            <a:chExt cx="854749" cy="854749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E8D845B-3744-F890-562A-9B93BFBD9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71478" y="4191559"/>
              <a:ext cx="644011" cy="643749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1000">
                  <a:srgbClr val="D5DCFE">
                    <a:lumMod val="97249"/>
                  </a:srgbClr>
                </a:gs>
                <a:gs pos="60000">
                  <a:srgbClr val="D1D6EC"/>
                </a:gs>
                <a:gs pos="51000">
                  <a:schemeClr val="bg1">
                    <a:lumMod val="85000"/>
                  </a:schemeClr>
                </a:gs>
                <a:gs pos="26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599627">
                <a:srgbClr val="C5C8FF">
                  <a:alpha val="45664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372381C-149B-94C0-6D39-C1F132FA22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6108" y="4086058"/>
              <a:ext cx="854749" cy="854749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29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CA99A3F-BE09-A4B7-3C87-24415906FDF9}"/>
              </a:ext>
            </a:extLst>
          </p:cNvPr>
          <p:cNvGrpSpPr>
            <a:grpSpLocks noChangeAspect="1"/>
          </p:cNvGrpSpPr>
          <p:nvPr/>
        </p:nvGrpSpPr>
        <p:grpSpPr>
          <a:xfrm>
            <a:off x="3222354" y="3600069"/>
            <a:ext cx="754876" cy="754876"/>
            <a:chOff x="3239081" y="3547960"/>
            <a:chExt cx="754876" cy="754876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7A69A00-E396-63F3-26C8-E49E82FDA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9881" y="3608889"/>
              <a:ext cx="633276" cy="633018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1000">
                  <a:srgbClr val="D5DCFE">
                    <a:lumMod val="97249"/>
                  </a:srgbClr>
                </a:gs>
                <a:gs pos="60000">
                  <a:srgbClr val="D1D6EC"/>
                </a:gs>
                <a:gs pos="51000">
                  <a:schemeClr val="bg1">
                    <a:lumMod val="85000"/>
                  </a:schemeClr>
                </a:gs>
                <a:gs pos="26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361299">
                <a:srgbClr val="C5C8FF">
                  <a:alpha val="45000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16C849B-9983-F891-AFF6-F1A238411B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9081" y="3547960"/>
              <a:ext cx="754876" cy="754876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29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97A1C47-89EC-685B-7562-31F15973AFAE}"/>
              </a:ext>
            </a:extLst>
          </p:cNvPr>
          <p:cNvGrpSpPr/>
          <p:nvPr/>
        </p:nvGrpSpPr>
        <p:grpSpPr>
          <a:xfrm>
            <a:off x="5135147" y="3961116"/>
            <a:ext cx="660987" cy="662046"/>
            <a:chOff x="5608109" y="2418225"/>
            <a:chExt cx="660987" cy="662046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25ED302-984B-6666-9041-F297BB0A9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4047" y="2454692"/>
              <a:ext cx="589112" cy="589112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3000">
                  <a:srgbClr val="D5DCFE"/>
                </a:gs>
                <a:gs pos="100000">
                  <a:schemeClr val="bg1">
                    <a:lumMod val="85000"/>
                  </a:schemeClr>
                </a:gs>
                <a:gs pos="44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363853">
                <a:srgbClr val="C5C8FF">
                  <a:alpha val="37952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FDE2373-2959-31B1-6E1D-BFD73F2AD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8109" y="2418225"/>
              <a:ext cx="660987" cy="662046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17292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sp>
        <p:nvSpPr>
          <p:cNvPr id="300" name="Oval 299">
            <a:extLst>
              <a:ext uri="{FF2B5EF4-FFF2-40B4-BE49-F238E27FC236}">
                <a16:creationId xmlns:a16="http://schemas.microsoft.com/office/drawing/2014/main" id="{C5DDED7A-70AB-D7F6-D24A-C765683A3076}"/>
              </a:ext>
            </a:extLst>
          </p:cNvPr>
          <p:cNvSpPr>
            <a:spLocks noChangeAspect="1"/>
          </p:cNvSpPr>
          <p:nvPr/>
        </p:nvSpPr>
        <p:spPr>
          <a:xfrm>
            <a:off x="5995413" y="320838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D86469-E52D-E374-219B-1ACD7F57FBFB}"/>
              </a:ext>
            </a:extLst>
          </p:cNvPr>
          <p:cNvSpPr>
            <a:spLocks noChangeAspect="1"/>
          </p:cNvSpPr>
          <p:nvPr/>
        </p:nvSpPr>
        <p:spPr>
          <a:xfrm>
            <a:off x="4225166" y="279333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D99AD7C-E6A7-82F3-99DF-13974E44ACE4}"/>
              </a:ext>
            </a:extLst>
          </p:cNvPr>
          <p:cNvSpPr>
            <a:spLocks noChangeAspect="1"/>
          </p:cNvSpPr>
          <p:nvPr/>
        </p:nvSpPr>
        <p:spPr>
          <a:xfrm>
            <a:off x="2124246" y="335248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EA4D762-8724-E730-AD3E-C90113ED3A8D}"/>
              </a:ext>
            </a:extLst>
          </p:cNvPr>
          <p:cNvSpPr>
            <a:spLocks noChangeAspect="1"/>
          </p:cNvSpPr>
          <p:nvPr/>
        </p:nvSpPr>
        <p:spPr>
          <a:xfrm>
            <a:off x="2834119" y="28690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236000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8E3690D-90BD-7E3B-203B-503B1E039068}"/>
              </a:ext>
            </a:extLst>
          </p:cNvPr>
          <p:cNvSpPr>
            <a:spLocks noChangeAspect="1"/>
          </p:cNvSpPr>
          <p:nvPr/>
        </p:nvSpPr>
        <p:spPr>
          <a:xfrm>
            <a:off x="6994765" y="621139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F266C-E651-E6F1-FCCF-8F5C14DAFF8C}"/>
              </a:ext>
            </a:extLst>
          </p:cNvPr>
          <p:cNvSpPr>
            <a:spLocks noChangeAspect="1"/>
          </p:cNvSpPr>
          <p:nvPr/>
        </p:nvSpPr>
        <p:spPr>
          <a:xfrm>
            <a:off x="11482979" y="504086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1B9B58-3B9E-B6F8-D8C4-F8987B7B1BEF}"/>
              </a:ext>
            </a:extLst>
          </p:cNvPr>
          <p:cNvSpPr>
            <a:spLocks noChangeAspect="1"/>
          </p:cNvSpPr>
          <p:nvPr/>
        </p:nvSpPr>
        <p:spPr>
          <a:xfrm rot="3268785">
            <a:off x="8580259" y="61795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409C8182-15ED-4725-E081-94E8C85E5005}"/>
              </a:ext>
            </a:extLst>
          </p:cNvPr>
          <p:cNvSpPr>
            <a:spLocks noChangeAspect="1"/>
          </p:cNvSpPr>
          <p:nvPr/>
        </p:nvSpPr>
        <p:spPr>
          <a:xfrm rot="3268785">
            <a:off x="11295103" y="59346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C8EE28-B540-EE78-3506-70ACA250DA04}"/>
              </a:ext>
            </a:extLst>
          </p:cNvPr>
          <p:cNvSpPr>
            <a:spLocks noChangeAspect="1"/>
          </p:cNvSpPr>
          <p:nvPr/>
        </p:nvSpPr>
        <p:spPr>
          <a:xfrm rot="3268785">
            <a:off x="9931099" y="611573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107ED7-F42B-A5A6-D0F3-0E503619A401}"/>
              </a:ext>
            </a:extLst>
          </p:cNvPr>
          <p:cNvSpPr>
            <a:spLocks noChangeAspect="1"/>
          </p:cNvSpPr>
          <p:nvPr/>
        </p:nvSpPr>
        <p:spPr>
          <a:xfrm>
            <a:off x="3359503" y="1610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75318E8-761F-6829-16C9-2A07CDFE8AD4}"/>
              </a:ext>
            </a:extLst>
          </p:cNvPr>
          <p:cNvSpPr>
            <a:spLocks noChangeAspect="1"/>
          </p:cNvSpPr>
          <p:nvPr/>
        </p:nvSpPr>
        <p:spPr>
          <a:xfrm>
            <a:off x="2753434" y="136278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0302D78-207B-4E62-1115-C041A06E03AD}"/>
              </a:ext>
            </a:extLst>
          </p:cNvPr>
          <p:cNvSpPr>
            <a:spLocks noChangeAspect="1"/>
          </p:cNvSpPr>
          <p:nvPr/>
        </p:nvSpPr>
        <p:spPr>
          <a:xfrm>
            <a:off x="1265028" y="68626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6CE3029-BFEB-4D7C-1665-1306FD595149}"/>
              </a:ext>
            </a:extLst>
          </p:cNvPr>
          <p:cNvSpPr>
            <a:spLocks noChangeAspect="1"/>
          </p:cNvSpPr>
          <p:nvPr/>
        </p:nvSpPr>
        <p:spPr>
          <a:xfrm>
            <a:off x="1029186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B50A119B-94EE-1CEF-CF52-EF9CC4D9271C}"/>
              </a:ext>
            </a:extLst>
          </p:cNvPr>
          <p:cNvSpPr>
            <a:spLocks noChangeAspect="1"/>
          </p:cNvSpPr>
          <p:nvPr/>
        </p:nvSpPr>
        <p:spPr>
          <a:xfrm>
            <a:off x="1842386" y="106009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E0BBB53-19DF-7331-160B-961425CCC17B}"/>
              </a:ext>
            </a:extLst>
          </p:cNvPr>
          <p:cNvSpPr>
            <a:spLocks noChangeAspect="1"/>
          </p:cNvSpPr>
          <p:nvPr/>
        </p:nvSpPr>
        <p:spPr>
          <a:xfrm>
            <a:off x="2544135" y="39552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DC72947-5239-1FE0-73B6-BFCBCCAE0E10}"/>
              </a:ext>
            </a:extLst>
          </p:cNvPr>
          <p:cNvSpPr>
            <a:spLocks noChangeAspect="1"/>
          </p:cNvSpPr>
          <p:nvPr/>
        </p:nvSpPr>
        <p:spPr>
          <a:xfrm>
            <a:off x="4018798" y="115341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C0BD570-B24B-7F64-4CD4-218B0EDB7774}"/>
              </a:ext>
            </a:extLst>
          </p:cNvPr>
          <p:cNvSpPr>
            <a:spLocks noChangeAspect="1"/>
          </p:cNvSpPr>
          <p:nvPr/>
        </p:nvSpPr>
        <p:spPr>
          <a:xfrm>
            <a:off x="711201" y="330810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3474FB-4851-8230-3A0E-CDCC1C892914}"/>
              </a:ext>
            </a:extLst>
          </p:cNvPr>
          <p:cNvSpPr>
            <a:spLocks noChangeAspect="1"/>
          </p:cNvSpPr>
          <p:nvPr/>
        </p:nvSpPr>
        <p:spPr>
          <a:xfrm>
            <a:off x="5220587" y="41838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A92B6DC9-EC15-9345-B238-4A02369D4CA1}"/>
              </a:ext>
            </a:extLst>
          </p:cNvPr>
          <p:cNvSpPr>
            <a:spLocks noChangeAspect="1"/>
          </p:cNvSpPr>
          <p:nvPr/>
        </p:nvSpPr>
        <p:spPr>
          <a:xfrm>
            <a:off x="11366349" y="315466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6F076AFC-13DF-EB73-F138-60ABDADFFE46}"/>
              </a:ext>
            </a:extLst>
          </p:cNvPr>
          <p:cNvSpPr>
            <a:spLocks noChangeAspect="1"/>
          </p:cNvSpPr>
          <p:nvPr/>
        </p:nvSpPr>
        <p:spPr>
          <a:xfrm>
            <a:off x="11624875" y="390550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ABA6668-CFDD-FED9-2C74-E058F26843B5}"/>
              </a:ext>
            </a:extLst>
          </p:cNvPr>
          <p:cNvSpPr>
            <a:spLocks noChangeAspect="1"/>
          </p:cNvSpPr>
          <p:nvPr/>
        </p:nvSpPr>
        <p:spPr>
          <a:xfrm>
            <a:off x="9611865" y="4553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CB47E8A-975F-A04C-41D4-3F8EB3B06B70}"/>
              </a:ext>
            </a:extLst>
          </p:cNvPr>
          <p:cNvSpPr>
            <a:spLocks noChangeAspect="1"/>
          </p:cNvSpPr>
          <p:nvPr/>
        </p:nvSpPr>
        <p:spPr>
          <a:xfrm>
            <a:off x="8469934" y="6225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342AC89-52DE-53E9-045E-3B4408350315}"/>
              </a:ext>
            </a:extLst>
          </p:cNvPr>
          <p:cNvSpPr>
            <a:spLocks noChangeAspect="1"/>
          </p:cNvSpPr>
          <p:nvPr/>
        </p:nvSpPr>
        <p:spPr>
          <a:xfrm>
            <a:off x="11543156" y="274015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D47A386-3D8D-49F9-E47E-EF9216CC4E0E}"/>
              </a:ext>
            </a:extLst>
          </p:cNvPr>
          <p:cNvSpPr>
            <a:spLocks noChangeAspect="1"/>
          </p:cNvSpPr>
          <p:nvPr/>
        </p:nvSpPr>
        <p:spPr>
          <a:xfrm>
            <a:off x="4735337" y="8159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A71CB2F-92A6-0204-B99C-89B410315F6E}"/>
              </a:ext>
            </a:extLst>
          </p:cNvPr>
          <p:cNvSpPr>
            <a:spLocks noChangeAspect="1"/>
          </p:cNvSpPr>
          <p:nvPr/>
        </p:nvSpPr>
        <p:spPr>
          <a:xfrm rot="3268785">
            <a:off x="3765964" y="64044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FE04514-9813-1C35-F605-12CF32F9C41E}"/>
              </a:ext>
            </a:extLst>
          </p:cNvPr>
          <p:cNvSpPr>
            <a:spLocks noChangeAspect="1"/>
          </p:cNvSpPr>
          <p:nvPr/>
        </p:nvSpPr>
        <p:spPr>
          <a:xfrm rot="3268785">
            <a:off x="5256024" y="63185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2326CDC-216B-7352-DF96-8E030C4696A0}"/>
              </a:ext>
            </a:extLst>
          </p:cNvPr>
          <p:cNvSpPr>
            <a:spLocks noChangeAspect="1"/>
          </p:cNvSpPr>
          <p:nvPr/>
        </p:nvSpPr>
        <p:spPr>
          <a:xfrm>
            <a:off x="5033855" y="14471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551A1AC-9B3C-3570-855C-3495D2978821}"/>
              </a:ext>
            </a:extLst>
          </p:cNvPr>
          <p:cNvSpPr>
            <a:spLocks noChangeAspect="1"/>
          </p:cNvSpPr>
          <p:nvPr/>
        </p:nvSpPr>
        <p:spPr>
          <a:xfrm>
            <a:off x="5135147" y="9537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2DDCBB9-C294-6BC4-EEB2-A4DA6092CDA2}"/>
              </a:ext>
            </a:extLst>
          </p:cNvPr>
          <p:cNvSpPr>
            <a:spLocks noChangeAspect="1"/>
          </p:cNvSpPr>
          <p:nvPr/>
        </p:nvSpPr>
        <p:spPr>
          <a:xfrm>
            <a:off x="6713702" y="84755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6E966C8B-A1C2-EF10-91C8-62A6995669B0}"/>
              </a:ext>
            </a:extLst>
          </p:cNvPr>
          <p:cNvSpPr>
            <a:spLocks noChangeAspect="1"/>
          </p:cNvSpPr>
          <p:nvPr/>
        </p:nvSpPr>
        <p:spPr>
          <a:xfrm>
            <a:off x="8211728" y="89327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B750DC4C-173D-8CF5-5366-FF79CE1987AC}"/>
              </a:ext>
            </a:extLst>
          </p:cNvPr>
          <p:cNvSpPr>
            <a:spLocks noChangeAspect="1"/>
          </p:cNvSpPr>
          <p:nvPr/>
        </p:nvSpPr>
        <p:spPr>
          <a:xfrm>
            <a:off x="10465296" y="10186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84A0E039-423D-260F-4437-2487E8C64BDB}"/>
              </a:ext>
            </a:extLst>
          </p:cNvPr>
          <p:cNvSpPr>
            <a:spLocks noChangeAspect="1"/>
          </p:cNvSpPr>
          <p:nvPr/>
        </p:nvSpPr>
        <p:spPr>
          <a:xfrm>
            <a:off x="11579156" y="131706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5975944-F434-CF8F-6377-798E2CF9BAE6}"/>
              </a:ext>
            </a:extLst>
          </p:cNvPr>
          <p:cNvSpPr>
            <a:spLocks noChangeAspect="1"/>
          </p:cNvSpPr>
          <p:nvPr/>
        </p:nvSpPr>
        <p:spPr>
          <a:xfrm>
            <a:off x="11366349" y="19785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0AE68B-B17C-148A-A124-AE24B6388127}"/>
              </a:ext>
            </a:extLst>
          </p:cNvPr>
          <p:cNvSpPr>
            <a:spLocks noChangeAspect="1"/>
          </p:cNvSpPr>
          <p:nvPr/>
        </p:nvSpPr>
        <p:spPr>
          <a:xfrm>
            <a:off x="9523904" y="100564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F51F3F-F9A2-39AB-3E35-2B63730755BD}"/>
              </a:ext>
            </a:extLst>
          </p:cNvPr>
          <p:cNvSpPr>
            <a:spLocks noChangeAspect="1"/>
          </p:cNvSpPr>
          <p:nvPr/>
        </p:nvSpPr>
        <p:spPr>
          <a:xfrm>
            <a:off x="10726808" y="1926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A71DFB6-55C0-A620-43F5-8A558805866B}"/>
              </a:ext>
            </a:extLst>
          </p:cNvPr>
          <p:cNvSpPr>
            <a:spLocks noChangeAspect="1"/>
          </p:cNvSpPr>
          <p:nvPr/>
        </p:nvSpPr>
        <p:spPr>
          <a:xfrm>
            <a:off x="10915823" y="200578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0160B9C-37EC-1A25-D0ED-14B6EBA13040}"/>
              </a:ext>
            </a:extLst>
          </p:cNvPr>
          <p:cNvSpPr>
            <a:spLocks noChangeAspect="1"/>
          </p:cNvSpPr>
          <p:nvPr/>
        </p:nvSpPr>
        <p:spPr>
          <a:xfrm>
            <a:off x="1847246" y="47180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D8108B-C3B5-EB7C-AB80-F7E502718C22}"/>
              </a:ext>
            </a:extLst>
          </p:cNvPr>
          <p:cNvSpPr>
            <a:spLocks noChangeAspect="1"/>
          </p:cNvSpPr>
          <p:nvPr/>
        </p:nvSpPr>
        <p:spPr>
          <a:xfrm>
            <a:off x="1667393" y="4623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7157F81-95CF-7F36-9682-9EE341218486}"/>
              </a:ext>
            </a:extLst>
          </p:cNvPr>
          <p:cNvSpPr>
            <a:spLocks noChangeAspect="1"/>
          </p:cNvSpPr>
          <p:nvPr/>
        </p:nvSpPr>
        <p:spPr>
          <a:xfrm>
            <a:off x="9204587" y="7825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900DEB2-ED30-B198-A06B-68B655BF2DA8}"/>
              </a:ext>
            </a:extLst>
          </p:cNvPr>
          <p:cNvSpPr>
            <a:spLocks noChangeAspect="1"/>
          </p:cNvSpPr>
          <p:nvPr/>
        </p:nvSpPr>
        <p:spPr>
          <a:xfrm>
            <a:off x="7233484" y="1146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9745A0-A865-EF6D-D69E-A9BC20AF9DF3}"/>
              </a:ext>
            </a:extLst>
          </p:cNvPr>
          <p:cNvSpPr>
            <a:spLocks noChangeAspect="1"/>
          </p:cNvSpPr>
          <p:nvPr/>
        </p:nvSpPr>
        <p:spPr>
          <a:xfrm>
            <a:off x="11593854" y="5831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3772711-52E3-776A-09AE-A754FA1A4DEB}"/>
              </a:ext>
            </a:extLst>
          </p:cNvPr>
          <p:cNvSpPr>
            <a:spLocks noChangeAspect="1"/>
          </p:cNvSpPr>
          <p:nvPr/>
        </p:nvSpPr>
        <p:spPr>
          <a:xfrm>
            <a:off x="10803663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2370D4F-2F35-C869-36F5-B45F5CD88A45}"/>
              </a:ext>
            </a:extLst>
          </p:cNvPr>
          <p:cNvSpPr/>
          <p:nvPr/>
        </p:nvSpPr>
        <p:spPr>
          <a:xfrm>
            <a:off x="-515775" y="-238494"/>
            <a:ext cx="13775635" cy="8448262"/>
          </a:xfrm>
          <a:prstGeom prst="rect">
            <a:avLst/>
          </a:prstGeom>
          <a:solidFill>
            <a:schemeClr val="tx1">
              <a:alpha val="450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C8959DD-C18D-0F36-5248-52A17EC12E0B}"/>
              </a:ext>
            </a:extLst>
          </p:cNvPr>
          <p:cNvSpPr>
            <a:spLocks noChangeAspect="1"/>
          </p:cNvSpPr>
          <p:nvPr/>
        </p:nvSpPr>
        <p:spPr>
          <a:xfrm>
            <a:off x="5533945" y="12036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E6147D08-2D8A-96E4-E5BD-76547F224777}"/>
              </a:ext>
            </a:extLst>
          </p:cNvPr>
          <p:cNvSpPr>
            <a:spLocks noChangeAspect="1"/>
          </p:cNvSpPr>
          <p:nvPr/>
        </p:nvSpPr>
        <p:spPr>
          <a:xfrm rot="3268785">
            <a:off x="847252" y="536298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06CC250-E088-9590-118E-FEFD7EADC7CC}"/>
              </a:ext>
            </a:extLst>
          </p:cNvPr>
          <p:cNvSpPr>
            <a:spLocks noChangeAspect="1"/>
          </p:cNvSpPr>
          <p:nvPr/>
        </p:nvSpPr>
        <p:spPr>
          <a:xfrm rot="3268785">
            <a:off x="1563933" y="41764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80F36DF-260C-6A35-8769-7A20F42296A6}"/>
              </a:ext>
            </a:extLst>
          </p:cNvPr>
          <p:cNvSpPr>
            <a:spLocks noChangeAspect="1"/>
          </p:cNvSpPr>
          <p:nvPr/>
        </p:nvSpPr>
        <p:spPr>
          <a:xfrm rot="3268785">
            <a:off x="605179" y="44709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CDEFFE0-1A46-2F31-EEC4-FAD53DC4E3D5}"/>
              </a:ext>
            </a:extLst>
          </p:cNvPr>
          <p:cNvSpPr>
            <a:spLocks noChangeAspect="1"/>
          </p:cNvSpPr>
          <p:nvPr/>
        </p:nvSpPr>
        <p:spPr>
          <a:xfrm>
            <a:off x="11189039" y="243043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DCA393A5-6BD8-D62E-E0ED-74F4AC09405E}"/>
              </a:ext>
            </a:extLst>
          </p:cNvPr>
          <p:cNvSpPr>
            <a:spLocks noChangeAspect="1"/>
          </p:cNvSpPr>
          <p:nvPr/>
        </p:nvSpPr>
        <p:spPr>
          <a:xfrm>
            <a:off x="10716957" y="15104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1C361AE-6677-25D9-1A62-DCE9A9E85960}"/>
              </a:ext>
            </a:extLst>
          </p:cNvPr>
          <p:cNvSpPr>
            <a:spLocks noChangeAspect="1"/>
          </p:cNvSpPr>
          <p:nvPr/>
        </p:nvSpPr>
        <p:spPr>
          <a:xfrm>
            <a:off x="7597313" y="49450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7A7E22-22D9-41E9-5D10-14AA8E6C7E0C}"/>
              </a:ext>
            </a:extLst>
          </p:cNvPr>
          <p:cNvSpPr>
            <a:spLocks noChangeAspect="1"/>
          </p:cNvSpPr>
          <p:nvPr/>
        </p:nvSpPr>
        <p:spPr>
          <a:xfrm>
            <a:off x="1310747" y="508332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C288F-6E02-E9B3-B691-F95D6017D828}"/>
              </a:ext>
            </a:extLst>
          </p:cNvPr>
          <p:cNvSpPr>
            <a:spLocks noChangeAspect="1"/>
          </p:cNvSpPr>
          <p:nvPr/>
        </p:nvSpPr>
        <p:spPr>
          <a:xfrm>
            <a:off x="1973538" y="606425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B56AE20-62CE-8142-FE3E-CF771D18A889}"/>
              </a:ext>
            </a:extLst>
          </p:cNvPr>
          <p:cNvSpPr>
            <a:spLocks noChangeAspect="1"/>
          </p:cNvSpPr>
          <p:nvPr/>
        </p:nvSpPr>
        <p:spPr>
          <a:xfrm>
            <a:off x="2414233" y="54710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BC1060-B382-5F46-998A-FE806C2B2E1B}"/>
              </a:ext>
            </a:extLst>
          </p:cNvPr>
          <p:cNvSpPr>
            <a:spLocks noChangeAspect="1"/>
          </p:cNvSpPr>
          <p:nvPr/>
        </p:nvSpPr>
        <p:spPr>
          <a:xfrm>
            <a:off x="2147106" y="5756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2383804-9249-DE38-DB30-0247AF310C43}"/>
              </a:ext>
            </a:extLst>
          </p:cNvPr>
          <p:cNvSpPr>
            <a:spLocks noChangeAspect="1"/>
          </p:cNvSpPr>
          <p:nvPr/>
        </p:nvSpPr>
        <p:spPr>
          <a:xfrm>
            <a:off x="2413443" y="566202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E9F232B-9C3A-0503-857F-79B2FF274606}"/>
              </a:ext>
            </a:extLst>
          </p:cNvPr>
          <p:cNvSpPr>
            <a:spLocks noChangeAspect="1"/>
          </p:cNvSpPr>
          <p:nvPr/>
        </p:nvSpPr>
        <p:spPr>
          <a:xfrm>
            <a:off x="1514366" y="486590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F01959AD-14DA-F300-95B7-DF353CEDD367}"/>
              </a:ext>
            </a:extLst>
          </p:cNvPr>
          <p:cNvSpPr>
            <a:spLocks noChangeAspect="1"/>
          </p:cNvSpPr>
          <p:nvPr/>
        </p:nvSpPr>
        <p:spPr>
          <a:xfrm rot="3268785">
            <a:off x="1566163" y="528821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E5B7FE3-025E-F2CA-B979-D2C2FF9D3DC6}"/>
              </a:ext>
            </a:extLst>
          </p:cNvPr>
          <p:cNvSpPr>
            <a:spLocks noChangeAspect="1"/>
          </p:cNvSpPr>
          <p:nvPr/>
        </p:nvSpPr>
        <p:spPr>
          <a:xfrm>
            <a:off x="1424776" y="544078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CCD60502-161E-E366-BD09-D240E18CEDA5}"/>
              </a:ext>
            </a:extLst>
          </p:cNvPr>
          <p:cNvSpPr>
            <a:spLocks noChangeAspect="1"/>
          </p:cNvSpPr>
          <p:nvPr/>
        </p:nvSpPr>
        <p:spPr>
          <a:xfrm>
            <a:off x="6951774" y="10965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E5E740D9-3DC7-DED2-A03C-186A2F91661E}"/>
              </a:ext>
            </a:extLst>
          </p:cNvPr>
          <p:cNvSpPr>
            <a:spLocks noChangeAspect="1"/>
          </p:cNvSpPr>
          <p:nvPr/>
        </p:nvSpPr>
        <p:spPr>
          <a:xfrm>
            <a:off x="5900358" y="9794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97A1C47-89EC-685B-7562-31F15973AFAE}"/>
              </a:ext>
            </a:extLst>
          </p:cNvPr>
          <p:cNvGrpSpPr>
            <a:grpSpLocks noChangeAspect="1"/>
          </p:cNvGrpSpPr>
          <p:nvPr/>
        </p:nvGrpSpPr>
        <p:grpSpPr>
          <a:xfrm>
            <a:off x="-1414542" y="4776898"/>
            <a:ext cx="3513042" cy="3518670"/>
            <a:chOff x="5608109" y="2418225"/>
            <a:chExt cx="660987" cy="662046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25ED302-984B-6666-9041-F297BB0A9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4047" y="2454692"/>
              <a:ext cx="589112" cy="589112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3000">
                  <a:srgbClr val="D5DCFE"/>
                </a:gs>
                <a:gs pos="100000">
                  <a:schemeClr val="bg1">
                    <a:lumMod val="85000"/>
                  </a:schemeClr>
                </a:gs>
                <a:gs pos="44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363853">
                <a:srgbClr val="C5C8FF">
                  <a:alpha val="37952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FDE2373-2959-31B1-6E1D-BFD73F2AD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8109" y="2418225"/>
              <a:ext cx="660987" cy="662046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17292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BA5035D8-4A87-E40F-160F-F3CD9B40AF7D}"/>
              </a:ext>
            </a:extLst>
          </p:cNvPr>
          <p:cNvSpPr>
            <a:spLocks noChangeAspect="1"/>
          </p:cNvSpPr>
          <p:nvPr/>
        </p:nvSpPr>
        <p:spPr>
          <a:xfrm>
            <a:off x="5854639" y="61885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24EB40-27C4-195C-344F-6180BE251768}"/>
              </a:ext>
            </a:extLst>
          </p:cNvPr>
          <p:cNvSpPr>
            <a:spLocks noChangeAspect="1"/>
          </p:cNvSpPr>
          <p:nvPr/>
        </p:nvSpPr>
        <p:spPr>
          <a:xfrm>
            <a:off x="3511903" y="17632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49DE69-2FBF-AD26-646E-8D2489EACDAA}"/>
              </a:ext>
            </a:extLst>
          </p:cNvPr>
          <p:cNvSpPr>
            <a:spLocks noChangeAspect="1"/>
          </p:cNvSpPr>
          <p:nvPr/>
        </p:nvSpPr>
        <p:spPr>
          <a:xfrm>
            <a:off x="4286095" y="570774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BC46B6-8F91-8C80-313C-C106A42501C5}"/>
              </a:ext>
            </a:extLst>
          </p:cNvPr>
          <p:cNvSpPr>
            <a:spLocks noChangeAspect="1"/>
          </p:cNvSpPr>
          <p:nvPr/>
        </p:nvSpPr>
        <p:spPr>
          <a:xfrm>
            <a:off x="7551594" y="640231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28F9158-BE9B-FDA0-A16C-421BFD1F58DD}"/>
              </a:ext>
            </a:extLst>
          </p:cNvPr>
          <p:cNvGrpSpPr>
            <a:grpSpLocks noChangeAspect="1"/>
          </p:cNvGrpSpPr>
          <p:nvPr/>
        </p:nvGrpSpPr>
        <p:grpSpPr>
          <a:xfrm>
            <a:off x="1842386" y="2490084"/>
            <a:ext cx="1007098" cy="926512"/>
            <a:chOff x="1848991" y="3050630"/>
            <a:chExt cx="695144" cy="639520"/>
          </a:xfrm>
        </p:grpSpPr>
        <p:pic>
          <p:nvPicPr>
            <p:cNvPr id="60" name="Picture 59" descr="A black rectangular object with holes&#10;&#10;Description automatically generated">
              <a:extLst>
                <a:ext uri="{FF2B5EF4-FFF2-40B4-BE49-F238E27FC236}">
                  <a16:creationId xmlns:a16="http://schemas.microsoft.com/office/drawing/2014/main" id="{421A4015-AB21-479E-D541-D5532D0BF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70000"/>
                      </a14:imgEffect>
                      <a14:imgEffect>
                        <a14:saturation sat="200000"/>
                      </a14:imgEffect>
                      <a14:imgEffect>
                        <a14:brightnessContrast bright="100000" contrast="26000"/>
                      </a14:imgEffect>
                    </a14:imgLayer>
                  </a14:imgProps>
                </a:ext>
              </a:extLst>
            </a:blip>
            <a:srcRect l="1" t="24162" r="747"/>
            <a:stretch/>
          </p:blipFill>
          <p:spPr>
            <a:xfrm>
              <a:off x="1848991" y="3050630"/>
              <a:ext cx="695144" cy="639520"/>
            </a:xfrm>
            <a:prstGeom prst="rect">
              <a:avLst/>
            </a:prstGeom>
          </p:spPr>
        </p:pic>
        <p:pic>
          <p:nvPicPr>
            <p:cNvPr id="62" name="Picture 61" descr="A purple and black logo&#10;&#10;Description automatically generated">
              <a:extLst>
                <a:ext uri="{FF2B5EF4-FFF2-40B4-BE49-F238E27FC236}">
                  <a16:creationId xmlns:a16="http://schemas.microsoft.com/office/drawing/2014/main" id="{24CF02C1-81C6-101C-23A9-5AB0D1D15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932443" y="3549142"/>
              <a:ext cx="475044" cy="120203"/>
            </a:xfrm>
            <a:prstGeom prst="rect">
              <a:avLst/>
            </a:prstGeom>
          </p:spPr>
        </p:pic>
      </p:grpSp>
      <p:pic>
        <p:nvPicPr>
          <p:cNvPr id="117" name="Picture 116" descr="A black and white logo&#10;&#10;Description automatically generated">
            <a:extLst>
              <a:ext uri="{FF2B5EF4-FFF2-40B4-BE49-F238E27FC236}">
                <a16:creationId xmlns:a16="http://schemas.microsoft.com/office/drawing/2014/main" id="{9B27C634-0394-74E9-BF55-193747F0F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552" y="2501077"/>
            <a:ext cx="2491656" cy="644481"/>
          </a:xfrm>
          <a:prstGeom prst="rect">
            <a:avLst/>
          </a:prstGeom>
        </p:spPr>
      </p:pic>
      <p:pic>
        <p:nvPicPr>
          <p:cNvPr id="159" name="Picture 158" descr="A white snake with black background&#10;&#10;Description automatically generated">
            <a:extLst>
              <a:ext uri="{FF2B5EF4-FFF2-40B4-BE49-F238E27FC236}">
                <a16:creationId xmlns:a16="http://schemas.microsoft.com/office/drawing/2014/main" id="{14D83147-6B7F-D08A-AD68-DEAA795E28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5977" y="2425676"/>
            <a:ext cx="848609" cy="848609"/>
          </a:xfrm>
          <a:prstGeom prst="rect">
            <a:avLst/>
          </a:prstGeom>
        </p:spPr>
      </p:pic>
      <p:pic>
        <p:nvPicPr>
          <p:cNvPr id="162" name="Picture 161" descr="Supercollider logo">
            <a:extLst>
              <a:ext uri="{FF2B5EF4-FFF2-40B4-BE49-F238E27FC236}">
                <a16:creationId xmlns:a16="http://schemas.microsoft.com/office/drawing/2014/main" id="{DE8A74E4-B96D-06E9-3B1A-4C6635BA5F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949"/>
          <a:stretch/>
        </p:blipFill>
        <p:spPr>
          <a:xfrm>
            <a:off x="9413354" y="2430337"/>
            <a:ext cx="848609" cy="815097"/>
          </a:xfrm>
          <a:prstGeom prst="rect">
            <a:avLst/>
          </a:prstGeom>
        </p:spPr>
      </p:pic>
      <p:sp>
        <p:nvSpPr>
          <p:cNvPr id="163" name="Oval 162">
            <a:extLst>
              <a:ext uri="{FF2B5EF4-FFF2-40B4-BE49-F238E27FC236}">
                <a16:creationId xmlns:a16="http://schemas.microsoft.com/office/drawing/2014/main" id="{29A823F4-5B54-8AA0-A2BC-E3F3ED344D9E}"/>
              </a:ext>
            </a:extLst>
          </p:cNvPr>
          <p:cNvSpPr>
            <a:spLocks noChangeAspect="1"/>
          </p:cNvSpPr>
          <p:nvPr/>
        </p:nvSpPr>
        <p:spPr>
          <a:xfrm rot="3268785">
            <a:off x="1381669" y="28358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EA0BA3A-C2E3-8595-3F39-7E6E8CBB0AFB}"/>
              </a:ext>
            </a:extLst>
          </p:cNvPr>
          <p:cNvCxnSpPr/>
          <p:nvPr/>
        </p:nvCxnSpPr>
        <p:spPr>
          <a:xfrm>
            <a:off x="3113219" y="2823317"/>
            <a:ext cx="661875" cy="0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CC0D67D-E556-3B17-CA5D-CCF6236AAFAF}"/>
              </a:ext>
            </a:extLst>
          </p:cNvPr>
          <p:cNvCxnSpPr/>
          <p:nvPr/>
        </p:nvCxnSpPr>
        <p:spPr>
          <a:xfrm>
            <a:off x="6690944" y="2849980"/>
            <a:ext cx="661875" cy="0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D989970-D709-DD2E-F794-DAB9468237A4}"/>
              </a:ext>
            </a:extLst>
          </p:cNvPr>
          <p:cNvCxnSpPr>
            <a:cxnSpLocks/>
          </p:cNvCxnSpPr>
          <p:nvPr/>
        </p:nvCxnSpPr>
        <p:spPr>
          <a:xfrm>
            <a:off x="8566562" y="2835325"/>
            <a:ext cx="662400" cy="0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4333727-FF41-4236-35AB-A9A9DD9CBE88}"/>
              </a:ext>
            </a:extLst>
          </p:cNvPr>
          <p:cNvCxnSpPr>
            <a:cxnSpLocks/>
          </p:cNvCxnSpPr>
          <p:nvPr/>
        </p:nvCxnSpPr>
        <p:spPr>
          <a:xfrm flipH="1">
            <a:off x="14024446" y="1005649"/>
            <a:ext cx="693763" cy="0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5A1C677-D02E-6E76-086E-33E6A78B721D}"/>
              </a:ext>
            </a:extLst>
          </p:cNvPr>
          <p:cNvCxnSpPr>
            <a:cxnSpLocks/>
          </p:cNvCxnSpPr>
          <p:nvPr/>
        </p:nvCxnSpPr>
        <p:spPr>
          <a:xfrm>
            <a:off x="9812336" y="3389153"/>
            <a:ext cx="0" cy="1032708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Oval 262">
            <a:extLst>
              <a:ext uri="{FF2B5EF4-FFF2-40B4-BE49-F238E27FC236}">
                <a16:creationId xmlns:a16="http://schemas.microsoft.com/office/drawing/2014/main" id="{A0BE6317-8D91-25CB-A3E3-D375AAB6FDE1}"/>
              </a:ext>
            </a:extLst>
          </p:cNvPr>
          <p:cNvSpPr>
            <a:spLocks noChangeAspect="1"/>
          </p:cNvSpPr>
          <p:nvPr/>
        </p:nvSpPr>
        <p:spPr>
          <a:xfrm rot="3268785">
            <a:off x="10780803" y="65459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9E360FEB-767D-42AD-9EC4-0281331D179F}"/>
              </a:ext>
            </a:extLst>
          </p:cNvPr>
          <p:cNvSpPr txBox="1"/>
          <p:nvPr/>
        </p:nvSpPr>
        <p:spPr>
          <a:xfrm>
            <a:off x="4544839" y="4577957"/>
            <a:ext cx="15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VISUAL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634CD630-99A9-D1FF-82C2-8FC7B197F164}"/>
              </a:ext>
            </a:extLst>
          </p:cNvPr>
          <p:cNvSpPr txBox="1"/>
          <p:nvPr/>
        </p:nvSpPr>
        <p:spPr>
          <a:xfrm>
            <a:off x="9057186" y="4592232"/>
            <a:ext cx="15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AUDIO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E6F9CCE-60D2-4483-DAAF-187A9D280F55}"/>
              </a:ext>
            </a:extLst>
          </p:cNvPr>
          <p:cNvSpPr txBox="1"/>
          <p:nvPr/>
        </p:nvSpPr>
        <p:spPr>
          <a:xfrm>
            <a:off x="4555621" y="4878624"/>
            <a:ext cx="15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OUTPUT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0F09BAB-BDA1-D79F-31DD-2E022C38A3BF}"/>
              </a:ext>
            </a:extLst>
          </p:cNvPr>
          <p:cNvSpPr txBox="1"/>
          <p:nvPr/>
        </p:nvSpPr>
        <p:spPr>
          <a:xfrm>
            <a:off x="9081491" y="4875625"/>
            <a:ext cx="15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OUTPUT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95185AA-80B4-D483-15C1-73C787C95174}"/>
              </a:ext>
            </a:extLst>
          </p:cNvPr>
          <p:cNvSpPr txBox="1"/>
          <p:nvPr/>
        </p:nvSpPr>
        <p:spPr>
          <a:xfrm>
            <a:off x="6701393" y="2475814"/>
            <a:ext cx="59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E2E2E2"/>
                </a:solidFill>
              </a:rPr>
              <a:t>osc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EAD6E86-E28B-02C1-8494-F663F3FE0CB4}"/>
              </a:ext>
            </a:extLst>
          </p:cNvPr>
          <p:cNvSpPr txBox="1"/>
          <p:nvPr/>
        </p:nvSpPr>
        <p:spPr>
          <a:xfrm>
            <a:off x="8604000" y="2476800"/>
            <a:ext cx="59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E2E2E2"/>
                </a:solidFill>
              </a:rPr>
              <a:t>osc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4A39ED4B-42D4-894C-032D-514B1D1D826D}"/>
              </a:ext>
            </a:extLst>
          </p:cNvPr>
          <p:cNvSpPr txBox="1"/>
          <p:nvPr/>
        </p:nvSpPr>
        <p:spPr>
          <a:xfrm>
            <a:off x="890337" y="752536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b="1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FLOWCHART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1F5FAB-1A6D-2505-9942-BE962093D796}"/>
              </a:ext>
            </a:extLst>
          </p:cNvPr>
          <p:cNvCxnSpPr>
            <a:cxnSpLocks/>
          </p:cNvCxnSpPr>
          <p:nvPr/>
        </p:nvCxnSpPr>
        <p:spPr>
          <a:xfrm>
            <a:off x="5310000" y="3387600"/>
            <a:ext cx="0" cy="1032708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5CB006-D597-DF6A-31B3-7390B5E4D72A}"/>
              </a:ext>
            </a:extLst>
          </p:cNvPr>
          <p:cNvCxnSpPr>
            <a:cxnSpLocks/>
          </p:cNvCxnSpPr>
          <p:nvPr/>
        </p:nvCxnSpPr>
        <p:spPr>
          <a:xfrm>
            <a:off x="5310000" y="1882800"/>
            <a:ext cx="0" cy="435600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D5FE9E-E0A6-EC4C-C1A5-A7CAEB09BF51}"/>
              </a:ext>
            </a:extLst>
          </p:cNvPr>
          <p:cNvCxnSpPr>
            <a:cxnSpLocks/>
          </p:cNvCxnSpPr>
          <p:nvPr/>
        </p:nvCxnSpPr>
        <p:spPr>
          <a:xfrm flipH="1">
            <a:off x="5309999" y="1887424"/>
            <a:ext cx="4510800" cy="0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1A8B43-352C-A5DE-CE42-63C679451C52}"/>
              </a:ext>
            </a:extLst>
          </p:cNvPr>
          <p:cNvCxnSpPr>
            <a:cxnSpLocks/>
          </p:cNvCxnSpPr>
          <p:nvPr/>
        </p:nvCxnSpPr>
        <p:spPr>
          <a:xfrm>
            <a:off x="9823511" y="1880722"/>
            <a:ext cx="0" cy="437028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549C3F5-F1AC-7E21-192F-315D89F95ADD}"/>
              </a:ext>
            </a:extLst>
          </p:cNvPr>
          <p:cNvSpPr txBox="1"/>
          <p:nvPr/>
        </p:nvSpPr>
        <p:spPr>
          <a:xfrm>
            <a:off x="7344000" y="1432292"/>
            <a:ext cx="59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E2E2E2"/>
                </a:solidFill>
              </a:rPr>
              <a:t>osc</a:t>
            </a:r>
          </a:p>
        </p:txBody>
      </p:sp>
    </p:spTree>
    <p:extLst>
      <p:ext uri="{BB962C8B-B14F-4D97-AF65-F5344CB8AC3E}">
        <p14:creationId xmlns:p14="http://schemas.microsoft.com/office/powerpoint/2010/main" val="830929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Oval 245">
            <a:extLst>
              <a:ext uri="{FF2B5EF4-FFF2-40B4-BE49-F238E27FC236}">
                <a16:creationId xmlns:a16="http://schemas.microsoft.com/office/drawing/2014/main" id="{DCA393A5-6BD8-D62E-E0ED-74F4AC09405E}"/>
              </a:ext>
            </a:extLst>
          </p:cNvPr>
          <p:cNvSpPr>
            <a:spLocks noChangeAspect="1"/>
          </p:cNvSpPr>
          <p:nvPr/>
        </p:nvSpPr>
        <p:spPr>
          <a:xfrm>
            <a:off x="10716957" y="15104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E5B7FE3-025E-F2CA-B979-D2C2FF9D3DC6}"/>
              </a:ext>
            </a:extLst>
          </p:cNvPr>
          <p:cNvSpPr>
            <a:spLocks noChangeAspect="1"/>
          </p:cNvSpPr>
          <p:nvPr/>
        </p:nvSpPr>
        <p:spPr>
          <a:xfrm>
            <a:off x="1395666" y="6023742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E9F232B-9C3A-0503-857F-79B2FF274606}"/>
              </a:ext>
            </a:extLst>
          </p:cNvPr>
          <p:cNvSpPr>
            <a:spLocks noChangeAspect="1"/>
          </p:cNvSpPr>
          <p:nvPr/>
        </p:nvSpPr>
        <p:spPr>
          <a:xfrm>
            <a:off x="996337" y="5779938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E3690D-90BD-7E3B-203B-503B1E039068}"/>
              </a:ext>
            </a:extLst>
          </p:cNvPr>
          <p:cNvSpPr>
            <a:spLocks noChangeAspect="1"/>
          </p:cNvSpPr>
          <p:nvPr/>
        </p:nvSpPr>
        <p:spPr>
          <a:xfrm>
            <a:off x="6994765" y="621139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F266C-E651-E6F1-FCCF-8F5C14DAFF8C}"/>
              </a:ext>
            </a:extLst>
          </p:cNvPr>
          <p:cNvSpPr>
            <a:spLocks noChangeAspect="1"/>
          </p:cNvSpPr>
          <p:nvPr/>
        </p:nvSpPr>
        <p:spPr>
          <a:xfrm>
            <a:off x="11482979" y="504086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1B9B58-3B9E-B6F8-D8C4-F8987B7B1BEF}"/>
              </a:ext>
            </a:extLst>
          </p:cNvPr>
          <p:cNvSpPr>
            <a:spLocks noChangeAspect="1"/>
          </p:cNvSpPr>
          <p:nvPr/>
        </p:nvSpPr>
        <p:spPr>
          <a:xfrm rot="3268785">
            <a:off x="8580259" y="61795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409C8182-15ED-4725-E081-94E8C85E5005}"/>
              </a:ext>
            </a:extLst>
          </p:cNvPr>
          <p:cNvSpPr>
            <a:spLocks noChangeAspect="1"/>
          </p:cNvSpPr>
          <p:nvPr/>
        </p:nvSpPr>
        <p:spPr>
          <a:xfrm rot="3268785">
            <a:off x="11295103" y="59346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C8EE28-B540-EE78-3506-70ACA250DA04}"/>
              </a:ext>
            </a:extLst>
          </p:cNvPr>
          <p:cNvSpPr>
            <a:spLocks noChangeAspect="1"/>
          </p:cNvSpPr>
          <p:nvPr/>
        </p:nvSpPr>
        <p:spPr>
          <a:xfrm rot="3268785">
            <a:off x="9931099" y="611573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107ED7-F42B-A5A6-D0F3-0E503619A401}"/>
              </a:ext>
            </a:extLst>
          </p:cNvPr>
          <p:cNvSpPr>
            <a:spLocks noChangeAspect="1"/>
          </p:cNvSpPr>
          <p:nvPr/>
        </p:nvSpPr>
        <p:spPr>
          <a:xfrm>
            <a:off x="3359503" y="1610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75318E8-761F-6829-16C9-2A07CDFE8AD4}"/>
              </a:ext>
            </a:extLst>
          </p:cNvPr>
          <p:cNvSpPr>
            <a:spLocks noChangeAspect="1"/>
          </p:cNvSpPr>
          <p:nvPr/>
        </p:nvSpPr>
        <p:spPr>
          <a:xfrm>
            <a:off x="2753434" y="136278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0302D78-207B-4E62-1115-C041A06E03AD}"/>
              </a:ext>
            </a:extLst>
          </p:cNvPr>
          <p:cNvSpPr>
            <a:spLocks noChangeAspect="1"/>
          </p:cNvSpPr>
          <p:nvPr/>
        </p:nvSpPr>
        <p:spPr>
          <a:xfrm>
            <a:off x="1265028" y="68626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6CE3029-BFEB-4D7C-1665-1306FD595149}"/>
              </a:ext>
            </a:extLst>
          </p:cNvPr>
          <p:cNvSpPr>
            <a:spLocks noChangeAspect="1"/>
          </p:cNvSpPr>
          <p:nvPr/>
        </p:nvSpPr>
        <p:spPr>
          <a:xfrm>
            <a:off x="1029186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B50A119B-94EE-1CEF-CF52-EF9CC4D9271C}"/>
              </a:ext>
            </a:extLst>
          </p:cNvPr>
          <p:cNvSpPr>
            <a:spLocks noChangeAspect="1"/>
          </p:cNvSpPr>
          <p:nvPr/>
        </p:nvSpPr>
        <p:spPr>
          <a:xfrm>
            <a:off x="1842386" y="106009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E0BBB53-19DF-7331-160B-961425CCC17B}"/>
              </a:ext>
            </a:extLst>
          </p:cNvPr>
          <p:cNvSpPr>
            <a:spLocks noChangeAspect="1"/>
          </p:cNvSpPr>
          <p:nvPr/>
        </p:nvSpPr>
        <p:spPr>
          <a:xfrm>
            <a:off x="2544135" y="39552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DC72947-5239-1FE0-73B6-BFCBCCAE0E10}"/>
              </a:ext>
            </a:extLst>
          </p:cNvPr>
          <p:cNvSpPr>
            <a:spLocks noChangeAspect="1"/>
          </p:cNvSpPr>
          <p:nvPr/>
        </p:nvSpPr>
        <p:spPr>
          <a:xfrm>
            <a:off x="4018798" y="115341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C0BD570-B24B-7F64-4CD4-218B0EDB7774}"/>
              </a:ext>
            </a:extLst>
          </p:cNvPr>
          <p:cNvSpPr>
            <a:spLocks noChangeAspect="1"/>
          </p:cNvSpPr>
          <p:nvPr/>
        </p:nvSpPr>
        <p:spPr>
          <a:xfrm>
            <a:off x="711201" y="337566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3474FB-4851-8230-3A0E-CDCC1C892914}"/>
              </a:ext>
            </a:extLst>
          </p:cNvPr>
          <p:cNvSpPr>
            <a:spLocks noChangeAspect="1"/>
          </p:cNvSpPr>
          <p:nvPr/>
        </p:nvSpPr>
        <p:spPr>
          <a:xfrm>
            <a:off x="5220587" y="41838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6F076AFC-13DF-EB73-F138-60ABDADFFE46}"/>
              </a:ext>
            </a:extLst>
          </p:cNvPr>
          <p:cNvSpPr>
            <a:spLocks noChangeAspect="1"/>
          </p:cNvSpPr>
          <p:nvPr/>
        </p:nvSpPr>
        <p:spPr>
          <a:xfrm>
            <a:off x="11624875" y="390550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ABA6668-CFDD-FED9-2C74-E058F26843B5}"/>
              </a:ext>
            </a:extLst>
          </p:cNvPr>
          <p:cNvSpPr>
            <a:spLocks noChangeAspect="1"/>
          </p:cNvSpPr>
          <p:nvPr/>
        </p:nvSpPr>
        <p:spPr>
          <a:xfrm>
            <a:off x="9611865" y="4553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CB47E8A-975F-A04C-41D4-3F8EB3B06B70}"/>
              </a:ext>
            </a:extLst>
          </p:cNvPr>
          <p:cNvSpPr>
            <a:spLocks noChangeAspect="1"/>
          </p:cNvSpPr>
          <p:nvPr/>
        </p:nvSpPr>
        <p:spPr>
          <a:xfrm>
            <a:off x="8469934" y="6225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342AC89-52DE-53E9-045E-3B4408350315}"/>
              </a:ext>
            </a:extLst>
          </p:cNvPr>
          <p:cNvSpPr>
            <a:spLocks noChangeAspect="1"/>
          </p:cNvSpPr>
          <p:nvPr/>
        </p:nvSpPr>
        <p:spPr>
          <a:xfrm>
            <a:off x="11543156" y="274015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D47A386-3D8D-49F9-E47E-EF9216CC4E0E}"/>
              </a:ext>
            </a:extLst>
          </p:cNvPr>
          <p:cNvSpPr>
            <a:spLocks noChangeAspect="1"/>
          </p:cNvSpPr>
          <p:nvPr/>
        </p:nvSpPr>
        <p:spPr>
          <a:xfrm>
            <a:off x="4735337" y="8159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A71CB2F-92A6-0204-B99C-89B410315F6E}"/>
              </a:ext>
            </a:extLst>
          </p:cNvPr>
          <p:cNvSpPr>
            <a:spLocks noChangeAspect="1"/>
          </p:cNvSpPr>
          <p:nvPr/>
        </p:nvSpPr>
        <p:spPr>
          <a:xfrm rot="3268785">
            <a:off x="3765964" y="64044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FE04514-9813-1C35-F605-12CF32F9C41E}"/>
              </a:ext>
            </a:extLst>
          </p:cNvPr>
          <p:cNvSpPr>
            <a:spLocks noChangeAspect="1"/>
          </p:cNvSpPr>
          <p:nvPr/>
        </p:nvSpPr>
        <p:spPr>
          <a:xfrm rot="3268785">
            <a:off x="5256024" y="63185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2326CDC-216B-7352-DF96-8E030C4696A0}"/>
              </a:ext>
            </a:extLst>
          </p:cNvPr>
          <p:cNvSpPr>
            <a:spLocks noChangeAspect="1"/>
          </p:cNvSpPr>
          <p:nvPr/>
        </p:nvSpPr>
        <p:spPr>
          <a:xfrm>
            <a:off x="5033855" y="14471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551A1AC-9B3C-3570-855C-3495D2978821}"/>
              </a:ext>
            </a:extLst>
          </p:cNvPr>
          <p:cNvSpPr>
            <a:spLocks noChangeAspect="1"/>
          </p:cNvSpPr>
          <p:nvPr/>
        </p:nvSpPr>
        <p:spPr>
          <a:xfrm>
            <a:off x="5135147" y="9537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2DDCBB9-C294-6BC4-EEB2-A4DA6092CDA2}"/>
              </a:ext>
            </a:extLst>
          </p:cNvPr>
          <p:cNvSpPr>
            <a:spLocks noChangeAspect="1"/>
          </p:cNvSpPr>
          <p:nvPr/>
        </p:nvSpPr>
        <p:spPr>
          <a:xfrm>
            <a:off x="6713702" y="84755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6E966C8B-A1C2-EF10-91C8-62A6995669B0}"/>
              </a:ext>
            </a:extLst>
          </p:cNvPr>
          <p:cNvSpPr>
            <a:spLocks noChangeAspect="1"/>
          </p:cNvSpPr>
          <p:nvPr/>
        </p:nvSpPr>
        <p:spPr>
          <a:xfrm>
            <a:off x="8211728" y="89327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B750DC4C-173D-8CF5-5366-FF79CE1987AC}"/>
              </a:ext>
            </a:extLst>
          </p:cNvPr>
          <p:cNvSpPr>
            <a:spLocks noChangeAspect="1"/>
          </p:cNvSpPr>
          <p:nvPr/>
        </p:nvSpPr>
        <p:spPr>
          <a:xfrm>
            <a:off x="10465296" y="10186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84A0E039-423D-260F-4437-2487E8C64BDB}"/>
              </a:ext>
            </a:extLst>
          </p:cNvPr>
          <p:cNvSpPr>
            <a:spLocks noChangeAspect="1"/>
          </p:cNvSpPr>
          <p:nvPr/>
        </p:nvSpPr>
        <p:spPr>
          <a:xfrm>
            <a:off x="11579156" y="131706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5975944-F434-CF8F-6377-798E2CF9BAE6}"/>
              </a:ext>
            </a:extLst>
          </p:cNvPr>
          <p:cNvSpPr>
            <a:spLocks noChangeAspect="1"/>
          </p:cNvSpPr>
          <p:nvPr/>
        </p:nvSpPr>
        <p:spPr>
          <a:xfrm>
            <a:off x="11366349" y="19785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0AE68B-B17C-148A-A124-AE24B6388127}"/>
              </a:ext>
            </a:extLst>
          </p:cNvPr>
          <p:cNvSpPr>
            <a:spLocks noChangeAspect="1"/>
          </p:cNvSpPr>
          <p:nvPr/>
        </p:nvSpPr>
        <p:spPr>
          <a:xfrm>
            <a:off x="9523904" y="100564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F51F3F-F9A2-39AB-3E35-2B63730755BD}"/>
              </a:ext>
            </a:extLst>
          </p:cNvPr>
          <p:cNvSpPr>
            <a:spLocks noChangeAspect="1"/>
          </p:cNvSpPr>
          <p:nvPr/>
        </p:nvSpPr>
        <p:spPr>
          <a:xfrm>
            <a:off x="10726808" y="1926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A71DFB6-55C0-A620-43F5-8A558805866B}"/>
              </a:ext>
            </a:extLst>
          </p:cNvPr>
          <p:cNvSpPr>
            <a:spLocks noChangeAspect="1"/>
          </p:cNvSpPr>
          <p:nvPr/>
        </p:nvSpPr>
        <p:spPr>
          <a:xfrm>
            <a:off x="10915823" y="200578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D8108B-C3B5-EB7C-AB80-F7E502718C22}"/>
              </a:ext>
            </a:extLst>
          </p:cNvPr>
          <p:cNvSpPr>
            <a:spLocks noChangeAspect="1"/>
          </p:cNvSpPr>
          <p:nvPr/>
        </p:nvSpPr>
        <p:spPr>
          <a:xfrm>
            <a:off x="588381" y="606425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900DEB2-ED30-B198-A06B-68B655BF2DA8}"/>
              </a:ext>
            </a:extLst>
          </p:cNvPr>
          <p:cNvSpPr>
            <a:spLocks noChangeAspect="1"/>
          </p:cNvSpPr>
          <p:nvPr/>
        </p:nvSpPr>
        <p:spPr>
          <a:xfrm>
            <a:off x="7233484" y="1146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9745A0-A865-EF6D-D69E-A9BC20AF9DF3}"/>
              </a:ext>
            </a:extLst>
          </p:cNvPr>
          <p:cNvSpPr>
            <a:spLocks noChangeAspect="1"/>
          </p:cNvSpPr>
          <p:nvPr/>
        </p:nvSpPr>
        <p:spPr>
          <a:xfrm>
            <a:off x="11593854" y="5831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2370D4F-2F35-C869-36F5-B45F5CD88A45}"/>
              </a:ext>
            </a:extLst>
          </p:cNvPr>
          <p:cNvSpPr/>
          <p:nvPr/>
        </p:nvSpPr>
        <p:spPr>
          <a:xfrm>
            <a:off x="-1743634" y="-1164520"/>
            <a:ext cx="14782800" cy="9046575"/>
          </a:xfrm>
          <a:prstGeom prst="rect">
            <a:avLst/>
          </a:prstGeom>
          <a:solidFill>
            <a:schemeClr val="tx1">
              <a:alpha val="450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T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C8959DD-C18D-0F36-5248-52A17EC12E0B}"/>
              </a:ext>
            </a:extLst>
          </p:cNvPr>
          <p:cNvSpPr>
            <a:spLocks noChangeAspect="1"/>
          </p:cNvSpPr>
          <p:nvPr/>
        </p:nvSpPr>
        <p:spPr>
          <a:xfrm>
            <a:off x="5533945" y="12036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E6147D08-2D8A-96E4-E5BD-76547F224777}"/>
              </a:ext>
            </a:extLst>
          </p:cNvPr>
          <p:cNvSpPr>
            <a:spLocks noChangeAspect="1"/>
          </p:cNvSpPr>
          <p:nvPr/>
        </p:nvSpPr>
        <p:spPr>
          <a:xfrm rot="3268785">
            <a:off x="847252" y="543054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06CC250-E088-9590-118E-FEFD7EADC7CC}"/>
              </a:ext>
            </a:extLst>
          </p:cNvPr>
          <p:cNvSpPr>
            <a:spLocks noChangeAspect="1"/>
          </p:cNvSpPr>
          <p:nvPr/>
        </p:nvSpPr>
        <p:spPr>
          <a:xfrm rot="3268785">
            <a:off x="1578358" y="4041848"/>
            <a:ext cx="36000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80F36DF-260C-6A35-8769-7A20F42296A6}"/>
              </a:ext>
            </a:extLst>
          </p:cNvPr>
          <p:cNvSpPr>
            <a:spLocks noChangeAspect="1"/>
          </p:cNvSpPr>
          <p:nvPr/>
        </p:nvSpPr>
        <p:spPr>
          <a:xfrm rot="3268785">
            <a:off x="605179" y="44709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1C361AE-6677-25D9-1A62-DCE9A9E85960}"/>
              </a:ext>
            </a:extLst>
          </p:cNvPr>
          <p:cNvSpPr>
            <a:spLocks noChangeAspect="1"/>
          </p:cNvSpPr>
          <p:nvPr/>
        </p:nvSpPr>
        <p:spPr>
          <a:xfrm>
            <a:off x="7597313" y="49450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7A7E22-22D9-41E9-5D10-14AA8E6C7E0C}"/>
              </a:ext>
            </a:extLst>
          </p:cNvPr>
          <p:cNvSpPr>
            <a:spLocks noChangeAspect="1"/>
          </p:cNvSpPr>
          <p:nvPr/>
        </p:nvSpPr>
        <p:spPr>
          <a:xfrm>
            <a:off x="1327053" y="4950797"/>
            <a:ext cx="86993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C288F-6E02-E9B3-B691-F95D6017D828}"/>
              </a:ext>
            </a:extLst>
          </p:cNvPr>
          <p:cNvSpPr>
            <a:spLocks noChangeAspect="1"/>
          </p:cNvSpPr>
          <p:nvPr/>
        </p:nvSpPr>
        <p:spPr>
          <a:xfrm>
            <a:off x="1973538" y="606425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F01959AD-14DA-F300-95B7-DF353CEDD367}"/>
              </a:ext>
            </a:extLst>
          </p:cNvPr>
          <p:cNvSpPr>
            <a:spLocks noChangeAspect="1"/>
          </p:cNvSpPr>
          <p:nvPr/>
        </p:nvSpPr>
        <p:spPr>
          <a:xfrm rot="3268785">
            <a:off x="1584088" y="5155453"/>
            <a:ext cx="45719" cy="46836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CCD60502-161E-E366-BD09-D240E18CEDA5}"/>
              </a:ext>
            </a:extLst>
          </p:cNvPr>
          <p:cNvSpPr>
            <a:spLocks noChangeAspect="1"/>
          </p:cNvSpPr>
          <p:nvPr/>
        </p:nvSpPr>
        <p:spPr>
          <a:xfrm>
            <a:off x="6951774" y="10965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E5E740D9-3DC7-DED2-A03C-186A2F91661E}"/>
              </a:ext>
            </a:extLst>
          </p:cNvPr>
          <p:cNvSpPr>
            <a:spLocks noChangeAspect="1"/>
          </p:cNvSpPr>
          <p:nvPr/>
        </p:nvSpPr>
        <p:spPr>
          <a:xfrm>
            <a:off x="5900358" y="9794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97A1C47-89EC-685B-7562-31F15973AFAE}"/>
              </a:ext>
            </a:extLst>
          </p:cNvPr>
          <p:cNvGrpSpPr>
            <a:grpSpLocks noChangeAspect="1"/>
          </p:cNvGrpSpPr>
          <p:nvPr/>
        </p:nvGrpSpPr>
        <p:grpSpPr>
          <a:xfrm>
            <a:off x="-1178269" y="-1207010"/>
            <a:ext cx="2398010" cy="2401852"/>
            <a:chOff x="5608109" y="2418225"/>
            <a:chExt cx="660987" cy="662046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25ED302-984B-6666-9041-F297BB0A9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4047" y="2454692"/>
              <a:ext cx="589112" cy="589112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3000">
                  <a:srgbClr val="D5DCFE"/>
                </a:gs>
                <a:gs pos="100000">
                  <a:schemeClr val="bg1">
                    <a:lumMod val="85000"/>
                  </a:schemeClr>
                </a:gs>
                <a:gs pos="44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363853">
                <a:srgbClr val="C5C8FF">
                  <a:alpha val="37952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FDE2373-2959-31B1-6E1D-BFD73F2AD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8109" y="2418225"/>
              <a:ext cx="660987" cy="662046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17292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BA5035D8-4A87-E40F-160F-F3CD9B40AF7D}"/>
              </a:ext>
            </a:extLst>
          </p:cNvPr>
          <p:cNvSpPr>
            <a:spLocks noChangeAspect="1"/>
          </p:cNvSpPr>
          <p:nvPr/>
        </p:nvSpPr>
        <p:spPr>
          <a:xfrm>
            <a:off x="5854639" y="61885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24EB40-27C4-195C-344F-6180BE251768}"/>
              </a:ext>
            </a:extLst>
          </p:cNvPr>
          <p:cNvSpPr>
            <a:spLocks noChangeAspect="1"/>
          </p:cNvSpPr>
          <p:nvPr/>
        </p:nvSpPr>
        <p:spPr>
          <a:xfrm>
            <a:off x="3511903" y="17632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BC46B6-8F91-8C80-313C-C106A42501C5}"/>
              </a:ext>
            </a:extLst>
          </p:cNvPr>
          <p:cNvSpPr>
            <a:spLocks noChangeAspect="1"/>
          </p:cNvSpPr>
          <p:nvPr/>
        </p:nvSpPr>
        <p:spPr>
          <a:xfrm>
            <a:off x="7551594" y="640231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9A823F4-5B54-8AA0-A2BC-E3F3ED344D9E}"/>
              </a:ext>
            </a:extLst>
          </p:cNvPr>
          <p:cNvSpPr>
            <a:spLocks noChangeAspect="1"/>
          </p:cNvSpPr>
          <p:nvPr/>
        </p:nvSpPr>
        <p:spPr>
          <a:xfrm rot="3268785">
            <a:off x="1381669" y="2903382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A0BE6317-8D91-25CB-A3E3-D375AAB6FDE1}"/>
              </a:ext>
            </a:extLst>
          </p:cNvPr>
          <p:cNvSpPr>
            <a:spLocks noChangeAspect="1"/>
          </p:cNvSpPr>
          <p:nvPr/>
        </p:nvSpPr>
        <p:spPr>
          <a:xfrm rot="3268785">
            <a:off x="10780803" y="65459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7878C-4617-2106-AC73-577F05AF706B}"/>
              </a:ext>
            </a:extLst>
          </p:cNvPr>
          <p:cNvSpPr txBox="1"/>
          <p:nvPr/>
        </p:nvSpPr>
        <p:spPr>
          <a:xfrm>
            <a:off x="1167029" y="4056522"/>
            <a:ext cx="42646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Each user is assigned to a spherical </a:t>
            </a:r>
          </a:p>
          <a:p>
            <a:pPr algn="just"/>
            <a:r>
              <a:rPr lang="en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3-D geometry, which position in space is translated from the user’s real life one, as well as the relative distance between one another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39FEE-8D6B-0F6A-AA3C-A6F8F69C344E}"/>
              </a:ext>
            </a:extLst>
          </p:cNvPr>
          <p:cNvSpPr txBox="1"/>
          <p:nvPr/>
        </p:nvSpPr>
        <p:spPr>
          <a:xfrm>
            <a:off x="6831483" y="2629318"/>
            <a:ext cx="4390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Geometries instantiate point-cloud like figures, affected by turbulent forces to create more interesting shapes and movements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DC996-6D07-7FC6-34AE-F4DC3EEFB8F8}"/>
              </a:ext>
            </a:extLst>
          </p:cNvPr>
          <p:cNvSpPr txBox="1"/>
          <p:nvPr/>
        </p:nvSpPr>
        <p:spPr>
          <a:xfrm>
            <a:off x="1200049" y="2757463"/>
            <a:ext cx="4110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E2E2E2"/>
                </a:solidFill>
                <a:latin typeface="Copperplate" panose="02000504000000020004" pitchFamily="2" charset="77"/>
              </a:rPr>
              <a:t>The Users’ position detected and mapped from the spinal cord</a:t>
            </a:r>
            <a:endParaRPr lang="en-IT" sz="1600" dirty="0">
              <a:solidFill>
                <a:srgbClr val="E2E2E2"/>
              </a:solidFill>
              <a:latin typeface="Copperplate" panose="02000504000000020004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A0F05-E64B-BA9D-6389-91964FACDA67}"/>
              </a:ext>
            </a:extLst>
          </p:cNvPr>
          <p:cNvSpPr txBox="1"/>
          <p:nvPr/>
        </p:nvSpPr>
        <p:spPr>
          <a:xfrm>
            <a:off x="6902933" y="4223687"/>
            <a:ext cx="44117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The distance between users is mapped to control a 3-D noise applied to the boundaries of the each sphere, resulting in a progressively more shuttering effect of said boundaries</a:t>
            </a:r>
            <a:endParaRPr lang="en-IT" sz="16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83C32DA-DF30-7C7A-4C4F-1DFCAB85A33E}"/>
              </a:ext>
            </a:extLst>
          </p:cNvPr>
          <p:cNvSpPr/>
          <p:nvPr/>
        </p:nvSpPr>
        <p:spPr>
          <a:xfrm>
            <a:off x="1119479" y="2625897"/>
            <a:ext cx="4346519" cy="870457"/>
          </a:xfrm>
          <a:prstGeom prst="roundRect">
            <a:avLst/>
          </a:prstGeom>
          <a:noFill/>
          <a:ln w="12700">
            <a:solidFill>
              <a:srgbClr val="626582">
                <a:alpha val="707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58BDCC3-D5A8-0772-BF95-AF9AC97EAC4D}"/>
              </a:ext>
            </a:extLst>
          </p:cNvPr>
          <p:cNvSpPr/>
          <p:nvPr/>
        </p:nvSpPr>
        <p:spPr>
          <a:xfrm>
            <a:off x="1059578" y="3884350"/>
            <a:ext cx="4492747" cy="1575666"/>
          </a:xfrm>
          <a:prstGeom prst="roundRect">
            <a:avLst/>
          </a:prstGeom>
          <a:noFill/>
          <a:ln w="12700">
            <a:solidFill>
              <a:srgbClr val="626582">
                <a:alpha val="707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EDFEC6F-9D41-C1A5-DD45-611C0BA535EB}"/>
              </a:ext>
            </a:extLst>
          </p:cNvPr>
          <p:cNvSpPr/>
          <p:nvPr/>
        </p:nvSpPr>
        <p:spPr>
          <a:xfrm>
            <a:off x="3666184" y="-1166188"/>
            <a:ext cx="4495040" cy="637745"/>
          </a:xfrm>
          <a:prstGeom prst="roundRect">
            <a:avLst/>
          </a:prstGeom>
          <a:noFill/>
          <a:ln w="12700">
            <a:solidFill>
              <a:srgbClr val="626582">
                <a:alpha val="707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13662C3-0277-727D-6EE5-8947C86FA28B}"/>
              </a:ext>
            </a:extLst>
          </p:cNvPr>
          <p:cNvSpPr/>
          <p:nvPr/>
        </p:nvSpPr>
        <p:spPr>
          <a:xfrm>
            <a:off x="3731631" y="-1121534"/>
            <a:ext cx="4511700" cy="680085"/>
          </a:xfrm>
          <a:prstGeom prst="roundRect">
            <a:avLst/>
          </a:prstGeom>
          <a:noFill/>
          <a:ln w="12700">
            <a:solidFill>
              <a:srgbClr val="626582">
                <a:alpha val="707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EDDA052-9FF4-3ECA-3294-37A63F20E1C1}"/>
              </a:ext>
            </a:extLst>
          </p:cNvPr>
          <p:cNvSpPr/>
          <p:nvPr/>
        </p:nvSpPr>
        <p:spPr>
          <a:xfrm>
            <a:off x="6725433" y="2555000"/>
            <a:ext cx="4697654" cy="1225897"/>
          </a:xfrm>
          <a:prstGeom prst="roundRect">
            <a:avLst/>
          </a:prstGeom>
          <a:noFill/>
          <a:ln w="12700">
            <a:solidFill>
              <a:srgbClr val="626582">
                <a:alpha val="707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F41EB7-8641-90B9-CA0A-CEA029FD4C1C}"/>
              </a:ext>
            </a:extLst>
          </p:cNvPr>
          <p:cNvSpPr>
            <a:spLocks noChangeAspect="1"/>
          </p:cNvSpPr>
          <p:nvPr/>
        </p:nvSpPr>
        <p:spPr>
          <a:xfrm>
            <a:off x="7196210" y="377459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CDEFFE0-1A46-2F31-EEC4-FAD53DC4E3D5}"/>
              </a:ext>
            </a:extLst>
          </p:cNvPr>
          <p:cNvSpPr>
            <a:spLocks noChangeAspect="1"/>
          </p:cNvSpPr>
          <p:nvPr/>
        </p:nvSpPr>
        <p:spPr>
          <a:xfrm>
            <a:off x="11021200" y="2522363"/>
            <a:ext cx="62542" cy="62542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1A8889-3EAF-F0E6-E1B7-47C4B73EAB33}"/>
              </a:ext>
            </a:extLst>
          </p:cNvPr>
          <p:cNvSpPr>
            <a:spLocks noChangeAspect="1"/>
          </p:cNvSpPr>
          <p:nvPr/>
        </p:nvSpPr>
        <p:spPr>
          <a:xfrm>
            <a:off x="5089428" y="347643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2CB3D59-D3C6-6ADF-534A-068F3494DB93}"/>
              </a:ext>
            </a:extLst>
          </p:cNvPr>
          <p:cNvSpPr>
            <a:spLocks noChangeAspect="1"/>
          </p:cNvSpPr>
          <p:nvPr/>
        </p:nvSpPr>
        <p:spPr>
          <a:xfrm>
            <a:off x="1656824" y="2588299"/>
            <a:ext cx="76318" cy="7631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ED30E0-E18E-3F65-7FC2-16D5A713F84A}"/>
              </a:ext>
            </a:extLst>
          </p:cNvPr>
          <p:cNvSpPr>
            <a:spLocks noChangeAspect="1"/>
          </p:cNvSpPr>
          <p:nvPr/>
        </p:nvSpPr>
        <p:spPr>
          <a:xfrm>
            <a:off x="4226577" y="5444155"/>
            <a:ext cx="46836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FC73F5-3CA6-023F-11CB-AE0B021C8A5B}"/>
              </a:ext>
            </a:extLst>
          </p:cNvPr>
          <p:cNvSpPr/>
          <p:nvPr/>
        </p:nvSpPr>
        <p:spPr>
          <a:xfrm>
            <a:off x="6759421" y="4092641"/>
            <a:ext cx="4664236" cy="1575666"/>
          </a:xfrm>
          <a:prstGeom prst="roundRect">
            <a:avLst/>
          </a:prstGeom>
          <a:noFill/>
          <a:ln w="12700">
            <a:solidFill>
              <a:srgbClr val="626582">
                <a:alpha val="707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7157F81-95CF-7F36-9682-9EE341218486}"/>
              </a:ext>
            </a:extLst>
          </p:cNvPr>
          <p:cNvSpPr>
            <a:spLocks noChangeAspect="1"/>
          </p:cNvSpPr>
          <p:nvPr/>
        </p:nvSpPr>
        <p:spPr>
          <a:xfrm>
            <a:off x="9204587" y="7825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24031E-5C76-1155-3BA0-10D096171353}"/>
              </a:ext>
            </a:extLst>
          </p:cNvPr>
          <p:cNvSpPr>
            <a:spLocks noChangeAspect="1"/>
          </p:cNvSpPr>
          <p:nvPr/>
        </p:nvSpPr>
        <p:spPr>
          <a:xfrm rot="3268785">
            <a:off x="8732659" y="63319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212FDA-B5AA-04C2-C01C-2C4BC247F3EA}"/>
              </a:ext>
            </a:extLst>
          </p:cNvPr>
          <p:cNvSpPr>
            <a:spLocks noChangeAspect="1"/>
          </p:cNvSpPr>
          <p:nvPr/>
        </p:nvSpPr>
        <p:spPr>
          <a:xfrm rot="3268785">
            <a:off x="6745588" y="45994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C155BFB-2BF5-965C-D630-4AC5CA3D9924}"/>
              </a:ext>
            </a:extLst>
          </p:cNvPr>
          <p:cNvSpPr/>
          <p:nvPr/>
        </p:nvSpPr>
        <p:spPr>
          <a:xfrm>
            <a:off x="1107689" y="1615873"/>
            <a:ext cx="4360578" cy="553991"/>
          </a:xfrm>
          <a:prstGeom prst="roundRect">
            <a:avLst/>
          </a:prstGeom>
          <a:solidFill>
            <a:srgbClr val="626582">
              <a:alpha val="25000"/>
            </a:srgbClr>
          </a:solidFill>
          <a:ln w="12700">
            <a:noFill/>
          </a:ln>
          <a:effectLst>
            <a:glow rad="105423">
              <a:srgbClr val="626582">
                <a:alpha val="78750"/>
              </a:srgb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E2524-9334-5C1D-636C-438F3920F0AC}"/>
              </a:ext>
            </a:extLst>
          </p:cNvPr>
          <p:cNvSpPr txBox="1"/>
          <p:nvPr/>
        </p:nvSpPr>
        <p:spPr>
          <a:xfrm>
            <a:off x="1081256" y="1694188"/>
            <a:ext cx="445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INTERACTION TECHNOLOGY: </a:t>
            </a:r>
            <a:r>
              <a:rPr lang="en-IT" u="sng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Kinect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06C5514-89EC-07D0-1162-8C1CA6449651}"/>
              </a:ext>
            </a:extLst>
          </p:cNvPr>
          <p:cNvSpPr/>
          <p:nvPr/>
        </p:nvSpPr>
        <p:spPr>
          <a:xfrm>
            <a:off x="6742712" y="1572381"/>
            <a:ext cx="4680945" cy="620183"/>
          </a:xfrm>
          <a:prstGeom prst="roundRect">
            <a:avLst/>
          </a:prstGeom>
          <a:solidFill>
            <a:srgbClr val="626582">
              <a:alpha val="25000"/>
            </a:srgbClr>
          </a:solidFill>
          <a:ln w="12700">
            <a:noFill/>
          </a:ln>
          <a:effectLst>
            <a:glow rad="105423">
              <a:srgbClr val="626582">
                <a:alpha val="78750"/>
              </a:srgb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663432-20F5-C284-FA5E-2922D7E6ADAB}"/>
              </a:ext>
            </a:extLst>
          </p:cNvPr>
          <p:cNvSpPr txBox="1"/>
          <p:nvPr/>
        </p:nvSpPr>
        <p:spPr>
          <a:xfrm>
            <a:off x="909646" y="752536"/>
            <a:ext cx="449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INTERACTION AND VISUAL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609204-F727-9987-A4AF-B7D18224F232}"/>
              </a:ext>
            </a:extLst>
          </p:cNvPr>
          <p:cNvSpPr txBox="1"/>
          <p:nvPr/>
        </p:nvSpPr>
        <p:spPr>
          <a:xfrm>
            <a:off x="6800335" y="1704686"/>
            <a:ext cx="445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VISUAL SOFTWARE: </a:t>
            </a:r>
            <a:r>
              <a:rPr lang="en-IT" u="sng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Touchdesigner</a:t>
            </a:r>
          </a:p>
        </p:txBody>
      </p:sp>
    </p:spTree>
    <p:extLst>
      <p:ext uri="{BB962C8B-B14F-4D97-AF65-F5344CB8AC3E}">
        <p14:creationId xmlns:p14="http://schemas.microsoft.com/office/powerpoint/2010/main" val="3824869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8E3690D-90BD-7E3B-203B-503B1E039068}"/>
              </a:ext>
            </a:extLst>
          </p:cNvPr>
          <p:cNvSpPr>
            <a:spLocks noChangeAspect="1"/>
          </p:cNvSpPr>
          <p:nvPr/>
        </p:nvSpPr>
        <p:spPr>
          <a:xfrm>
            <a:off x="6994765" y="621139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F266C-E651-E6F1-FCCF-8F5C14DAFF8C}"/>
              </a:ext>
            </a:extLst>
          </p:cNvPr>
          <p:cNvSpPr>
            <a:spLocks noChangeAspect="1"/>
          </p:cNvSpPr>
          <p:nvPr/>
        </p:nvSpPr>
        <p:spPr>
          <a:xfrm>
            <a:off x="11482979" y="504086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1B9B58-3B9E-B6F8-D8C4-F8987B7B1BEF}"/>
              </a:ext>
            </a:extLst>
          </p:cNvPr>
          <p:cNvSpPr>
            <a:spLocks noChangeAspect="1"/>
          </p:cNvSpPr>
          <p:nvPr/>
        </p:nvSpPr>
        <p:spPr>
          <a:xfrm rot="3268785">
            <a:off x="8580259" y="617951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409C8182-15ED-4725-E081-94E8C85E5005}"/>
              </a:ext>
            </a:extLst>
          </p:cNvPr>
          <p:cNvSpPr>
            <a:spLocks noChangeAspect="1"/>
          </p:cNvSpPr>
          <p:nvPr/>
        </p:nvSpPr>
        <p:spPr>
          <a:xfrm rot="3268785">
            <a:off x="11295103" y="59346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C8EE28-B540-EE78-3506-70ACA250DA04}"/>
              </a:ext>
            </a:extLst>
          </p:cNvPr>
          <p:cNvSpPr>
            <a:spLocks noChangeAspect="1"/>
          </p:cNvSpPr>
          <p:nvPr/>
        </p:nvSpPr>
        <p:spPr>
          <a:xfrm rot="3268785">
            <a:off x="9931099" y="611573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107ED7-F42B-A5A6-D0F3-0E503619A401}"/>
              </a:ext>
            </a:extLst>
          </p:cNvPr>
          <p:cNvSpPr>
            <a:spLocks noChangeAspect="1"/>
          </p:cNvSpPr>
          <p:nvPr/>
        </p:nvSpPr>
        <p:spPr>
          <a:xfrm>
            <a:off x="3359503" y="1610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75318E8-761F-6829-16C9-2A07CDFE8AD4}"/>
              </a:ext>
            </a:extLst>
          </p:cNvPr>
          <p:cNvSpPr>
            <a:spLocks noChangeAspect="1"/>
          </p:cNvSpPr>
          <p:nvPr/>
        </p:nvSpPr>
        <p:spPr>
          <a:xfrm>
            <a:off x="2753434" y="136278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0302D78-207B-4E62-1115-C041A06E03AD}"/>
              </a:ext>
            </a:extLst>
          </p:cNvPr>
          <p:cNvSpPr>
            <a:spLocks noChangeAspect="1"/>
          </p:cNvSpPr>
          <p:nvPr/>
        </p:nvSpPr>
        <p:spPr>
          <a:xfrm>
            <a:off x="1265028" y="68626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6CE3029-BFEB-4D7C-1665-1306FD595149}"/>
              </a:ext>
            </a:extLst>
          </p:cNvPr>
          <p:cNvSpPr>
            <a:spLocks noChangeAspect="1"/>
          </p:cNvSpPr>
          <p:nvPr/>
        </p:nvSpPr>
        <p:spPr>
          <a:xfrm>
            <a:off x="1029186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B50A119B-94EE-1CEF-CF52-EF9CC4D9271C}"/>
              </a:ext>
            </a:extLst>
          </p:cNvPr>
          <p:cNvSpPr>
            <a:spLocks noChangeAspect="1"/>
          </p:cNvSpPr>
          <p:nvPr/>
        </p:nvSpPr>
        <p:spPr>
          <a:xfrm>
            <a:off x="1842386" y="106009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E0BBB53-19DF-7331-160B-961425CCC17B}"/>
              </a:ext>
            </a:extLst>
          </p:cNvPr>
          <p:cNvSpPr>
            <a:spLocks noChangeAspect="1"/>
          </p:cNvSpPr>
          <p:nvPr/>
        </p:nvSpPr>
        <p:spPr>
          <a:xfrm>
            <a:off x="2544135" y="39552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DC72947-5239-1FE0-73B6-BFCBCCAE0E10}"/>
              </a:ext>
            </a:extLst>
          </p:cNvPr>
          <p:cNvSpPr>
            <a:spLocks noChangeAspect="1"/>
          </p:cNvSpPr>
          <p:nvPr/>
        </p:nvSpPr>
        <p:spPr>
          <a:xfrm>
            <a:off x="4018798" y="115341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C0BD570-B24B-7F64-4CD4-218B0EDB7774}"/>
              </a:ext>
            </a:extLst>
          </p:cNvPr>
          <p:cNvSpPr>
            <a:spLocks noChangeAspect="1"/>
          </p:cNvSpPr>
          <p:nvPr/>
        </p:nvSpPr>
        <p:spPr>
          <a:xfrm>
            <a:off x="711201" y="330810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3474FB-4851-8230-3A0E-CDCC1C892914}"/>
              </a:ext>
            </a:extLst>
          </p:cNvPr>
          <p:cNvSpPr>
            <a:spLocks noChangeAspect="1"/>
          </p:cNvSpPr>
          <p:nvPr/>
        </p:nvSpPr>
        <p:spPr>
          <a:xfrm>
            <a:off x="5220587" y="41838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A92B6DC9-EC15-9345-B238-4A02369D4CA1}"/>
              </a:ext>
            </a:extLst>
          </p:cNvPr>
          <p:cNvSpPr>
            <a:spLocks noChangeAspect="1"/>
          </p:cNvSpPr>
          <p:nvPr/>
        </p:nvSpPr>
        <p:spPr>
          <a:xfrm>
            <a:off x="11366349" y="315466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6F076AFC-13DF-EB73-F138-60ABDADFFE46}"/>
              </a:ext>
            </a:extLst>
          </p:cNvPr>
          <p:cNvSpPr>
            <a:spLocks noChangeAspect="1"/>
          </p:cNvSpPr>
          <p:nvPr/>
        </p:nvSpPr>
        <p:spPr>
          <a:xfrm>
            <a:off x="11624875" y="390550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ABA6668-CFDD-FED9-2C74-E058F26843B5}"/>
              </a:ext>
            </a:extLst>
          </p:cNvPr>
          <p:cNvSpPr>
            <a:spLocks noChangeAspect="1"/>
          </p:cNvSpPr>
          <p:nvPr/>
        </p:nvSpPr>
        <p:spPr>
          <a:xfrm>
            <a:off x="9611865" y="4553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CB47E8A-975F-A04C-41D4-3F8EB3B06B70}"/>
              </a:ext>
            </a:extLst>
          </p:cNvPr>
          <p:cNvSpPr>
            <a:spLocks noChangeAspect="1"/>
          </p:cNvSpPr>
          <p:nvPr/>
        </p:nvSpPr>
        <p:spPr>
          <a:xfrm>
            <a:off x="8469934" y="6225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342AC89-52DE-53E9-045E-3B4408350315}"/>
              </a:ext>
            </a:extLst>
          </p:cNvPr>
          <p:cNvSpPr>
            <a:spLocks noChangeAspect="1"/>
          </p:cNvSpPr>
          <p:nvPr/>
        </p:nvSpPr>
        <p:spPr>
          <a:xfrm>
            <a:off x="11543156" y="274015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D47A386-3D8D-49F9-E47E-EF9216CC4E0E}"/>
              </a:ext>
            </a:extLst>
          </p:cNvPr>
          <p:cNvSpPr>
            <a:spLocks noChangeAspect="1"/>
          </p:cNvSpPr>
          <p:nvPr/>
        </p:nvSpPr>
        <p:spPr>
          <a:xfrm>
            <a:off x="4735337" y="8159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A71CB2F-92A6-0204-B99C-89B410315F6E}"/>
              </a:ext>
            </a:extLst>
          </p:cNvPr>
          <p:cNvSpPr>
            <a:spLocks noChangeAspect="1"/>
          </p:cNvSpPr>
          <p:nvPr/>
        </p:nvSpPr>
        <p:spPr>
          <a:xfrm rot="3268785">
            <a:off x="3765964" y="640442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FE04514-9813-1C35-F605-12CF32F9C41E}"/>
              </a:ext>
            </a:extLst>
          </p:cNvPr>
          <p:cNvSpPr>
            <a:spLocks noChangeAspect="1"/>
          </p:cNvSpPr>
          <p:nvPr/>
        </p:nvSpPr>
        <p:spPr>
          <a:xfrm rot="3268785">
            <a:off x="5256024" y="63185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2326CDC-216B-7352-DF96-8E030C4696A0}"/>
              </a:ext>
            </a:extLst>
          </p:cNvPr>
          <p:cNvSpPr>
            <a:spLocks noChangeAspect="1"/>
          </p:cNvSpPr>
          <p:nvPr/>
        </p:nvSpPr>
        <p:spPr>
          <a:xfrm>
            <a:off x="5033855" y="14471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551A1AC-9B3C-3570-855C-3495D2978821}"/>
              </a:ext>
            </a:extLst>
          </p:cNvPr>
          <p:cNvSpPr>
            <a:spLocks noChangeAspect="1"/>
          </p:cNvSpPr>
          <p:nvPr/>
        </p:nvSpPr>
        <p:spPr>
          <a:xfrm>
            <a:off x="5135147" y="9537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2DDCBB9-C294-6BC4-EEB2-A4DA6092CDA2}"/>
              </a:ext>
            </a:extLst>
          </p:cNvPr>
          <p:cNvSpPr>
            <a:spLocks noChangeAspect="1"/>
          </p:cNvSpPr>
          <p:nvPr/>
        </p:nvSpPr>
        <p:spPr>
          <a:xfrm>
            <a:off x="6713702" y="84755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6E966C8B-A1C2-EF10-91C8-62A6995669B0}"/>
              </a:ext>
            </a:extLst>
          </p:cNvPr>
          <p:cNvSpPr>
            <a:spLocks noChangeAspect="1"/>
          </p:cNvSpPr>
          <p:nvPr/>
        </p:nvSpPr>
        <p:spPr>
          <a:xfrm>
            <a:off x="8211728" y="89327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B750DC4C-173D-8CF5-5366-FF79CE1987AC}"/>
              </a:ext>
            </a:extLst>
          </p:cNvPr>
          <p:cNvSpPr>
            <a:spLocks noChangeAspect="1"/>
          </p:cNvSpPr>
          <p:nvPr/>
        </p:nvSpPr>
        <p:spPr>
          <a:xfrm>
            <a:off x="10465296" y="10186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84A0E039-423D-260F-4437-2487E8C64BDB}"/>
              </a:ext>
            </a:extLst>
          </p:cNvPr>
          <p:cNvSpPr>
            <a:spLocks noChangeAspect="1"/>
          </p:cNvSpPr>
          <p:nvPr/>
        </p:nvSpPr>
        <p:spPr>
          <a:xfrm>
            <a:off x="11579156" y="131706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5975944-F434-CF8F-6377-798E2CF9BAE6}"/>
              </a:ext>
            </a:extLst>
          </p:cNvPr>
          <p:cNvSpPr>
            <a:spLocks noChangeAspect="1"/>
          </p:cNvSpPr>
          <p:nvPr/>
        </p:nvSpPr>
        <p:spPr>
          <a:xfrm>
            <a:off x="11366349" y="19785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0AE68B-B17C-148A-A124-AE24B6388127}"/>
              </a:ext>
            </a:extLst>
          </p:cNvPr>
          <p:cNvSpPr>
            <a:spLocks noChangeAspect="1"/>
          </p:cNvSpPr>
          <p:nvPr/>
        </p:nvSpPr>
        <p:spPr>
          <a:xfrm>
            <a:off x="9523904" y="100564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F51F3F-F9A2-39AB-3E35-2B63730755BD}"/>
              </a:ext>
            </a:extLst>
          </p:cNvPr>
          <p:cNvSpPr>
            <a:spLocks noChangeAspect="1"/>
          </p:cNvSpPr>
          <p:nvPr/>
        </p:nvSpPr>
        <p:spPr>
          <a:xfrm>
            <a:off x="10726808" y="1926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A71DFB6-55C0-A620-43F5-8A558805866B}"/>
              </a:ext>
            </a:extLst>
          </p:cNvPr>
          <p:cNvSpPr>
            <a:spLocks noChangeAspect="1"/>
          </p:cNvSpPr>
          <p:nvPr/>
        </p:nvSpPr>
        <p:spPr>
          <a:xfrm>
            <a:off x="10915823" y="200578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0160B9C-37EC-1A25-D0ED-14B6EBA13040}"/>
              </a:ext>
            </a:extLst>
          </p:cNvPr>
          <p:cNvSpPr>
            <a:spLocks noChangeAspect="1"/>
          </p:cNvSpPr>
          <p:nvPr/>
        </p:nvSpPr>
        <p:spPr>
          <a:xfrm>
            <a:off x="1847246" y="471804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D8108B-C3B5-EB7C-AB80-F7E502718C22}"/>
              </a:ext>
            </a:extLst>
          </p:cNvPr>
          <p:cNvSpPr>
            <a:spLocks noChangeAspect="1"/>
          </p:cNvSpPr>
          <p:nvPr/>
        </p:nvSpPr>
        <p:spPr>
          <a:xfrm>
            <a:off x="1667393" y="4623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7157F81-95CF-7F36-9682-9EE341218486}"/>
              </a:ext>
            </a:extLst>
          </p:cNvPr>
          <p:cNvSpPr>
            <a:spLocks noChangeAspect="1"/>
          </p:cNvSpPr>
          <p:nvPr/>
        </p:nvSpPr>
        <p:spPr>
          <a:xfrm>
            <a:off x="9204587" y="7825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900DEB2-ED30-B198-A06B-68B655BF2DA8}"/>
              </a:ext>
            </a:extLst>
          </p:cNvPr>
          <p:cNvSpPr>
            <a:spLocks noChangeAspect="1"/>
          </p:cNvSpPr>
          <p:nvPr/>
        </p:nvSpPr>
        <p:spPr>
          <a:xfrm>
            <a:off x="7233484" y="1146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9745A0-A865-EF6D-D69E-A9BC20AF9DF3}"/>
              </a:ext>
            </a:extLst>
          </p:cNvPr>
          <p:cNvSpPr>
            <a:spLocks noChangeAspect="1"/>
          </p:cNvSpPr>
          <p:nvPr/>
        </p:nvSpPr>
        <p:spPr>
          <a:xfrm>
            <a:off x="11593854" y="5831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3772711-52E3-776A-09AE-A754FA1A4DEB}"/>
              </a:ext>
            </a:extLst>
          </p:cNvPr>
          <p:cNvSpPr>
            <a:spLocks noChangeAspect="1"/>
          </p:cNvSpPr>
          <p:nvPr/>
        </p:nvSpPr>
        <p:spPr>
          <a:xfrm>
            <a:off x="10803663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2370D4F-2F35-C869-36F5-B45F5CD88A45}"/>
              </a:ext>
            </a:extLst>
          </p:cNvPr>
          <p:cNvSpPr/>
          <p:nvPr/>
        </p:nvSpPr>
        <p:spPr>
          <a:xfrm>
            <a:off x="-515775" y="-238494"/>
            <a:ext cx="13775635" cy="8448262"/>
          </a:xfrm>
          <a:prstGeom prst="rect">
            <a:avLst/>
          </a:prstGeom>
          <a:solidFill>
            <a:schemeClr val="tx1">
              <a:alpha val="450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C8959DD-C18D-0F36-5248-52A17EC12E0B}"/>
              </a:ext>
            </a:extLst>
          </p:cNvPr>
          <p:cNvSpPr>
            <a:spLocks noChangeAspect="1"/>
          </p:cNvSpPr>
          <p:nvPr/>
        </p:nvSpPr>
        <p:spPr>
          <a:xfrm>
            <a:off x="5533945" y="12036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E6147D08-2D8A-96E4-E5BD-76547F224777}"/>
              </a:ext>
            </a:extLst>
          </p:cNvPr>
          <p:cNvSpPr>
            <a:spLocks noChangeAspect="1"/>
          </p:cNvSpPr>
          <p:nvPr/>
        </p:nvSpPr>
        <p:spPr>
          <a:xfrm rot="3268785">
            <a:off x="847252" y="536298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06CC250-E088-9590-118E-FEFD7EADC7CC}"/>
              </a:ext>
            </a:extLst>
          </p:cNvPr>
          <p:cNvSpPr>
            <a:spLocks noChangeAspect="1"/>
          </p:cNvSpPr>
          <p:nvPr/>
        </p:nvSpPr>
        <p:spPr>
          <a:xfrm rot="3268785">
            <a:off x="1563933" y="417641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80F36DF-260C-6A35-8769-7A20F42296A6}"/>
              </a:ext>
            </a:extLst>
          </p:cNvPr>
          <p:cNvSpPr>
            <a:spLocks noChangeAspect="1"/>
          </p:cNvSpPr>
          <p:nvPr/>
        </p:nvSpPr>
        <p:spPr>
          <a:xfrm rot="3268785">
            <a:off x="605179" y="4470933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CDEFFE0-1A46-2F31-EEC4-FAD53DC4E3D5}"/>
              </a:ext>
            </a:extLst>
          </p:cNvPr>
          <p:cNvSpPr>
            <a:spLocks noChangeAspect="1"/>
          </p:cNvSpPr>
          <p:nvPr/>
        </p:nvSpPr>
        <p:spPr>
          <a:xfrm>
            <a:off x="11189039" y="243043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DCA393A5-6BD8-D62E-E0ED-74F4AC09405E}"/>
              </a:ext>
            </a:extLst>
          </p:cNvPr>
          <p:cNvSpPr>
            <a:spLocks noChangeAspect="1"/>
          </p:cNvSpPr>
          <p:nvPr/>
        </p:nvSpPr>
        <p:spPr>
          <a:xfrm>
            <a:off x="10716957" y="15104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1C361AE-6677-25D9-1A62-DCE9A9E85960}"/>
              </a:ext>
            </a:extLst>
          </p:cNvPr>
          <p:cNvSpPr>
            <a:spLocks noChangeAspect="1"/>
          </p:cNvSpPr>
          <p:nvPr/>
        </p:nvSpPr>
        <p:spPr>
          <a:xfrm>
            <a:off x="7597313" y="49450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7A7E22-22D9-41E9-5D10-14AA8E6C7E0C}"/>
              </a:ext>
            </a:extLst>
          </p:cNvPr>
          <p:cNvSpPr>
            <a:spLocks noChangeAspect="1"/>
          </p:cNvSpPr>
          <p:nvPr/>
        </p:nvSpPr>
        <p:spPr>
          <a:xfrm>
            <a:off x="1310747" y="508332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C288F-6E02-E9B3-B691-F95D6017D828}"/>
              </a:ext>
            </a:extLst>
          </p:cNvPr>
          <p:cNvSpPr>
            <a:spLocks noChangeAspect="1"/>
          </p:cNvSpPr>
          <p:nvPr/>
        </p:nvSpPr>
        <p:spPr>
          <a:xfrm>
            <a:off x="1973538" y="6064250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B56AE20-62CE-8142-FE3E-CF771D18A889}"/>
              </a:ext>
            </a:extLst>
          </p:cNvPr>
          <p:cNvSpPr>
            <a:spLocks noChangeAspect="1"/>
          </p:cNvSpPr>
          <p:nvPr/>
        </p:nvSpPr>
        <p:spPr>
          <a:xfrm>
            <a:off x="2414233" y="54710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BC1060-B382-5F46-998A-FE806C2B2E1B}"/>
              </a:ext>
            </a:extLst>
          </p:cNvPr>
          <p:cNvSpPr>
            <a:spLocks noChangeAspect="1"/>
          </p:cNvSpPr>
          <p:nvPr/>
        </p:nvSpPr>
        <p:spPr>
          <a:xfrm>
            <a:off x="2147106" y="5756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2383804-9249-DE38-DB30-0247AF310C43}"/>
              </a:ext>
            </a:extLst>
          </p:cNvPr>
          <p:cNvSpPr>
            <a:spLocks noChangeAspect="1"/>
          </p:cNvSpPr>
          <p:nvPr/>
        </p:nvSpPr>
        <p:spPr>
          <a:xfrm>
            <a:off x="2413443" y="566202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E9F232B-9C3A-0503-857F-79B2FF274606}"/>
              </a:ext>
            </a:extLst>
          </p:cNvPr>
          <p:cNvSpPr>
            <a:spLocks noChangeAspect="1"/>
          </p:cNvSpPr>
          <p:nvPr/>
        </p:nvSpPr>
        <p:spPr>
          <a:xfrm>
            <a:off x="1514366" y="486590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F01959AD-14DA-F300-95B7-DF353CEDD367}"/>
              </a:ext>
            </a:extLst>
          </p:cNvPr>
          <p:cNvSpPr>
            <a:spLocks noChangeAspect="1"/>
          </p:cNvSpPr>
          <p:nvPr/>
        </p:nvSpPr>
        <p:spPr>
          <a:xfrm rot="3268785">
            <a:off x="1566163" y="528821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E5B7FE3-025E-F2CA-B979-D2C2FF9D3DC6}"/>
              </a:ext>
            </a:extLst>
          </p:cNvPr>
          <p:cNvSpPr>
            <a:spLocks noChangeAspect="1"/>
          </p:cNvSpPr>
          <p:nvPr/>
        </p:nvSpPr>
        <p:spPr>
          <a:xfrm>
            <a:off x="1424776" y="5440784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CCD60502-161E-E366-BD09-D240E18CEDA5}"/>
              </a:ext>
            </a:extLst>
          </p:cNvPr>
          <p:cNvSpPr>
            <a:spLocks noChangeAspect="1"/>
          </p:cNvSpPr>
          <p:nvPr/>
        </p:nvSpPr>
        <p:spPr>
          <a:xfrm>
            <a:off x="6951774" y="10965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E5E740D9-3DC7-DED2-A03C-186A2F91661E}"/>
              </a:ext>
            </a:extLst>
          </p:cNvPr>
          <p:cNvSpPr>
            <a:spLocks noChangeAspect="1"/>
          </p:cNvSpPr>
          <p:nvPr/>
        </p:nvSpPr>
        <p:spPr>
          <a:xfrm>
            <a:off x="5900358" y="9794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97A1C47-89EC-685B-7562-31F15973AFAE}"/>
              </a:ext>
            </a:extLst>
          </p:cNvPr>
          <p:cNvGrpSpPr>
            <a:grpSpLocks noChangeAspect="1"/>
          </p:cNvGrpSpPr>
          <p:nvPr/>
        </p:nvGrpSpPr>
        <p:grpSpPr>
          <a:xfrm>
            <a:off x="-1414542" y="4776898"/>
            <a:ext cx="3513042" cy="3518670"/>
            <a:chOff x="5608109" y="2418225"/>
            <a:chExt cx="660987" cy="662046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25ED302-984B-6666-9041-F297BB0A9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4047" y="2454692"/>
              <a:ext cx="589112" cy="589112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3000">
                  <a:srgbClr val="D5DCFE"/>
                </a:gs>
                <a:gs pos="100000">
                  <a:schemeClr val="bg1">
                    <a:lumMod val="85000"/>
                  </a:schemeClr>
                </a:gs>
                <a:gs pos="44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363853">
                <a:srgbClr val="C5C8FF">
                  <a:alpha val="37952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FDE2373-2959-31B1-6E1D-BFD73F2AD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8109" y="2418225"/>
              <a:ext cx="660987" cy="662046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17292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BA5035D8-4A87-E40F-160F-F3CD9B40AF7D}"/>
              </a:ext>
            </a:extLst>
          </p:cNvPr>
          <p:cNvSpPr>
            <a:spLocks noChangeAspect="1"/>
          </p:cNvSpPr>
          <p:nvPr/>
        </p:nvSpPr>
        <p:spPr>
          <a:xfrm>
            <a:off x="5854639" y="61885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24EB40-27C4-195C-344F-6180BE251768}"/>
              </a:ext>
            </a:extLst>
          </p:cNvPr>
          <p:cNvSpPr>
            <a:spLocks noChangeAspect="1"/>
          </p:cNvSpPr>
          <p:nvPr/>
        </p:nvSpPr>
        <p:spPr>
          <a:xfrm>
            <a:off x="3511903" y="17632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49DE69-2FBF-AD26-646E-8D2489EACDAA}"/>
              </a:ext>
            </a:extLst>
          </p:cNvPr>
          <p:cNvSpPr>
            <a:spLocks noChangeAspect="1"/>
          </p:cNvSpPr>
          <p:nvPr/>
        </p:nvSpPr>
        <p:spPr>
          <a:xfrm>
            <a:off x="4286095" y="570774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BC46B6-8F91-8C80-313C-C106A42501C5}"/>
              </a:ext>
            </a:extLst>
          </p:cNvPr>
          <p:cNvSpPr>
            <a:spLocks noChangeAspect="1"/>
          </p:cNvSpPr>
          <p:nvPr/>
        </p:nvSpPr>
        <p:spPr>
          <a:xfrm>
            <a:off x="7551594" y="640231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28F9158-BE9B-FDA0-A16C-421BFD1F58DD}"/>
              </a:ext>
            </a:extLst>
          </p:cNvPr>
          <p:cNvGrpSpPr>
            <a:grpSpLocks noChangeAspect="1"/>
          </p:cNvGrpSpPr>
          <p:nvPr/>
        </p:nvGrpSpPr>
        <p:grpSpPr>
          <a:xfrm>
            <a:off x="1842386" y="2490084"/>
            <a:ext cx="1007098" cy="926512"/>
            <a:chOff x="1848991" y="3050630"/>
            <a:chExt cx="695144" cy="639520"/>
          </a:xfrm>
        </p:grpSpPr>
        <p:pic>
          <p:nvPicPr>
            <p:cNvPr id="60" name="Picture 59" descr="A black rectangular object with holes&#10;&#10;Description automatically generated">
              <a:extLst>
                <a:ext uri="{FF2B5EF4-FFF2-40B4-BE49-F238E27FC236}">
                  <a16:creationId xmlns:a16="http://schemas.microsoft.com/office/drawing/2014/main" id="{421A4015-AB21-479E-D541-D5532D0BF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70000"/>
                      </a14:imgEffect>
                      <a14:imgEffect>
                        <a14:saturation sat="200000"/>
                      </a14:imgEffect>
                      <a14:imgEffect>
                        <a14:brightnessContrast bright="100000" contrast="26000"/>
                      </a14:imgEffect>
                    </a14:imgLayer>
                  </a14:imgProps>
                </a:ext>
              </a:extLst>
            </a:blip>
            <a:srcRect l="1" t="24162" r="747"/>
            <a:stretch/>
          </p:blipFill>
          <p:spPr>
            <a:xfrm>
              <a:off x="1848991" y="3050630"/>
              <a:ext cx="695144" cy="639520"/>
            </a:xfrm>
            <a:prstGeom prst="rect">
              <a:avLst/>
            </a:prstGeom>
          </p:spPr>
        </p:pic>
        <p:pic>
          <p:nvPicPr>
            <p:cNvPr id="62" name="Picture 61" descr="A purple and black logo&#10;&#10;Description automatically generated">
              <a:extLst>
                <a:ext uri="{FF2B5EF4-FFF2-40B4-BE49-F238E27FC236}">
                  <a16:creationId xmlns:a16="http://schemas.microsoft.com/office/drawing/2014/main" id="{24CF02C1-81C6-101C-23A9-5AB0D1D15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932443" y="3549142"/>
              <a:ext cx="475044" cy="120203"/>
            </a:xfrm>
            <a:prstGeom prst="rect">
              <a:avLst/>
            </a:prstGeom>
          </p:spPr>
        </p:pic>
      </p:grpSp>
      <p:pic>
        <p:nvPicPr>
          <p:cNvPr id="117" name="Picture 116" descr="A black and white logo&#10;&#10;Description automatically generated">
            <a:extLst>
              <a:ext uri="{FF2B5EF4-FFF2-40B4-BE49-F238E27FC236}">
                <a16:creationId xmlns:a16="http://schemas.microsoft.com/office/drawing/2014/main" id="{9B27C634-0394-74E9-BF55-193747F0F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552" y="2501077"/>
            <a:ext cx="2491656" cy="644481"/>
          </a:xfrm>
          <a:prstGeom prst="rect">
            <a:avLst/>
          </a:prstGeom>
        </p:spPr>
      </p:pic>
      <p:pic>
        <p:nvPicPr>
          <p:cNvPr id="159" name="Picture 158" descr="A white snake with black background&#10;&#10;Description automatically generated">
            <a:extLst>
              <a:ext uri="{FF2B5EF4-FFF2-40B4-BE49-F238E27FC236}">
                <a16:creationId xmlns:a16="http://schemas.microsoft.com/office/drawing/2014/main" id="{14D83147-6B7F-D08A-AD68-DEAA795E28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5977" y="2425676"/>
            <a:ext cx="848609" cy="848609"/>
          </a:xfrm>
          <a:prstGeom prst="rect">
            <a:avLst/>
          </a:prstGeom>
        </p:spPr>
      </p:pic>
      <p:pic>
        <p:nvPicPr>
          <p:cNvPr id="162" name="Picture 161" descr="Supercollider logo">
            <a:extLst>
              <a:ext uri="{FF2B5EF4-FFF2-40B4-BE49-F238E27FC236}">
                <a16:creationId xmlns:a16="http://schemas.microsoft.com/office/drawing/2014/main" id="{DE8A74E4-B96D-06E9-3B1A-4C6635BA5F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949"/>
          <a:stretch/>
        </p:blipFill>
        <p:spPr>
          <a:xfrm>
            <a:off x="9413354" y="2430337"/>
            <a:ext cx="848609" cy="815097"/>
          </a:xfrm>
          <a:prstGeom prst="rect">
            <a:avLst/>
          </a:prstGeom>
        </p:spPr>
      </p:pic>
      <p:sp>
        <p:nvSpPr>
          <p:cNvPr id="163" name="Oval 162">
            <a:extLst>
              <a:ext uri="{FF2B5EF4-FFF2-40B4-BE49-F238E27FC236}">
                <a16:creationId xmlns:a16="http://schemas.microsoft.com/office/drawing/2014/main" id="{29A823F4-5B54-8AA0-A2BC-E3F3ED344D9E}"/>
              </a:ext>
            </a:extLst>
          </p:cNvPr>
          <p:cNvSpPr>
            <a:spLocks noChangeAspect="1"/>
          </p:cNvSpPr>
          <p:nvPr/>
        </p:nvSpPr>
        <p:spPr>
          <a:xfrm rot="3268785">
            <a:off x="1381669" y="2835816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EA0BA3A-C2E3-8595-3F39-7E6E8CBB0AFB}"/>
              </a:ext>
            </a:extLst>
          </p:cNvPr>
          <p:cNvCxnSpPr/>
          <p:nvPr/>
        </p:nvCxnSpPr>
        <p:spPr>
          <a:xfrm>
            <a:off x="3113219" y="2823317"/>
            <a:ext cx="661875" cy="0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CC0D67D-E556-3B17-CA5D-CCF6236AAFAF}"/>
              </a:ext>
            </a:extLst>
          </p:cNvPr>
          <p:cNvCxnSpPr/>
          <p:nvPr/>
        </p:nvCxnSpPr>
        <p:spPr>
          <a:xfrm>
            <a:off x="6690944" y="2849980"/>
            <a:ext cx="661875" cy="0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D989970-D709-DD2E-F794-DAB9468237A4}"/>
              </a:ext>
            </a:extLst>
          </p:cNvPr>
          <p:cNvCxnSpPr>
            <a:cxnSpLocks/>
          </p:cNvCxnSpPr>
          <p:nvPr/>
        </p:nvCxnSpPr>
        <p:spPr>
          <a:xfrm>
            <a:off x="8566562" y="2835325"/>
            <a:ext cx="662400" cy="0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4333727-FF41-4236-35AB-A9A9DD9CBE88}"/>
              </a:ext>
            </a:extLst>
          </p:cNvPr>
          <p:cNvCxnSpPr>
            <a:cxnSpLocks/>
          </p:cNvCxnSpPr>
          <p:nvPr/>
        </p:nvCxnSpPr>
        <p:spPr>
          <a:xfrm flipH="1">
            <a:off x="14024446" y="1005649"/>
            <a:ext cx="693763" cy="0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5A1C677-D02E-6E76-086E-33E6A78B721D}"/>
              </a:ext>
            </a:extLst>
          </p:cNvPr>
          <p:cNvCxnSpPr>
            <a:cxnSpLocks/>
          </p:cNvCxnSpPr>
          <p:nvPr/>
        </p:nvCxnSpPr>
        <p:spPr>
          <a:xfrm>
            <a:off x="9812336" y="3389153"/>
            <a:ext cx="0" cy="1032708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Oval 262">
            <a:extLst>
              <a:ext uri="{FF2B5EF4-FFF2-40B4-BE49-F238E27FC236}">
                <a16:creationId xmlns:a16="http://schemas.microsoft.com/office/drawing/2014/main" id="{A0BE6317-8D91-25CB-A3E3-D375AAB6FDE1}"/>
              </a:ext>
            </a:extLst>
          </p:cNvPr>
          <p:cNvSpPr>
            <a:spLocks noChangeAspect="1"/>
          </p:cNvSpPr>
          <p:nvPr/>
        </p:nvSpPr>
        <p:spPr>
          <a:xfrm rot="3268785">
            <a:off x="10780803" y="65459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9E360FEB-767D-42AD-9EC4-0281331D179F}"/>
              </a:ext>
            </a:extLst>
          </p:cNvPr>
          <p:cNvSpPr txBox="1"/>
          <p:nvPr/>
        </p:nvSpPr>
        <p:spPr>
          <a:xfrm>
            <a:off x="4544839" y="4577957"/>
            <a:ext cx="15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VISUAL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634CD630-99A9-D1FF-82C2-8FC7B197F164}"/>
              </a:ext>
            </a:extLst>
          </p:cNvPr>
          <p:cNvSpPr txBox="1"/>
          <p:nvPr/>
        </p:nvSpPr>
        <p:spPr>
          <a:xfrm>
            <a:off x="9057186" y="4592232"/>
            <a:ext cx="15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AUDIO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E6F9CCE-60D2-4483-DAAF-187A9D280F55}"/>
              </a:ext>
            </a:extLst>
          </p:cNvPr>
          <p:cNvSpPr txBox="1"/>
          <p:nvPr/>
        </p:nvSpPr>
        <p:spPr>
          <a:xfrm>
            <a:off x="4555621" y="4878624"/>
            <a:ext cx="15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OUTPUT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0F09BAB-BDA1-D79F-31DD-2E022C38A3BF}"/>
              </a:ext>
            </a:extLst>
          </p:cNvPr>
          <p:cNvSpPr txBox="1"/>
          <p:nvPr/>
        </p:nvSpPr>
        <p:spPr>
          <a:xfrm>
            <a:off x="9081491" y="4875625"/>
            <a:ext cx="15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OUTPUT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95185AA-80B4-D483-15C1-73C787C95174}"/>
              </a:ext>
            </a:extLst>
          </p:cNvPr>
          <p:cNvSpPr txBox="1"/>
          <p:nvPr/>
        </p:nvSpPr>
        <p:spPr>
          <a:xfrm>
            <a:off x="6701393" y="2475814"/>
            <a:ext cx="59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E2E2E2"/>
                </a:solidFill>
              </a:rPr>
              <a:t>osc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EAD6E86-E28B-02C1-8494-F663F3FE0CB4}"/>
              </a:ext>
            </a:extLst>
          </p:cNvPr>
          <p:cNvSpPr txBox="1"/>
          <p:nvPr/>
        </p:nvSpPr>
        <p:spPr>
          <a:xfrm>
            <a:off x="8604000" y="2476800"/>
            <a:ext cx="59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E2E2E2"/>
                </a:solidFill>
              </a:rPr>
              <a:t>osc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4A39ED4B-42D4-894C-032D-514B1D1D826D}"/>
              </a:ext>
            </a:extLst>
          </p:cNvPr>
          <p:cNvSpPr txBox="1"/>
          <p:nvPr/>
        </p:nvSpPr>
        <p:spPr>
          <a:xfrm>
            <a:off x="890337" y="752536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b="1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FLOWCHART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1F5FAB-1A6D-2505-9942-BE962093D796}"/>
              </a:ext>
            </a:extLst>
          </p:cNvPr>
          <p:cNvCxnSpPr>
            <a:cxnSpLocks/>
          </p:cNvCxnSpPr>
          <p:nvPr/>
        </p:nvCxnSpPr>
        <p:spPr>
          <a:xfrm>
            <a:off x="5310000" y="3387600"/>
            <a:ext cx="0" cy="1032708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5CB006-D597-DF6A-31B3-7390B5E4D72A}"/>
              </a:ext>
            </a:extLst>
          </p:cNvPr>
          <p:cNvCxnSpPr>
            <a:cxnSpLocks/>
          </p:cNvCxnSpPr>
          <p:nvPr/>
        </p:nvCxnSpPr>
        <p:spPr>
          <a:xfrm>
            <a:off x="5310000" y="1882800"/>
            <a:ext cx="0" cy="435600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D5FE9E-E0A6-EC4C-C1A5-A7CAEB09BF51}"/>
              </a:ext>
            </a:extLst>
          </p:cNvPr>
          <p:cNvCxnSpPr>
            <a:cxnSpLocks/>
          </p:cNvCxnSpPr>
          <p:nvPr/>
        </p:nvCxnSpPr>
        <p:spPr>
          <a:xfrm flipH="1">
            <a:off x="5309999" y="1887424"/>
            <a:ext cx="4510800" cy="0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1A8B43-352C-A5DE-CE42-63C679451C52}"/>
              </a:ext>
            </a:extLst>
          </p:cNvPr>
          <p:cNvCxnSpPr>
            <a:cxnSpLocks/>
          </p:cNvCxnSpPr>
          <p:nvPr/>
        </p:nvCxnSpPr>
        <p:spPr>
          <a:xfrm>
            <a:off x="9823511" y="1880722"/>
            <a:ext cx="0" cy="437028"/>
          </a:xfrm>
          <a:prstGeom prst="straightConnector1">
            <a:avLst/>
          </a:prstGeom>
          <a:ln w="12700">
            <a:solidFill>
              <a:srgbClr val="E2E2E2"/>
            </a:solidFill>
            <a:headEnd type="none" w="sm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549C3F5-F1AC-7E21-192F-315D89F95ADD}"/>
              </a:ext>
            </a:extLst>
          </p:cNvPr>
          <p:cNvSpPr txBox="1"/>
          <p:nvPr/>
        </p:nvSpPr>
        <p:spPr>
          <a:xfrm>
            <a:off x="7344000" y="1432292"/>
            <a:ext cx="59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E2E2E2"/>
                </a:solidFill>
              </a:rPr>
              <a:t>osc</a:t>
            </a:r>
          </a:p>
        </p:txBody>
      </p:sp>
    </p:spTree>
    <p:extLst>
      <p:ext uri="{BB962C8B-B14F-4D97-AF65-F5344CB8AC3E}">
        <p14:creationId xmlns:p14="http://schemas.microsoft.com/office/powerpoint/2010/main" val="3344057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Oval 205">
            <a:extLst>
              <a:ext uri="{FF2B5EF4-FFF2-40B4-BE49-F238E27FC236}">
                <a16:creationId xmlns:a16="http://schemas.microsoft.com/office/drawing/2014/main" id="{F01959AD-14DA-F300-95B7-DF353CEDD367}"/>
              </a:ext>
            </a:extLst>
          </p:cNvPr>
          <p:cNvSpPr>
            <a:spLocks noChangeAspect="1"/>
          </p:cNvSpPr>
          <p:nvPr/>
        </p:nvSpPr>
        <p:spPr>
          <a:xfrm rot="3268785" flipH="1">
            <a:off x="691306" y="5752736"/>
            <a:ext cx="81607" cy="8160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0160B9C-37EC-1A25-D0ED-14B6EBA13040}"/>
              </a:ext>
            </a:extLst>
          </p:cNvPr>
          <p:cNvSpPr>
            <a:spLocks noChangeAspect="1"/>
          </p:cNvSpPr>
          <p:nvPr/>
        </p:nvSpPr>
        <p:spPr>
          <a:xfrm flipV="1">
            <a:off x="851374" y="47699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7A7E22-22D9-41E9-5D10-14AA8E6C7E0C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23017" y="4788296"/>
            <a:ext cx="101290" cy="10129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BC1060-B382-5F46-998A-FE806C2B2E1B}"/>
              </a:ext>
            </a:extLst>
          </p:cNvPr>
          <p:cNvSpPr>
            <a:spLocks noChangeAspect="1"/>
          </p:cNvSpPr>
          <p:nvPr/>
        </p:nvSpPr>
        <p:spPr>
          <a:xfrm>
            <a:off x="2065218" y="604003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2383804-9249-DE38-DB30-0247AF310C43}"/>
              </a:ext>
            </a:extLst>
          </p:cNvPr>
          <p:cNvSpPr>
            <a:spLocks noChangeAspect="1"/>
          </p:cNvSpPr>
          <p:nvPr/>
        </p:nvSpPr>
        <p:spPr>
          <a:xfrm>
            <a:off x="2331555" y="594517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E9F232B-9C3A-0503-857F-79B2FF274606}"/>
              </a:ext>
            </a:extLst>
          </p:cNvPr>
          <p:cNvSpPr>
            <a:spLocks noChangeAspect="1"/>
          </p:cNvSpPr>
          <p:nvPr/>
        </p:nvSpPr>
        <p:spPr>
          <a:xfrm flipV="1">
            <a:off x="407721" y="3983526"/>
            <a:ext cx="101290" cy="10129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E5B7FE3-025E-F2CA-B979-D2C2FF9D3DC6}"/>
              </a:ext>
            </a:extLst>
          </p:cNvPr>
          <p:cNvSpPr>
            <a:spLocks noChangeAspect="1"/>
          </p:cNvSpPr>
          <p:nvPr/>
        </p:nvSpPr>
        <p:spPr>
          <a:xfrm flipV="1">
            <a:off x="139714" y="5619513"/>
            <a:ext cx="151578" cy="15157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E3690D-90BD-7E3B-203B-503B1E039068}"/>
              </a:ext>
            </a:extLst>
          </p:cNvPr>
          <p:cNvSpPr>
            <a:spLocks noChangeAspect="1"/>
          </p:cNvSpPr>
          <p:nvPr/>
        </p:nvSpPr>
        <p:spPr>
          <a:xfrm>
            <a:off x="6912877" y="649454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F266C-E651-E6F1-FCCF-8F5C14DAFF8C}"/>
              </a:ext>
            </a:extLst>
          </p:cNvPr>
          <p:cNvSpPr>
            <a:spLocks noChangeAspect="1"/>
          </p:cNvSpPr>
          <p:nvPr/>
        </p:nvSpPr>
        <p:spPr>
          <a:xfrm>
            <a:off x="11482979" y="5040869"/>
            <a:ext cx="84919" cy="849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1B9B58-3B9E-B6F8-D8C4-F8987B7B1BEF}"/>
              </a:ext>
            </a:extLst>
          </p:cNvPr>
          <p:cNvSpPr>
            <a:spLocks noChangeAspect="1"/>
          </p:cNvSpPr>
          <p:nvPr/>
        </p:nvSpPr>
        <p:spPr>
          <a:xfrm rot="3268785">
            <a:off x="8498370" y="646266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409C8182-15ED-4725-E081-94E8C85E5005}"/>
              </a:ext>
            </a:extLst>
          </p:cNvPr>
          <p:cNvSpPr>
            <a:spLocks noChangeAspect="1"/>
          </p:cNvSpPr>
          <p:nvPr/>
        </p:nvSpPr>
        <p:spPr>
          <a:xfrm rot="3268785">
            <a:off x="11295103" y="59346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C8EE28-B540-EE78-3506-70ACA250DA04}"/>
              </a:ext>
            </a:extLst>
          </p:cNvPr>
          <p:cNvSpPr>
            <a:spLocks noChangeAspect="1"/>
          </p:cNvSpPr>
          <p:nvPr/>
        </p:nvSpPr>
        <p:spPr>
          <a:xfrm rot="3268785">
            <a:off x="9931099" y="611573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107ED7-F42B-A5A6-D0F3-0E503619A401}"/>
              </a:ext>
            </a:extLst>
          </p:cNvPr>
          <p:cNvSpPr>
            <a:spLocks noChangeAspect="1"/>
          </p:cNvSpPr>
          <p:nvPr/>
        </p:nvSpPr>
        <p:spPr>
          <a:xfrm>
            <a:off x="3359503" y="16108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75318E8-761F-6829-16C9-2A07CDFE8AD4}"/>
              </a:ext>
            </a:extLst>
          </p:cNvPr>
          <p:cNvSpPr>
            <a:spLocks noChangeAspect="1"/>
          </p:cNvSpPr>
          <p:nvPr/>
        </p:nvSpPr>
        <p:spPr>
          <a:xfrm>
            <a:off x="2753434" y="1362780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0302D78-207B-4E62-1115-C041A06E03AD}"/>
              </a:ext>
            </a:extLst>
          </p:cNvPr>
          <p:cNvSpPr>
            <a:spLocks noChangeAspect="1"/>
          </p:cNvSpPr>
          <p:nvPr/>
        </p:nvSpPr>
        <p:spPr>
          <a:xfrm>
            <a:off x="1265028" y="68626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6CE3029-BFEB-4D7C-1665-1306FD595149}"/>
              </a:ext>
            </a:extLst>
          </p:cNvPr>
          <p:cNvSpPr>
            <a:spLocks noChangeAspect="1"/>
          </p:cNvSpPr>
          <p:nvPr/>
        </p:nvSpPr>
        <p:spPr>
          <a:xfrm>
            <a:off x="1029186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B50A119B-94EE-1CEF-CF52-EF9CC4D9271C}"/>
              </a:ext>
            </a:extLst>
          </p:cNvPr>
          <p:cNvSpPr>
            <a:spLocks noChangeAspect="1"/>
          </p:cNvSpPr>
          <p:nvPr/>
        </p:nvSpPr>
        <p:spPr>
          <a:xfrm>
            <a:off x="1842386" y="106009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E0BBB53-19DF-7331-160B-961425CCC17B}"/>
              </a:ext>
            </a:extLst>
          </p:cNvPr>
          <p:cNvSpPr>
            <a:spLocks noChangeAspect="1"/>
          </p:cNvSpPr>
          <p:nvPr/>
        </p:nvSpPr>
        <p:spPr>
          <a:xfrm>
            <a:off x="2544135" y="39552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DC72947-5239-1FE0-73B6-BFCBCCAE0E10}"/>
              </a:ext>
            </a:extLst>
          </p:cNvPr>
          <p:cNvSpPr>
            <a:spLocks noChangeAspect="1"/>
          </p:cNvSpPr>
          <p:nvPr/>
        </p:nvSpPr>
        <p:spPr>
          <a:xfrm>
            <a:off x="4331814" y="132324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C0BD570-B24B-7F64-4CD4-218B0EDB7774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25750" y="3129730"/>
            <a:ext cx="54533" cy="54533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3474FB-4851-8230-3A0E-CDCC1C892914}"/>
              </a:ext>
            </a:extLst>
          </p:cNvPr>
          <p:cNvSpPr>
            <a:spLocks noChangeAspect="1"/>
          </p:cNvSpPr>
          <p:nvPr/>
        </p:nvSpPr>
        <p:spPr>
          <a:xfrm>
            <a:off x="5220587" y="41838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A92B6DC9-EC15-9345-B238-4A02369D4CA1}"/>
              </a:ext>
            </a:extLst>
          </p:cNvPr>
          <p:cNvSpPr>
            <a:spLocks noChangeAspect="1"/>
          </p:cNvSpPr>
          <p:nvPr/>
        </p:nvSpPr>
        <p:spPr>
          <a:xfrm>
            <a:off x="11366349" y="315466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6F076AFC-13DF-EB73-F138-60ABDADFFE46}"/>
              </a:ext>
            </a:extLst>
          </p:cNvPr>
          <p:cNvSpPr>
            <a:spLocks noChangeAspect="1"/>
          </p:cNvSpPr>
          <p:nvPr/>
        </p:nvSpPr>
        <p:spPr>
          <a:xfrm>
            <a:off x="11624875" y="390550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ABA6668-CFDD-FED9-2C74-E058F26843B5}"/>
              </a:ext>
            </a:extLst>
          </p:cNvPr>
          <p:cNvSpPr>
            <a:spLocks noChangeAspect="1"/>
          </p:cNvSpPr>
          <p:nvPr/>
        </p:nvSpPr>
        <p:spPr>
          <a:xfrm>
            <a:off x="9611865" y="4553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CB47E8A-975F-A04C-41D4-3F8EB3B06B70}"/>
              </a:ext>
            </a:extLst>
          </p:cNvPr>
          <p:cNvSpPr>
            <a:spLocks noChangeAspect="1"/>
          </p:cNvSpPr>
          <p:nvPr/>
        </p:nvSpPr>
        <p:spPr>
          <a:xfrm>
            <a:off x="8469934" y="6225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342AC89-52DE-53E9-045E-3B4408350315}"/>
              </a:ext>
            </a:extLst>
          </p:cNvPr>
          <p:cNvSpPr>
            <a:spLocks noChangeAspect="1"/>
          </p:cNvSpPr>
          <p:nvPr/>
        </p:nvSpPr>
        <p:spPr>
          <a:xfrm>
            <a:off x="11543156" y="274015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D47A386-3D8D-49F9-E47E-EF9216CC4E0E}"/>
              </a:ext>
            </a:extLst>
          </p:cNvPr>
          <p:cNvSpPr>
            <a:spLocks noChangeAspect="1"/>
          </p:cNvSpPr>
          <p:nvPr/>
        </p:nvSpPr>
        <p:spPr>
          <a:xfrm>
            <a:off x="4735337" y="8159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A71CB2F-92A6-0204-B99C-89B410315F6E}"/>
              </a:ext>
            </a:extLst>
          </p:cNvPr>
          <p:cNvSpPr>
            <a:spLocks noChangeAspect="1"/>
          </p:cNvSpPr>
          <p:nvPr/>
        </p:nvSpPr>
        <p:spPr>
          <a:xfrm rot="3268785">
            <a:off x="3684075" y="6687576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FE04514-9813-1C35-F605-12CF32F9C41E}"/>
              </a:ext>
            </a:extLst>
          </p:cNvPr>
          <p:cNvSpPr>
            <a:spLocks noChangeAspect="1"/>
          </p:cNvSpPr>
          <p:nvPr/>
        </p:nvSpPr>
        <p:spPr>
          <a:xfrm rot="3268785">
            <a:off x="5174135" y="660168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2326CDC-216B-7352-DF96-8E030C4696A0}"/>
              </a:ext>
            </a:extLst>
          </p:cNvPr>
          <p:cNvSpPr>
            <a:spLocks noChangeAspect="1"/>
          </p:cNvSpPr>
          <p:nvPr/>
        </p:nvSpPr>
        <p:spPr>
          <a:xfrm>
            <a:off x="5033855" y="1447144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551A1AC-9B3C-3570-855C-3495D2978821}"/>
              </a:ext>
            </a:extLst>
          </p:cNvPr>
          <p:cNvSpPr>
            <a:spLocks noChangeAspect="1"/>
          </p:cNvSpPr>
          <p:nvPr/>
        </p:nvSpPr>
        <p:spPr>
          <a:xfrm>
            <a:off x="5135147" y="9537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2DDCBB9-C294-6BC4-EEB2-A4DA6092CDA2}"/>
              </a:ext>
            </a:extLst>
          </p:cNvPr>
          <p:cNvSpPr>
            <a:spLocks noChangeAspect="1"/>
          </p:cNvSpPr>
          <p:nvPr/>
        </p:nvSpPr>
        <p:spPr>
          <a:xfrm>
            <a:off x="6713702" y="84755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6E966C8B-A1C2-EF10-91C8-62A6995669B0}"/>
              </a:ext>
            </a:extLst>
          </p:cNvPr>
          <p:cNvSpPr>
            <a:spLocks noChangeAspect="1"/>
          </p:cNvSpPr>
          <p:nvPr/>
        </p:nvSpPr>
        <p:spPr>
          <a:xfrm>
            <a:off x="8211728" y="89327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B750DC4C-173D-8CF5-5366-FF79CE1987AC}"/>
              </a:ext>
            </a:extLst>
          </p:cNvPr>
          <p:cNvSpPr>
            <a:spLocks noChangeAspect="1"/>
          </p:cNvSpPr>
          <p:nvPr/>
        </p:nvSpPr>
        <p:spPr>
          <a:xfrm>
            <a:off x="10465296" y="10186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84A0E039-423D-260F-4437-2487E8C64BDB}"/>
              </a:ext>
            </a:extLst>
          </p:cNvPr>
          <p:cNvSpPr>
            <a:spLocks noChangeAspect="1"/>
          </p:cNvSpPr>
          <p:nvPr/>
        </p:nvSpPr>
        <p:spPr>
          <a:xfrm>
            <a:off x="11579156" y="131706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5975944-F434-CF8F-6377-798E2CF9BAE6}"/>
              </a:ext>
            </a:extLst>
          </p:cNvPr>
          <p:cNvSpPr>
            <a:spLocks noChangeAspect="1"/>
          </p:cNvSpPr>
          <p:nvPr/>
        </p:nvSpPr>
        <p:spPr>
          <a:xfrm>
            <a:off x="11366349" y="197857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0AE68B-B17C-148A-A124-AE24B6388127}"/>
              </a:ext>
            </a:extLst>
          </p:cNvPr>
          <p:cNvSpPr>
            <a:spLocks noChangeAspect="1"/>
          </p:cNvSpPr>
          <p:nvPr/>
        </p:nvSpPr>
        <p:spPr>
          <a:xfrm>
            <a:off x="9523904" y="1005649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F51F3F-F9A2-39AB-3E35-2B63730755BD}"/>
              </a:ext>
            </a:extLst>
          </p:cNvPr>
          <p:cNvSpPr>
            <a:spLocks noChangeAspect="1"/>
          </p:cNvSpPr>
          <p:nvPr/>
        </p:nvSpPr>
        <p:spPr>
          <a:xfrm>
            <a:off x="10726808" y="1926218"/>
            <a:ext cx="63368" cy="6336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A71DFB6-55C0-A620-43F5-8A558805866B}"/>
              </a:ext>
            </a:extLst>
          </p:cNvPr>
          <p:cNvSpPr>
            <a:spLocks noChangeAspect="1"/>
          </p:cNvSpPr>
          <p:nvPr/>
        </p:nvSpPr>
        <p:spPr>
          <a:xfrm>
            <a:off x="10915823" y="200578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7157F81-95CF-7F36-9682-9EE341218486}"/>
              </a:ext>
            </a:extLst>
          </p:cNvPr>
          <p:cNvSpPr>
            <a:spLocks noChangeAspect="1"/>
          </p:cNvSpPr>
          <p:nvPr/>
        </p:nvSpPr>
        <p:spPr>
          <a:xfrm>
            <a:off x="9204587" y="782591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900DEB2-ED30-B198-A06B-68B655BF2DA8}"/>
              </a:ext>
            </a:extLst>
          </p:cNvPr>
          <p:cNvSpPr>
            <a:spLocks noChangeAspect="1"/>
          </p:cNvSpPr>
          <p:nvPr/>
        </p:nvSpPr>
        <p:spPr>
          <a:xfrm>
            <a:off x="7233484" y="11461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9745A0-A865-EF6D-D69E-A9BC20AF9DF3}"/>
              </a:ext>
            </a:extLst>
          </p:cNvPr>
          <p:cNvSpPr>
            <a:spLocks noChangeAspect="1"/>
          </p:cNvSpPr>
          <p:nvPr/>
        </p:nvSpPr>
        <p:spPr>
          <a:xfrm>
            <a:off x="11593854" y="58313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3772711-52E3-776A-09AE-A754FA1A4DEB}"/>
              </a:ext>
            </a:extLst>
          </p:cNvPr>
          <p:cNvSpPr>
            <a:spLocks noChangeAspect="1"/>
          </p:cNvSpPr>
          <p:nvPr/>
        </p:nvSpPr>
        <p:spPr>
          <a:xfrm>
            <a:off x="10803663" y="214684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2370D4F-2F35-C869-36F5-B45F5CD88A45}"/>
              </a:ext>
            </a:extLst>
          </p:cNvPr>
          <p:cNvSpPr/>
          <p:nvPr/>
        </p:nvSpPr>
        <p:spPr>
          <a:xfrm>
            <a:off x="-1491042" y="-1094288"/>
            <a:ext cx="14782800" cy="9046575"/>
          </a:xfrm>
          <a:prstGeom prst="rect">
            <a:avLst/>
          </a:prstGeom>
          <a:solidFill>
            <a:schemeClr val="tx1">
              <a:alpha val="450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C8959DD-C18D-0F36-5248-52A17EC12E0B}"/>
              </a:ext>
            </a:extLst>
          </p:cNvPr>
          <p:cNvSpPr>
            <a:spLocks noChangeAspect="1"/>
          </p:cNvSpPr>
          <p:nvPr/>
        </p:nvSpPr>
        <p:spPr>
          <a:xfrm>
            <a:off x="5533945" y="1203641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E6147D08-2D8A-96E4-E5BD-76547F224777}"/>
              </a:ext>
            </a:extLst>
          </p:cNvPr>
          <p:cNvSpPr>
            <a:spLocks noChangeAspect="1"/>
          </p:cNvSpPr>
          <p:nvPr/>
        </p:nvSpPr>
        <p:spPr>
          <a:xfrm rot="3268785" flipH="1" flipV="1">
            <a:off x="454479" y="522476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06CC250-E088-9590-118E-FEFD7EADC7CC}"/>
              </a:ext>
            </a:extLst>
          </p:cNvPr>
          <p:cNvSpPr>
            <a:spLocks noChangeAspect="1"/>
          </p:cNvSpPr>
          <p:nvPr/>
        </p:nvSpPr>
        <p:spPr>
          <a:xfrm rot="3268785" flipH="1" flipV="1">
            <a:off x="851448" y="315949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80F36DF-260C-6A35-8769-7A20F42296A6}"/>
              </a:ext>
            </a:extLst>
          </p:cNvPr>
          <p:cNvSpPr>
            <a:spLocks noChangeAspect="1"/>
          </p:cNvSpPr>
          <p:nvPr/>
        </p:nvSpPr>
        <p:spPr>
          <a:xfrm rot="3268785" flipH="1" flipV="1">
            <a:off x="212406" y="433271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CDEFFE0-1A46-2F31-EEC4-FAD53DC4E3D5}"/>
              </a:ext>
            </a:extLst>
          </p:cNvPr>
          <p:cNvSpPr>
            <a:spLocks noChangeAspect="1"/>
          </p:cNvSpPr>
          <p:nvPr/>
        </p:nvSpPr>
        <p:spPr>
          <a:xfrm>
            <a:off x="11189039" y="243043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DCA393A5-6BD8-D62E-E0ED-74F4AC09405E}"/>
              </a:ext>
            </a:extLst>
          </p:cNvPr>
          <p:cNvSpPr>
            <a:spLocks noChangeAspect="1"/>
          </p:cNvSpPr>
          <p:nvPr/>
        </p:nvSpPr>
        <p:spPr>
          <a:xfrm>
            <a:off x="10716957" y="151046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1C361AE-6677-25D9-1A62-DCE9A9E85960}"/>
              </a:ext>
            </a:extLst>
          </p:cNvPr>
          <p:cNvSpPr>
            <a:spLocks noChangeAspect="1"/>
          </p:cNvSpPr>
          <p:nvPr/>
        </p:nvSpPr>
        <p:spPr>
          <a:xfrm>
            <a:off x="7597313" y="494502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CCD60502-161E-E366-BD09-D240E18CEDA5}"/>
              </a:ext>
            </a:extLst>
          </p:cNvPr>
          <p:cNvSpPr>
            <a:spLocks noChangeAspect="1"/>
          </p:cNvSpPr>
          <p:nvPr/>
        </p:nvSpPr>
        <p:spPr>
          <a:xfrm>
            <a:off x="6951774" y="1096554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E5E740D9-3DC7-DED2-A03C-186A2F91661E}"/>
              </a:ext>
            </a:extLst>
          </p:cNvPr>
          <p:cNvSpPr>
            <a:spLocks noChangeAspect="1"/>
          </p:cNvSpPr>
          <p:nvPr/>
        </p:nvSpPr>
        <p:spPr>
          <a:xfrm>
            <a:off x="5900358" y="979448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97A1C47-89EC-685B-7562-31F15973AFAE}"/>
              </a:ext>
            </a:extLst>
          </p:cNvPr>
          <p:cNvGrpSpPr>
            <a:grpSpLocks noChangeAspect="1"/>
          </p:cNvGrpSpPr>
          <p:nvPr/>
        </p:nvGrpSpPr>
        <p:grpSpPr>
          <a:xfrm>
            <a:off x="10465296" y="-1708862"/>
            <a:ext cx="3064984" cy="3069895"/>
            <a:chOff x="5608109" y="2418225"/>
            <a:chExt cx="660987" cy="662046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25ED302-984B-6666-9041-F297BB0A9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4047" y="2454692"/>
              <a:ext cx="589112" cy="589112"/>
            </a:xfrm>
            <a:prstGeom prst="ellipse">
              <a:avLst/>
            </a:prstGeom>
            <a:gradFill>
              <a:gsLst>
                <a:gs pos="4000">
                  <a:schemeClr val="bg1">
                    <a:lumMod val="69000"/>
                    <a:lumOff val="31000"/>
                  </a:schemeClr>
                </a:gs>
                <a:gs pos="73000">
                  <a:srgbClr val="D5DCFE"/>
                </a:gs>
                <a:gs pos="100000">
                  <a:schemeClr val="bg1">
                    <a:lumMod val="85000"/>
                  </a:schemeClr>
                </a:gs>
                <a:gs pos="44000">
                  <a:schemeClr val="bg1">
                    <a:lumMod val="79451"/>
                    <a:lumOff val="20549"/>
                    <a:alpha val="92667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glow rad="363853">
                <a:srgbClr val="C5C8FF">
                  <a:alpha val="37952"/>
                </a:srgb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FDE2373-2959-31B1-6E1D-BFD73F2AD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8109" y="2418225"/>
              <a:ext cx="660987" cy="662046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85000"/>
                  <a:alpha val="17292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54749"/>
                        <a:gd name="connsiteY0" fmla="*/ 427375 h 854749"/>
                        <a:gd name="connsiteX1" fmla="*/ 427375 w 854749"/>
                        <a:gd name="connsiteY1" fmla="*/ 0 h 854749"/>
                        <a:gd name="connsiteX2" fmla="*/ 854750 w 854749"/>
                        <a:gd name="connsiteY2" fmla="*/ 427375 h 854749"/>
                        <a:gd name="connsiteX3" fmla="*/ 427375 w 854749"/>
                        <a:gd name="connsiteY3" fmla="*/ 854750 h 854749"/>
                        <a:gd name="connsiteX4" fmla="*/ 0 w 854749"/>
                        <a:gd name="connsiteY4" fmla="*/ 427375 h 854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4749" h="854749" extrusionOk="0">
                          <a:moveTo>
                            <a:pt x="0" y="427375"/>
                          </a:moveTo>
                          <a:cubicBezTo>
                            <a:pt x="-36713" y="168697"/>
                            <a:pt x="167028" y="9126"/>
                            <a:pt x="427375" y="0"/>
                          </a:cubicBezTo>
                          <a:cubicBezTo>
                            <a:pt x="681937" y="3901"/>
                            <a:pt x="811908" y="192704"/>
                            <a:pt x="854750" y="427375"/>
                          </a:cubicBezTo>
                          <a:cubicBezTo>
                            <a:pt x="833313" y="684342"/>
                            <a:pt x="655777" y="896927"/>
                            <a:pt x="427375" y="854750"/>
                          </a:cubicBezTo>
                          <a:cubicBezTo>
                            <a:pt x="176604" y="846687"/>
                            <a:pt x="15266" y="670702"/>
                            <a:pt x="0" y="4273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BA5035D8-4A87-E40F-160F-F3CD9B40AF7D}"/>
              </a:ext>
            </a:extLst>
          </p:cNvPr>
          <p:cNvSpPr>
            <a:spLocks noChangeAspect="1"/>
          </p:cNvSpPr>
          <p:nvPr/>
        </p:nvSpPr>
        <p:spPr>
          <a:xfrm>
            <a:off x="5772751" y="6471687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24EB40-27C4-195C-344F-6180BE251768}"/>
              </a:ext>
            </a:extLst>
          </p:cNvPr>
          <p:cNvSpPr>
            <a:spLocks noChangeAspect="1"/>
          </p:cNvSpPr>
          <p:nvPr/>
        </p:nvSpPr>
        <p:spPr>
          <a:xfrm>
            <a:off x="3511903" y="1763290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BC46B6-8F91-8C80-313C-C106A42501C5}"/>
              </a:ext>
            </a:extLst>
          </p:cNvPr>
          <p:cNvSpPr>
            <a:spLocks noChangeAspect="1"/>
          </p:cNvSpPr>
          <p:nvPr/>
        </p:nvSpPr>
        <p:spPr>
          <a:xfrm>
            <a:off x="7469706" y="668546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A0BE6317-8D91-25CB-A3E3-D375AAB6FDE1}"/>
              </a:ext>
            </a:extLst>
          </p:cNvPr>
          <p:cNvSpPr>
            <a:spLocks noChangeAspect="1"/>
          </p:cNvSpPr>
          <p:nvPr/>
        </p:nvSpPr>
        <p:spPr>
          <a:xfrm rot="3268785">
            <a:off x="10780803" y="6545905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0D3FC-CE13-B141-6C26-A841E7E8ACEC}"/>
              </a:ext>
            </a:extLst>
          </p:cNvPr>
          <p:cNvSpPr txBox="1"/>
          <p:nvPr/>
        </p:nvSpPr>
        <p:spPr>
          <a:xfrm>
            <a:off x="984478" y="3098677"/>
            <a:ext cx="978729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T" sz="14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GENERATION OF SOUNDS:</a:t>
            </a:r>
          </a:p>
          <a:p>
            <a:pPr algn="just"/>
            <a:endParaRPr lang="en-IT" sz="1400" dirty="0">
              <a:solidFill>
                <a:srgbClr val="E2E2E2"/>
              </a:solidFill>
              <a:latin typeface="Copperplate" panose="02000504000000020004" pitchFamily="2" charset="77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indent="-285750" algn="just">
              <a:buFont typeface="System Font Regular"/>
              <a:buChar char="–"/>
            </a:pPr>
            <a:r>
              <a:rPr lang="en-IT" sz="14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MARKOV CHAIN (variable order)</a:t>
            </a:r>
            <a:r>
              <a:rPr lang="en-IT" sz="140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→ generation of music sequences </a:t>
            </a:r>
            <a:r>
              <a:rPr lang="en-IT" sz="14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after evaluating probabilities of a given dataset</a:t>
            </a:r>
          </a:p>
          <a:p>
            <a:pPr marL="285750" indent="-285750" algn="just">
              <a:buFont typeface="System Font Regular"/>
              <a:buChar char="–"/>
            </a:pPr>
            <a:endParaRPr lang="en-IT" sz="1400" dirty="0">
              <a:solidFill>
                <a:srgbClr val="E2E2E2"/>
              </a:solidFill>
              <a:latin typeface="Copperplate" panose="02000504000000020004" pitchFamily="2" charset="77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indent="-285750" algn="just">
              <a:buFont typeface="System Font Regular"/>
              <a:buChar char="–"/>
            </a:pPr>
            <a:r>
              <a:rPr lang="it-IT" sz="14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CLOSENESS </a:t>
            </a:r>
            <a:r>
              <a:rPr lang="en-IT" sz="14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between users → sets the markov chain order and influences overall loudness, </a:t>
            </a:r>
            <a:r>
              <a:rPr lang="en-GB" sz="14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S</a:t>
            </a:r>
            <a:r>
              <a:rPr lang="en-IT" sz="14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himmer volume and dry-wet reverb level</a:t>
            </a:r>
          </a:p>
          <a:p>
            <a:pPr marL="285750" indent="-285750" algn="just">
              <a:buFont typeface="System Font Regular"/>
              <a:buChar char="–"/>
            </a:pPr>
            <a:endParaRPr lang="en-IT" sz="1400" dirty="0">
              <a:solidFill>
                <a:srgbClr val="E2E2E2"/>
              </a:solidFill>
              <a:latin typeface="Copperplate" panose="02000504000000020004" pitchFamily="2" charset="77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indent="-285750" algn="just">
              <a:buFont typeface="System Font Regular"/>
              <a:buChar char="–"/>
            </a:pPr>
            <a:r>
              <a:rPr lang="en-IT" sz="14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MUSIC COMPOSITION EVOLUTION → real time data from the kinect </a:t>
            </a:r>
          </a:p>
          <a:p>
            <a:pPr marL="285750" indent="-285750" algn="just">
              <a:buFont typeface="System Font Regular"/>
              <a:buChar char="–"/>
            </a:pPr>
            <a:endParaRPr lang="en-IT" sz="1400" dirty="0">
              <a:solidFill>
                <a:srgbClr val="E2E2E2"/>
              </a:solidFill>
              <a:latin typeface="Copperplate" panose="02000504000000020004" pitchFamily="2" charset="77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indent="-285750" algn="just">
              <a:buFont typeface="System Font Regular"/>
              <a:buChar char="–"/>
            </a:pPr>
            <a:r>
              <a:rPr lang="en-IT" sz="14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PYTHON SCRIPT </a:t>
            </a:r>
          </a:p>
          <a:p>
            <a:pPr marL="742950" lvl="1" indent="-285750" algn="just">
              <a:buFont typeface="System Font Regular"/>
              <a:buChar char="–"/>
            </a:pPr>
            <a:r>
              <a:rPr lang="en-IT" sz="14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midi velocity, tempo and duration values extraction</a:t>
            </a:r>
          </a:p>
          <a:p>
            <a:pPr marL="742950" lvl="1" indent="-285750" algn="just">
              <a:buFont typeface="System Font Regular"/>
              <a:buChar char="–"/>
            </a:pPr>
            <a:r>
              <a:rPr lang="en-GB" sz="14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Values range manipulation to make the generation of notes sequences less deterministic</a:t>
            </a:r>
            <a:endParaRPr lang="en-IT" sz="1400" dirty="0">
              <a:solidFill>
                <a:srgbClr val="E2E2E2"/>
              </a:solidFill>
              <a:latin typeface="Copperplate" panose="02000504000000020004" pitchFamily="2" charset="77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EF81A-E70A-6223-18B8-DA9DE0D89E84}"/>
              </a:ext>
            </a:extLst>
          </p:cNvPr>
          <p:cNvSpPr txBox="1"/>
          <p:nvPr/>
        </p:nvSpPr>
        <p:spPr>
          <a:xfrm>
            <a:off x="6301333" y="1573875"/>
            <a:ext cx="4660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External</a:t>
            </a:r>
            <a:r>
              <a:rPr lang="it-IT" sz="16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 midi dataset:</a:t>
            </a:r>
          </a:p>
          <a:p>
            <a:endParaRPr lang="it-IT" sz="400" dirty="0">
              <a:solidFill>
                <a:srgbClr val="E2E2E2"/>
              </a:solidFill>
              <a:latin typeface="Copperplate" panose="02000504000000020004" pitchFamily="2" charset="77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GB" sz="1200" u="sng" dirty="0">
                <a:solidFill>
                  <a:srgbClr val="D5DCFE">
                    <a:alpha val="73220"/>
                  </a:srgbClr>
                </a:solidFill>
                <a:latin typeface="Andale Mono" panose="020B0509000000000004" pitchFamily="49" charset="0"/>
                <a:ea typeface="Linux Libertine" panose="02000503000000000000" pitchFamily="2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https://magenta.tensorflow.org/datasets/maestro - v300</a:t>
            </a:r>
            <a:endParaRPr lang="en-IT" sz="1200" u="sng" dirty="0">
              <a:solidFill>
                <a:srgbClr val="D5DCFE">
                  <a:alpha val="73220"/>
                </a:srgbClr>
              </a:solidFill>
              <a:latin typeface="Andale Mono" panose="020B0509000000000004" pitchFamily="49" charset="0"/>
              <a:ea typeface="Linux Libertine" panose="020005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3DB4B-617F-8195-5395-930F67D4D4E4}"/>
              </a:ext>
            </a:extLst>
          </p:cNvPr>
          <p:cNvSpPr txBox="1"/>
          <p:nvPr/>
        </p:nvSpPr>
        <p:spPr>
          <a:xfrm>
            <a:off x="890337" y="752536"/>
            <a:ext cx="432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b="1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AUDIO – evolution in time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39DA3A7-ABFA-E1C0-6DD4-4EBBEB3B9386}"/>
              </a:ext>
            </a:extLst>
          </p:cNvPr>
          <p:cNvSpPr/>
          <p:nvPr/>
        </p:nvSpPr>
        <p:spPr>
          <a:xfrm>
            <a:off x="891609" y="1628793"/>
            <a:ext cx="4324281" cy="678479"/>
          </a:xfrm>
          <a:prstGeom prst="roundRect">
            <a:avLst/>
          </a:prstGeom>
          <a:solidFill>
            <a:srgbClr val="626582">
              <a:alpha val="25000"/>
            </a:srgbClr>
          </a:solidFill>
          <a:ln w="12700">
            <a:noFill/>
          </a:ln>
          <a:effectLst>
            <a:glow rad="105423">
              <a:srgbClr val="626582">
                <a:alpha val="78750"/>
              </a:srgb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03A68-7F2C-DA62-D458-8B511ADB1C9B}"/>
              </a:ext>
            </a:extLst>
          </p:cNvPr>
          <p:cNvSpPr txBox="1"/>
          <p:nvPr/>
        </p:nvSpPr>
        <p:spPr>
          <a:xfrm>
            <a:off x="932306" y="1598981"/>
            <a:ext cx="4324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M</a:t>
            </a:r>
            <a:r>
              <a:rPr lang="en-IT" sz="2000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usic sequence composition:</a:t>
            </a:r>
          </a:p>
          <a:p>
            <a:r>
              <a:rPr lang="en-IT" sz="2000" u="sng" dirty="0">
                <a:solidFill>
                  <a:srgbClr val="E2E2E2"/>
                </a:solidFill>
                <a:latin typeface="Copperplate" panose="02000504000000020004" pitchFamily="2" charset="77"/>
                <a:ea typeface="Linux Libertine" panose="02000503000000000000" pitchFamily="2" charset="0"/>
                <a:cs typeface="Linux Libertine" panose="02000503000000000000" pitchFamily="2" charset="0"/>
              </a:rPr>
              <a:t>python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C288F-6E02-E9B3-B691-F95D6017D828}"/>
              </a:ext>
            </a:extLst>
          </p:cNvPr>
          <p:cNvSpPr>
            <a:spLocks noChangeAspect="1"/>
          </p:cNvSpPr>
          <p:nvPr/>
        </p:nvSpPr>
        <p:spPr>
          <a:xfrm>
            <a:off x="1891650" y="6347398"/>
            <a:ext cx="84783" cy="84783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508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35FE09D-39FA-E20E-A1CE-B5C0F062D66A}"/>
              </a:ext>
            </a:extLst>
          </p:cNvPr>
          <p:cNvSpPr/>
          <p:nvPr/>
        </p:nvSpPr>
        <p:spPr>
          <a:xfrm>
            <a:off x="802432" y="2893591"/>
            <a:ext cx="10065780" cy="3201622"/>
          </a:xfrm>
          <a:prstGeom prst="roundRect">
            <a:avLst/>
          </a:prstGeom>
          <a:noFill/>
          <a:ln w="12700">
            <a:solidFill>
              <a:srgbClr val="626582">
                <a:alpha val="707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B345FF-413D-494F-C88F-2AAE67CEB60B}"/>
              </a:ext>
            </a:extLst>
          </p:cNvPr>
          <p:cNvSpPr>
            <a:spLocks noChangeAspect="1"/>
          </p:cNvSpPr>
          <p:nvPr/>
        </p:nvSpPr>
        <p:spPr>
          <a:xfrm flipV="1">
            <a:off x="8811492" y="2480369"/>
            <a:ext cx="151578" cy="151578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635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B56AE20-62CE-8142-FE3E-CF771D18A889}"/>
              </a:ext>
            </a:extLst>
          </p:cNvPr>
          <p:cNvSpPr>
            <a:spLocks noChangeAspect="1"/>
          </p:cNvSpPr>
          <p:nvPr/>
        </p:nvSpPr>
        <p:spPr>
          <a:xfrm flipH="1">
            <a:off x="1713112" y="5975690"/>
            <a:ext cx="68417" cy="68417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49DE69-2FBF-AD26-646E-8D2489EACDAA}"/>
              </a:ext>
            </a:extLst>
          </p:cNvPr>
          <p:cNvSpPr>
            <a:spLocks noChangeAspect="1"/>
          </p:cNvSpPr>
          <p:nvPr/>
        </p:nvSpPr>
        <p:spPr>
          <a:xfrm>
            <a:off x="4204207" y="5990889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C29882-5A5E-EC2E-5EB6-07F600DBDED1}"/>
              </a:ext>
            </a:extLst>
          </p:cNvPr>
          <p:cNvSpPr>
            <a:spLocks noChangeAspect="1"/>
          </p:cNvSpPr>
          <p:nvPr/>
        </p:nvSpPr>
        <p:spPr>
          <a:xfrm rot="3268785" flipH="1" flipV="1">
            <a:off x="7652059" y="2745798"/>
            <a:ext cx="45719" cy="45719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9A823F4-5B54-8AA0-A2BC-E3F3ED344D9E}"/>
              </a:ext>
            </a:extLst>
          </p:cNvPr>
          <p:cNvSpPr>
            <a:spLocks noChangeAspect="1"/>
          </p:cNvSpPr>
          <p:nvPr/>
        </p:nvSpPr>
        <p:spPr>
          <a:xfrm rot="3268785">
            <a:off x="1317856" y="2577137"/>
            <a:ext cx="36000" cy="36000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D8108B-C3B5-EB7C-AB80-F7E502718C22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754323" y="3783776"/>
            <a:ext cx="54533" cy="54533"/>
          </a:xfrm>
          <a:prstGeom prst="ellipse">
            <a:avLst/>
          </a:prstGeom>
          <a:gradFill>
            <a:gsLst>
              <a:gs pos="4000">
                <a:schemeClr val="bg1">
                  <a:lumMod val="69000"/>
                  <a:lumOff val="31000"/>
                </a:schemeClr>
              </a:gs>
              <a:gs pos="73000">
                <a:srgbClr val="D5DCFE"/>
              </a:gs>
              <a:gs pos="100000">
                <a:schemeClr val="bg1">
                  <a:lumMod val="85000"/>
                </a:schemeClr>
              </a:gs>
              <a:gs pos="44000">
                <a:schemeClr val="bg1">
                  <a:lumMod val="79451"/>
                  <a:lumOff val="20549"/>
                  <a:alpha val="92667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38100">
              <a:srgbClr val="C5C8FF">
                <a:alpha val="37952"/>
              </a:srgb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200958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4389</TotalTime>
  <Words>615</Words>
  <Application>Microsoft Macintosh PowerPoint</Application>
  <PresentationFormat>Widescreen</PresentationFormat>
  <Paragraphs>114</Paragraphs>
  <Slides>16</Slides>
  <Notes>16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Andale Mono</vt:lpstr>
      <vt:lpstr>Aptos</vt:lpstr>
      <vt:lpstr>Aptos Display</vt:lpstr>
      <vt:lpstr>Arial</vt:lpstr>
      <vt:lpstr>Copperplate</vt:lpstr>
      <vt:lpstr>System Font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 Coletta</dc:creator>
  <cp:lastModifiedBy>Emma Coletta</cp:lastModifiedBy>
  <cp:revision>73</cp:revision>
  <dcterms:created xsi:type="dcterms:W3CDTF">2024-06-01T22:12:25Z</dcterms:created>
  <dcterms:modified xsi:type="dcterms:W3CDTF">2024-06-10T16:13:25Z</dcterms:modified>
</cp:coreProperties>
</file>