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7" r:id="rId2"/>
    <p:sldId id="285" r:id="rId3"/>
    <p:sldId id="269" r:id="rId4"/>
    <p:sldId id="270" r:id="rId5"/>
    <p:sldId id="271" r:id="rId6"/>
    <p:sldId id="290" r:id="rId7"/>
    <p:sldId id="278" r:id="rId8"/>
    <p:sldId id="286" r:id="rId9"/>
    <p:sldId id="280" r:id="rId10"/>
    <p:sldId id="281" r:id="rId11"/>
    <p:sldId id="291" r:id="rId12"/>
    <p:sldId id="273" r:id="rId13"/>
    <p:sldId id="274" r:id="rId14"/>
    <p:sldId id="275" r:id="rId15"/>
    <p:sldId id="276" r:id="rId16"/>
    <p:sldId id="292" r:id="rId17"/>
  </p:sldIdLst>
  <p:sldSz cx="12192000" cy="6858000"/>
  <p:notesSz cx="6858000" cy="9144000"/>
  <p:defaultText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DCFE"/>
    <a:srgbClr val="B5C0FD"/>
    <a:srgbClr val="A8A5FF"/>
    <a:srgbClr val="9BA4D2"/>
    <a:srgbClr val="E2E2E2"/>
    <a:srgbClr val="626582"/>
    <a:srgbClr val="3A3B4B"/>
    <a:srgbClr val="7C7C7C"/>
    <a:srgbClr val="FFFFFF"/>
    <a:srgbClr val="C1C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92"/>
    <p:restoredTop sz="73272"/>
  </p:normalViewPr>
  <p:slideViewPr>
    <p:cSldViewPr snapToGrid="0">
      <p:cViewPr varScale="1">
        <p:scale>
          <a:sx n="80" d="100"/>
          <a:sy n="80" d="100"/>
        </p:scale>
        <p:origin x="1896" y="248"/>
      </p:cViewPr>
      <p:guideLst/>
    </p:cSldViewPr>
  </p:slideViewPr>
  <p:notesTextViewPr>
    <p:cViewPr>
      <p:scale>
        <a:sx n="110" d="100"/>
        <a:sy n="11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62D6DC-EEF0-6847-90B7-2E28A0A16D0E}" type="datetimeFigureOut">
              <a:rPr lang="en-IT" smtClean="0"/>
              <a:t>11/06/24</a:t>
            </a:fld>
            <a:endParaRPr lang="en-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EBD500-52D4-AD45-9448-1315A92011F4}" type="slidenum">
              <a:rPr lang="en-IT" smtClean="0"/>
              <a:t>‹#›</a:t>
            </a:fld>
            <a:endParaRPr lang="en-IT"/>
          </a:p>
        </p:txBody>
      </p:sp>
    </p:spTree>
    <p:extLst>
      <p:ext uri="{BB962C8B-B14F-4D97-AF65-F5344CB8AC3E}">
        <p14:creationId xmlns:p14="http://schemas.microsoft.com/office/powerpoint/2010/main" val="776183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E8DFD7FA-357B-7B46-BD83-0EFD117827A4}" type="slidenum">
              <a:rPr lang="en-IT" smtClean="0"/>
              <a:t>1</a:t>
            </a:fld>
            <a:endParaRPr lang="en-IT"/>
          </a:p>
        </p:txBody>
      </p:sp>
    </p:spTree>
    <p:extLst>
      <p:ext uri="{BB962C8B-B14F-4D97-AF65-F5344CB8AC3E}">
        <p14:creationId xmlns:p14="http://schemas.microsoft.com/office/powerpoint/2010/main" val="2723479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E8DFD7FA-357B-7B46-BD83-0EFD117827A4}" type="slidenum">
              <a:rPr lang="en-IT" smtClean="0"/>
              <a:t>10</a:t>
            </a:fld>
            <a:endParaRPr lang="en-IT"/>
          </a:p>
        </p:txBody>
      </p:sp>
    </p:spTree>
    <p:extLst>
      <p:ext uri="{BB962C8B-B14F-4D97-AF65-F5344CB8AC3E}">
        <p14:creationId xmlns:p14="http://schemas.microsoft.com/office/powerpoint/2010/main" val="1095227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E8DFD7FA-357B-7B46-BD83-0EFD117827A4}" type="slidenum">
              <a:rPr lang="en-IT" smtClean="0"/>
              <a:t>11</a:t>
            </a:fld>
            <a:endParaRPr lang="en-IT"/>
          </a:p>
        </p:txBody>
      </p:sp>
    </p:spTree>
    <p:extLst>
      <p:ext uri="{BB962C8B-B14F-4D97-AF65-F5344CB8AC3E}">
        <p14:creationId xmlns:p14="http://schemas.microsoft.com/office/powerpoint/2010/main" val="2561166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E8DFD7FA-357B-7B46-BD83-0EFD117827A4}" type="slidenum">
              <a:rPr lang="en-IT" smtClean="0"/>
              <a:t>12</a:t>
            </a:fld>
            <a:endParaRPr lang="en-IT"/>
          </a:p>
        </p:txBody>
      </p:sp>
    </p:spTree>
    <p:extLst>
      <p:ext uri="{BB962C8B-B14F-4D97-AF65-F5344CB8AC3E}">
        <p14:creationId xmlns:p14="http://schemas.microsoft.com/office/powerpoint/2010/main" val="18870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youtu.be</a:t>
            </a:r>
            <a:r>
              <a:rPr lang="en-GB" dirty="0"/>
              <a:t>/q8xytoQ--</a:t>
            </a:r>
            <a:r>
              <a:rPr lang="en-GB" dirty="0" err="1"/>
              <a:t>RE?feature</a:t>
            </a:r>
            <a:r>
              <a:rPr lang="en-GB" dirty="0"/>
              <a:t>=shared</a:t>
            </a:r>
            <a:endParaRPr lang="en-IT" dirty="0"/>
          </a:p>
        </p:txBody>
      </p:sp>
      <p:sp>
        <p:nvSpPr>
          <p:cNvPr id="4" name="Slide Number Placeholder 3"/>
          <p:cNvSpPr>
            <a:spLocks noGrp="1"/>
          </p:cNvSpPr>
          <p:nvPr>
            <p:ph type="sldNum" sz="quarter" idx="5"/>
          </p:nvPr>
        </p:nvSpPr>
        <p:spPr/>
        <p:txBody>
          <a:bodyPr/>
          <a:lstStyle/>
          <a:p>
            <a:fld id="{E8DFD7FA-357B-7B46-BD83-0EFD117827A4}" type="slidenum">
              <a:rPr lang="en-IT" smtClean="0"/>
              <a:t>13</a:t>
            </a:fld>
            <a:endParaRPr lang="en-IT"/>
          </a:p>
        </p:txBody>
      </p:sp>
    </p:spTree>
    <p:extLst>
      <p:ext uri="{BB962C8B-B14F-4D97-AF65-F5344CB8AC3E}">
        <p14:creationId xmlns:p14="http://schemas.microsoft.com/office/powerpoint/2010/main" val="1327988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E8DFD7FA-357B-7B46-BD83-0EFD117827A4}" type="slidenum">
              <a:rPr lang="en-IT" smtClean="0"/>
              <a:t>14</a:t>
            </a:fld>
            <a:endParaRPr lang="en-IT"/>
          </a:p>
        </p:txBody>
      </p:sp>
    </p:spTree>
    <p:extLst>
      <p:ext uri="{BB962C8B-B14F-4D97-AF65-F5344CB8AC3E}">
        <p14:creationId xmlns:p14="http://schemas.microsoft.com/office/powerpoint/2010/main" val="1387640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E8DFD7FA-357B-7B46-BD83-0EFD117827A4}" type="slidenum">
              <a:rPr lang="en-IT" smtClean="0"/>
              <a:t>15</a:t>
            </a:fld>
            <a:endParaRPr lang="en-IT"/>
          </a:p>
        </p:txBody>
      </p:sp>
    </p:spTree>
    <p:extLst>
      <p:ext uri="{BB962C8B-B14F-4D97-AF65-F5344CB8AC3E}">
        <p14:creationId xmlns:p14="http://schemas.microsoft.com/office/powerpoint/2010/main" val="2701901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E8DFD7FA-357B-7B46-BD83-0EFD117827A4}" type="slidenum">
              <a:rPr lang="en-IT" smtClean="0"/>
              <a:t>16</a:t>
            </a:fld>
            <a:endParaRPr lang="en-IT"/>
          </a:p>
        </p:txBody>
      </p:sp>
    </p:spTree>
    <p:extLst>
      <p:ext uri="{BB962C8B-B14F-4D97-AF65-F5344CB8AC3E}">
        <p14:creationId xmlns:p14="http://schemas.microsoft.com/office/powerpoint/2010/main" val="174742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l-GR" b="1" i="1" u="none" strike="noStrike" dirty="0">
                <a:solidFill>
                  <a:srgbClr val="1F2328"/>
                </a:solidFill>
                <a:effectLst/>
                <a:latin typeface="-apple-system"/>
              </a:rPr>
              <a:t>χαρμολύπη</a:t>
            </a:r>
            <a:r>
              <a:rPr lang="el-GR" b="0" i="0" u="none" strike="noStrike" dirty="0">
                <a:solidFill>
                  <a:srgbClr val="1F2328"/>
                </a:solidFill>
                <a:effectLst/>
                <a:highlight>
                  <a:srgbClr val="FFFFFF"/>
                </a:highlight>
                <a:latin typeface="-apple-system"/>
              </a:rPr>
              <a:t> </a:t>
            </a:r>
            <a:r>
              <a:rPr lang="en-GB" b="0" i="0" u="none" strike="noStrike" dirty="0">
                <a:solidFill>
                  <a:srgbClr val="1F2328"/>
                </a:solidFill>
                <a:effectLst/>
                <a:highlight>
                  <a:srgbClr val="FFFFFF"/>
                </a:highlight>
                <a:latin typeface="-apple-system"/>
              </a:rPr>
              <a:t>is an interactive artistic experience aiming to explore the </a:t>
            </a:r>
            <a:r>
              <a:rPr lang="en-GB" b="0" i="1" u="none" strike="noStrike" dirty="0">
                <a:solidFill>
                  <a:srgbClr val="1F2328"/>
                </a:solidFill>
                <a:effectLst/>
                <a:latin typeface="-apple-system"/>
              </a:rPr>
              <a:t>beauty of closeness</a:t>
            </a:r>
            <a:r>
              <a:rPr lang="en-GB" b="0" i="0" u="none" strike="noStrike" dirty="0">
                <a:solidFill>
                  <a:srgbClr val="1F2328"/>
                </a:solidFill>
                <a:effectLst/>
                <a:highlight>
                  <a:srgbClr val="FFFFFF"/>
                </a:highlight>
                <a:latin typeface="-apple-system"/>
              </a:rPr>
              <a:t> in the context of human relationships. </a:t>
            </a:r>
            <a:r>
              <a:rPr lang="en-GB" b="0" i="0" u="none" strike="noStrike" dirty="0">
                <a:solidFill>
                  <a:srgbClr val="1F2328"/>
                </a:solidFill>
                <a:effectLst/>
                <a:latin typeface="-apple-system"/>
              </a:rPr>
              <a:t>. Relationships are the expression of the choice to risk start losing something personal in exchange for making space for something enriching.</a:t>
            </a:r>
          </a:p>
          <a:p>
            <a:pPr algn="l"/>
            <a:endParaRPr lang="en-GB" b="0" i="0" u="none" strike="noStrike" dirty="0">
              <a:solidFill>
                <a:srgbClr val="1F2328"/>
              </a:solidFill>
              <a:effectLst/>
              <a:latin typeface="-apple-system"/>
            </a:endParaRPr>
          </a:p>
          <a:p>
            <a:pPr algn="l"/>
            <a:r>
              <a:rPr lang="en-GB" b="0" i="0" u="none" strike="noStrike" dirty="0">
                <a:solidFill>
                  <a:srgbClr val="1F2328"/>
                </a:solidFill>
                <a:effectLst/>
                <a:latin typeface="-apple-system"/>
              </a:rPr>
              <a:t>Distance is hereby understood as solitude: individuals are self-contained beings when apart but when they choose to start getting closer to one another, an exchange gradually happens. This exchange will inevitably translate into the opening of their respective boundaries, sharing parts of themselves to receive something valuable in exchange.</a:t>
            </a:r>
          </a:p>
          <a:p>
            <a:pPr algn="l"/>
            <a:endParaRPr lang="en-GB" b="0" i="0" u="none" strike="noStrike" dirty="0">
              <a:solidFill>
                <a:srgbClr val="1F2328"/>
              </a:solidFill>
              <a:effectLst/>
              <a:latin typeface="-apple-system"/>
            </a:endParaRPr>
          </a:p>
          <a:p>
            <a:r>
              <a:rPr lang="en-GB" b="0" i="0" u="none" strike="noStrike" dirty="0">
                <a:solidFill>
                  <a:srgbClr val="1F2328"/>
                </a:solidFill>
                <a:effectLst/>
                <a:highlight>
                  <a:srgbClr val="FFFFFF"/>
                </a:highlight>
                <a:latin typeface="-apple-system"/>
              </a:rPr>
              <a:t>The intention behind this project is to explore and abstractly represent what humans possess and can choose to share of themselves, enhancing the value of the enriching effect closeness in relationships has on the individual.</a:t>
            </a:r>
            <a:endParaRPr lang="en-IT" dirty="0"/>
          </a:p>
        </p:txBody>
      </p:sp>
      <p:sp>
        <p:nvSpPr>
          <p:cNvPr id="4" name="Slide Number Placeholder 3"/>
          <p:cNvSpPr>
            <a:spLocks noGrp="1"/>
          </p:cNvSpPr>
          <p:nvPr>
            <p:ph type="sldNum" sz="quarter" idx="5"/>
          </p:nvPr>
        </p:nvSpPr>
        <p:spPr/>
        <p:txBody>
          <a:bodyPr/>
          <a:lstStyle/>
          <a:p>
            <a:fld id="{E8DFD7FA-357B-7B46-BD83-0EFD117827A4}" type="slidenum">
              <a:rPr lang="en-IT" smtClean="0"/>
              <a:t>2</a:t>
            </a:fld>
            <a:endParaRPr lang="en-IT"/>
          </a:p>
        </p:txBody>
      </p:sp>
    </p:spTree>
    <p:extLst>
      <p:ext uri="{BB962C8B-B14F-4D97-AF65-F5344CB8AC3E}">
        <p14:creationId xmlns:p14="http://schemas.microsoft.com/office/powerpoint/2010/main" val="4134415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E8DFD7FA-357B-7B46-BD83-0EFD117827A4}" type="slidenum">
              <a:rPr lang="en-IT" smtClean="0"/>
              <a:t>3</a:t>
            </a:fld>
            <a:endParaRPr lang="en-IT"/>
          </a:p>
        </p:txBody>
      </p:sp>
    </p:spTree>
    <p:extLst>
      <p:ext uri="{BB962C8B-B14F-4D97-AF65-F5344CB8AC3E}">
        <p14:creationId xmlns:p14="http://schemas.microsoft.com/office/powerpoint/2010/main" val="4117580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1F2328"/>
                </a:solidFill>
                <a:effectLst/>
                <a:highlight>
                  <a:srgbClr val="FFFFFF"/>
                </a:highlight>
                <a:latin typeface="-apple-system"/>
              </a:rPr>
              <a:t>The </a:t>
            </a:r>
            <a:r>
              <a:rPr lang="en-GB" b="1" i="0" u="none" strike="noStrike" dirty="0">
                <a:solidFill>
                  <a:srgbClr val="1F2328"/>
                </a:solidFill>
                <a:effectLst/>
                <a:latin typeface="-apple-system"/>
              </a:rPr>
              <a:t>final purpose</a:t>
            </a:r>
            <a:r>
              <a:rPr lang="en-GB" b="0" i="0" u="none" strike="noStrike" dirty="0">
                <a:solidFill>
                  <a:srgbClr val="1F2328"/>
                </a:solidFill>
                <a:effectLst/>
                <a:highlight>
                  <a:srgbClr val="FFFFFF"/>
                </a:highlight>
                <a:latin typeface="-apple-system"/>
              </a:rPr>
              <a:t> of the installation is for the user to perceive </a:t>
            </a:r>
            <a:r>
              <a:rPr lang="en-GB" b="0" i="1" u="none" strike="noStrike" dirty="0">
                <a:solidFill>
                  <a:srgbClr val="1F2328"/>
                </a:solidFill>
                <a:effectLst/>
                <a:latin typeface="-apple-system"/>
              </a:rPr>
              <a:t>human connection</a:t>
            </a:r>
            <a:r>
              <a:rPr lang="en-GB" b="0" i="0" u="none" strike="noStrike" dirty="0">
                <a:solidFill>
                  <a:srgbClr val="1F2328"/>
                </a:solidFill>
                <a:effectLst/>
                <a:highlight>
                  <a:srgbClr val="FFFFFF"/>
                </a:highlight>
                <a:latin typeface="-apple-system"/>
              </a:rPr>
              <a:t> as something </a:t>
            </a:r>
            <a:r>
              <a:rPr lang="en-GB" b="0" i="1" u="none" strike="noStrike" dirty="0">
                <a:solidFill>
                  <a:srgbClr val="1F2328"/>
                </a:solidFill>
                <a:effectLst/>
                <a:latin typeface="-apple-system"/>
              </a:rPr>
              <a:t>empowering</a:t>
            </a:r>
            <a:r>
              <a:rPr lang="en-GB" b="0" i="0" u="none" strike="noStrike" dirty="0">
                <a:solidFill>
                  <a:srgbClr val="1F2328"/>
                </a:solidFill>
                <a:effectLst/>
                <a:highlight>
                  <a:srgbClr val="FFFFFF"/>
                </a:highlight>
                <a:latin typeface="-apple-system"/>
              </a:rPr>
              <a:t> and </a:t>
            </a:r>
            <a:r>
              <a:rPr lang="en-GB" b="0" i="1" u="none" strike="noStrike" dirty="0">
                <a:solidFill>
                  <a:srgbClr val="1F2328"/>
                </a:solidFill>
                <a:effectLst/>
                <a:latin typeface="-apple-system"/>
              </a:rPr>
              <a:t>valuable</a:t>
            </a:r>
            <a:r>
              <a:rPr lang="en-GB" b="0" i="0" u="none" strike="noStrike" dirty="0">
                <a:solidFill>
                  <a:srgbClr val="1F2328"/>
                </a:solidFill>
                <a:effectLst/>
                <a:highlight>
                  <a:srgbClr val="FFFFFF"/>
                </a:highlight>
                <a:latin typeface="-apple-system"/>
              </a:rPr>
              <a:t> and to highlight the joy that comes from choosing to transition from solitude to community. Closeness, sharing and openness are all choices that the installation wants to promote and encourage. To achieve this, the installation exploits human-to-human interaction and both visual and audio implementations dynamically evolve contributing to make the users perceive closeness and connection as something valuable and energising</a:t>
            </a:r>
            <a:endParaRPr lang="en-IT" dirty="0"/>
          </a:p>
        </p:txBody>
      </p:sp>
      <p:sp>
        <p:nvSpPr>
          <p:cNvPr id="4" name="Slide Number Placeholder 3"/>
          <p:cNvSpPr>
            <a:spLocks noGrp="1"/>
          </p:cNvSpPr>
          <p:nvPr>
            <p:ph type="sldNum" sz="quarter" idx="5"/>
          </p:nvPr>
        </p:nvSpPr>
        <p:spPr/>
        <p:txBody>
          <a:bodyPr/>
          <a:lstStyle/>
          <a:p>
            <a:fld id="{E8DFD7FA-357B-7B46-BD83-0EFD117827A4}" type="slidenum">
              <a:rPr lang="en-IT" smtClean="0"/>
              <a:t>4</a:t>
            </a:fld>
            <a:endParaRPr lang="en-IT"/>
          </a:p>
        </p:txBody>
      </p:sp>
    </p:spTree>
    <p:extLst>
      <p:ext uri="{BB962C8B-B14F-4D97-AF65-F5344CB8AC3E}">
        <p14:creationId xmlns:p14="http://schemas.microsoft.com/office/powerpoint/2010/main" val="3140834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E8DFD7FA-357B-7B46-BD83-0EFD117827A4}" type="slidenum">
              <a:rPr lang="en-IT" smtClean="0"/>
              <a:t>5</a:t>
            </a:fld>
            <a:endParaRPr lang="en-IT"/>
          </a:p>
        </p:txBody>
      </p:sp>
    </p:spTree>
    <p:extLst>
      <p:ext uri="{BB962C8B-B14F-4D97-AF65-F5344CB8AC3E}">
        <p14:creationId xmlns:p14="http://schemas.microsoft.com/office/powerpoint/2010/main" val="4073277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E8DFD7FA-357B-7B46-BD83-0EFD117827A4}" type="slidenum">
              <a:rPr lang="en-IT" smtClean="0"/>
              <a:t>6</a:t>
            </a:fld>
            <a:endParaRPr lang="en-IT"/>
          </a:p>
        </p:txBody>
      </p:sp>
    </p:spTree>
    <p:extLst>
      <p:ext uri="{BB962C8B-B14F-4D97-AF65-F5344CB8AC3E}">
        <p14:creationId xmlns:p14="http://schemas.microsoft.com/office/powerpoint/2010/main" val="309469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T"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The distance between users is mapped to control a 3-D noise applied to the boundaries of the each sphere, resulting in a progressively more shuttering effect of said boundaries</a:t>
            </a:r>
            <a:endParaRPr lang="en-IT" dirty="0"/>
          </a:p>
        </p:txBody>
      </p:sp>
      <p:sp>
        <p:nvSpPr>
          <p:cNvPr id="4" name="Slide Number Placeholder 3"/>
          <p:cNvSpPr>
            <a:spLocks noGrp="1"/>
          </p:cNvSpPr>
          <p:nvPr>
            <p:ph type="sldNum" sz="quarter" idx="5"/>
          </p:nvPr>
        </p:nvSpPr>
        <p:spPr/>
        <p:txBody>
          <a:bodyPr/>
          <a:lstStyle/>
          <a:p>
            <a:fld id="{E8DFD7FA-357B-7B46-BD83-0EFD117827A4}" type="slidenum">
              <a:rPr lang="en-IT" smtClean="0"/>
              <a:t>7</a:t>
            </a:fld>
            <a:endParaRPr lang="en-IT"/>
          </a:p>
        </p:txBody>
      </p:sp>
    </p:spTree>
    <p:extLst>
      <p:ext uri="{BB962C8B-B14F-4D97-AF65-F5344CB8AC3E}">
        <p14:creationId xmlns:p14="http://schemas.microsoft.com/office/powerpoint/2010/main" val="983162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E8DFD7FA-357B-7B46-BD83-0EFD117827A4}" type="slidenum">
              <a:rPr lang="en-IT" smtClean="0"/>
              <a:t>8</a:t>
            </a:fld>
            <a:endParaRPr lang="en-IT"/>
          </a:p>
        </p:txBody>
      </p:sp>
    </p:spTree>
    <p:extLst>
      <p:ext uri="{BB962C8B-B14F-4D97-AF65-F5344CB8AC3E}">
        <p14:creationId xmlns:p14="http://schemas.microsoft.com/office/powerpoint/2010/main" val="1831797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E8DFD7FA-357B-7B46-BD83-0EFD117827A4}" type="slidenum">
              <a:rPr lang="en-IT" smtClean="0"/>
              <a:t>9</a:t>
            </a:fld>
            <a:endParaRPr lang="en-IT"/>
          </a:p>
        </p:txBody>
      </p:sp>
    </p:spTree>
    <p:extLst>
      <p:ext uri="{BB962C8B-B14F-4D97-AF65-F5344CB8AC3E}">
        <p14:creationId xmlns:p14="http://schemas.microsoft.com/office/powerpoint/2010/main" val="2702734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E4631-AC4B-8864-EE3B-F000B59F3E5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T"/>
          </a:p>
        </p:txBody>
      </p:sp>
      <p:sp>
        <p:nvSpPr>
          <p:cNvPr id="3" name="Subtitle 2">
            <a:extLst>
              <a:ext uri="{FF2B5EF4-FFF2-40B4-BE49-F238E27FC236}">
                <a16:creationId xmlns:a16="http://schemas.microsoft.com/office/drawing/2014/main" id="{A1C5A6A6-8AAE-C64D-43B3-E5EDA3E4DC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T"/>
          </a:p>
        </p:txBody>
      </p:sp>
      <p:sp>
        <p:nvSpPr>
          <p:cNvPr id="4" name="Date Placeholder 3">
            <a:extLst>
              <a:ext uri="{FF2B5EF4-FFF2-40B4-BE49-F238E27FC236}">
                <a16:creationId xmlns:a16="http://schemas.microsoft.com/office/drawing/2014/main" id="{EC455FCB-6062-24CB-A7FC-9FF49A7E78D9}"/>
              </a:ext>
            </a:extLst>
          </p:cNvPr>
          <p:cNvSpPr>
            <a:spLocks noGrp="1"/>
          </p:cNvSpPr>
          <p:nvPr>
            <p:ph type="dt" sz="half" idx="10"/>
          </p:nvPr>
        </p:nvSpPr>
        <p:spPr/>
        <p:txBody>
          <a:bodyPr/>
          <a:lstStyle/>
          <a:p>
            <a:fld id="{058E607B-3FB6-1543-B276-DC43D006A50A}" type="datetimeFigureOut">
              <a:rPr lang="en-IT" smtClean="0"/>
              <a:t>11/06/24</a:t>
            </a:fld>
            <a:endParaRPr lang="en-IT"/>
          </a:p>
        </p:txBody>
      </p:sp>
      <p:sp>
        <p:nvSpPr>
          <p:cNvPr id="5" name="Footer Placeholder 4">
            <a:extLst>
              <a:ext uri="{FF2B5EF4-FFF2-40B4-BE49-F238E27FC236}">
                <a16:creationId xmlns:a16="http://schemas.microsoft.com/office/drawing/2014/main" id="{C1AD5ACE-51F2-123C-5358-E6338F369FC7}"/>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A56E0D17-B089-2E8D-1E0E-B66DB9B5E4FE}"/>
              </a:ext>
            </a:extLst>
          </p:cNvPr>
          <p:cNvSpPr>
            <a:spLocks noGrp="1"/>
          </p:cNvSpPr>
          <p:nvPr>
            <p:ph type="sldNum" sz="quarter" idx="12"/>
          </p:nvPr>
        </p:nvSpPr>
        <p:spPr/>
        <p:txBody>
          <a:bodyPr/>
          <a:lstStyle/>
          <a:p>
            <a:fld id="{C24B23D9-45FB-EF48-BC92-28053650F761}" type="slidenum">
              <a:rPr lang="en-IT" smtClean="0"/>
              <a:t>‹#›</a:t>
            </a:fld>
            <a:endParaRPr lang="en-IT"/>
          </a:p>
        </p:txBody>
      </p:sp>
    </p:spTree>
    <p:extLst>
      <p:ext uri="{BB962C8B-B14F-4D97-AF65-F5344CB8AC3E}">
        <p14:creationId xmlns:p14="http://schemas.microsoft.com/office/powerpoint/2010/main" val="3822594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6D53F-83BE-35A9-87DF-81FE92D9EE43}"/>
              </a:ext>
            </a:extLst>
          </p:cNvPr>
          <p:cNvSpPr>
            <a:spLocks noGrp="1"/>
          </p:cNvSpPr>
          <p:nvPr>
            <p:ph type="title"/>
          </p:nvPr>
        </p:nvSpPr>
        <p:spPr/>
        <p:txBody>
          <a:bodyPr/>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0F0FB79B-E615-0B02-2DBF-8949B547A17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948DA3F8-4624-6C76-CAF6-1162C6A96E97}"/>
              </a:ext>
            </a:extLst>
          </p:cNvPr>
          <p:cNvSpPr>
            <a:spLocks noGrp="1"/>
          </p:cNvSpPr>
          <p:nvPr>
            <p:ph type="dt" sz="half" idx="10"/>
          </p:nvPr>
        </p:nvSpPr>
        <p:spPr/>
        <p:txBody>
          <a:bodyPr/>
          <a:lstStyle/>
          <a:p>
            <a:fld id="{058E607B-3FB6-1543-B276-DC43D006A50A}" type="datetimeFigureOut">
              <a:rPr lang="en-IT" smtClean="0"/>
              <a:t>11/06/24</a:t>
            </a:fld>
            <a:endParaRPr lang="en-IT"/>
          </a:p>
        </p:txBody>
      </p:sp>
      <p:sp>
        <p:nvSpPr>
          <p:cNvPr id="5" name="Footer Placeholder 4">
            <a:extLst>
              <a:ext uri="{FF2B5EF4-FFF2-40B4-BE49-F238E27FC236}">
                <a16:creationId xmlns:a16="http://schemas.microsoft.com/office/drawing/2014/main" id="{F8A502D1-D742-4F3C-A2F6-987D2C776DE6}"/>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86585F30-D6B4-0C57-2C91-124060081933}"/>
              </a:ext>
            </a:extLst>
          </p:cNvPr>
          <p:cNvSpPr>
            <a:spLocks noGrp="1"/>
          </p:cNvSpPr>
          <p:nvPr>
            <p:ph type="sldNum" sz="quarter" idx="12"/>
          </p:nvPr>
        </p:nvSpPr>
        <p:spPr/>
        <p:txBody>
          <a:bodyPr/>
          <a:lstStyle/>
          <a:p>
            <a:fld id="{C24B23D9-45FB-EF48-BC92-28053650F761}" type="slidenum">
              <a:rPr lang="en-IT" smtClean="0"/>
              <a:t>‹#›</a:t>
            </a:fld>
            <a:endParaRPr lang="en-IT"/>
          </a:p>
        </p:txBody>
      </p:sp>
    </p:spTree>
    <p:extLst>
      <p:ext uri="{BB962C8B-B14F-4D97-AF65-F5344CB8AC3E}">
        <p14:creationId xmlns:p14="http://schemas.microsoft.com/office/powerpoint/2010/main" val="2953579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1A2558-5E79-DF99-15A7-C3650AA8E04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394552C1-B3E4-62EA-93B9-28F214B866B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9AAFEB2F-5228-3D65-5613-311370A7C6A7}"/>
              </a:ext>
            </a:extLst>
          </p:cNvPr>
          <p:cNvSpPr>
            <a:spLocks noGrp="1"/>
          </p:cNvSpPr>
          <p:nvPr>
            <p:ph type="dt" sz="half" idx="10"/>
          </p:nvPr>
        </p:nvSpPr>
        <p:spPr/>
        <p:txBody>
          <a:bodyPr/>
          <a:lstStyle/>
          <a:p>
            <a:fld id="{058E607B-3FB6-1543-B276-DC43D006A50A}" type="datetimeFigureOut">
              <a:rPr lang="en-IT" smtClean="0"/>
              <a:t>11/06/24</a:t>
            </a:fld>
            <a:endParaRPr lang="en-IT"/>
          </a:p>
        </p:txBody>
      </p:sp>
      <p:sp>
        <p:nvSpPr>
          <p:cNvPr id="5" name="Footer Placeholder 4">
            <a:extLst>
              <a:ext uri="{FF2B5EF4-FFF2-40B4-BE49-F238E27FC236}">
                <a16:creationId xmlns:a16="http://schemas.microsoft.com/office/drawing/2014/main" id="{34FF1403-41EA-756A-18A5-76E9E12F7E65}"/>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35A2E422-A4AE-7285-7C49-EB4381F260B5}"/>
              </a:ext>
            </a:extLst>
          </p:cNvPr>
          <p:cNvSpPr>
            <a:spLocks noGrp="1"/>
          </p:cNvSpPr>
          <p:nvPr>
            <p:ph type="sldNum" sz="quarter" idx="12"/>
          </p:nvPr>
        </p:nvSpPr>
        <p:spPr/>
        <p:txBody>
          <a:bodyPr/>
          <a:lstStyle/>
          <a:p>
            <a:fld id="{C24B23D9-45FB-EF48-BC92-28053650F761}" type="slidenum">
              <a:rPr lang="en-IT" smtClean="0"/>
              <a:t>‹#›</a:t>
            </a:fld>
            <a:endParaRPr lang="en-IT"/>
          </a:p>
        </p:txBody>
      </p:sp>
    </p:spTree>
    <p:extLst>
      <p:ext uri="{BB962C8B-B14F-4D97-AF65-F5344CB8AC3E}">
        <p14:creationId xmlns:p14="http://schemas.microsoft.com/office/powerpoint/2010/main" val="943447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47709-9DA8-1EF5-21B9-C8ED4A01F452}"/>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C5BF50EB-C2F5-95C3-317C-33935407F10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F4675880-ACDA-37E6-C273-19F1D7CECBB5}"/>
              </a:ext>
            </a:extLst>
          </p:cNvPr>
          <p:cNvSpPr>
            <a:spLocks noGrp="1"/>
          </p:cNvSpPr>
          <p:nvPr>
            <p:ph type="dt" sz="half" idx="10"/>
          </p:nvPr>
        </p:nvSpPr>
        <p:spPr/>
        <p:txBody>
          <a:bodyPr/>
          <a:lstStyle/>
          <a:p>
            <a:fld id="{058E607B-3FB6-1543-B276-DC43D006A50A}" type="datetimeFigureOut">
              <a:rPr lang="en-IT" smtClean="0"/>
              <a:t>11/06/24</a:t>
            </a:fld>
            <a:endParaRPr lang="en-IT"/>
          </a:p>
        </p:txBody>
      </p:sp>
      <p:sp>
        <p:nvSpPr>
          <p:cNvPr id="5" name="Footer Placeholder 4">
            <a:extLst>
              <a:ext uri="{FF2B5EF4-FFF2-40B4-BE49-F238E27FC236}">
                <a16:creationId xmlns:a16="http://schemas.microsoft.com/office/drawing/2014/main" id="{C4FBA53D-876D-FAA1-BE61-7CEA343C2FB5}"/>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F272B0F8-535B-6F64-B0B2-53E522852BE7}"/>
              </a:ext>
            </a:extLst>
          </p:cNvPr>
          <p:cNvSpPr>
            <a:spLocks noGrp="1"/>
          </p:cNvSpPr>
          <p:nvPr>
            <p:ph type="sldNum" sz="quarter" idx="12"/>
          </p:nvPr>
        </p:nvSpPr>
        <p:spPr/>
        <p:txBody>
          <a:bodyPr/>
          <a:lstStyle/>
          <a:p>
            <a:fld id="{C24B23D9-45FB-EF48-BC92-28053650F761}" type="slidenum">
              <a:rPr lang="en-IT" smtClean="0"/>
              <a:t>‹#›</a:t>
            </a:fld>
            <a:endParaRPr lang="en-IT"/>
          </a:p>
        </p:txBody>
      </p:sp>
    </p:spTree>
    <p:extLst>
      <p:ext uri="{BB962C8B-B14F-4D97-AF65-F5344CB8AC3E}">
        <p14:creationId xmlns:p14="http://schemas.microsoft.com/office/powerpoint/2010/main" val="332478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FECF4-7392-ABC7-AA7D-0C52EBBD9BF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T"/>
          </a:p>
        </p:txBody>
      </p:sp>
      <p:sp>
        <p:nvSpPr>
          <p:cNvPr id="3" name="Text Placeholder 2">
            <a:extLst>
              <a:ext uri="{FF2B5EF4-FFF2-40B4-BE49-F238E27FC236}">
                <a16:creationId xmlns:a16="http://schemas.microsoft.com/office/drawing/2014/main" id="{E389F726-D49F-D6F9-B732-C671D617D2D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2AE58F8-C4CD-4A6D-02B1-482A08F87F3D}"/>
              </a:ext>
            </a:extLst>
          </p:cNvPr>
          <p:cNvSpPr>
            <a:spLocks noGrp="1"/>
          </p:cNvSpPr>
          <p:nvPr>
            <p:ph type="dt" sz="half" idx="10"/>
          </p:nvPr>
        </p:nvSpPr>
        <p:spPr/>
        <p:txBody>
          <a:bodyPr/>
          <a:lstStyle/>
          <a:p>
            <a:fld id="{058E607B-3FB6-1543-B276-DC43D006A50A}" type="datetimeFigureOut">
              <a:rPr lang="en-IT" smtClean="0"/>
              <a:t>11/06/24</a:t>
            </a:fld>
            <a:endParaRPr lang="en-IT"/>
          </a:p>
        </p:txBody>
      </p:sp>
      <p:sp>
        <p:nvSpPr>
          <p:cNvPr id="5" name="Footer Placeholder 4">
            <a:extLst>
              <a:ext uri="{FF2B5EF4-FFF2-40B4-BE49-F238E27FC236}">
                <a16:creationId xmlns:a16="http://schemas.microsoft.com/office/drawing/2014/main" id="{92ABB398-BCC5-EE11-E257-0BFFD7CE9DDA}"/>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25E20C84-AB1E-3B9E-A427-9BE47C1CC1B5}"/>
              </a:ext>
            </a:extLst>
          </p:cNvPr>
          <p:cNvSpPr>
            <a:spLocks noGrp="1"/>
          </p:cNvSpPr>
          <p:nvPr>
            <p:ph type="sldNum" sz="quarter" idx="12"/>
          </p:nvPr>
        </p:nvSpPr>
        <p:spPr/>
        <p:txBody>
          <a:bodyPr/>
          <a:lstStyle/>
          <a:p>
            <a:fld id="{C24B23D9-45FB-EF48-BC92-28053650F761}" type="slidenum">
              <a:rPr lang="en-IT" smtClean="0"/>
              <a:t>‹#›</a:t>
            </a:fld>
            <a:endParaRPr lang="en-IT"/>
          </a:p>
        </p:txBody>
      </p:sp>
    </p:spTree>
    <p:extLst>
      <p:ext uri="{BB962C8B-B14F-4D97-AF65-F5344CB8AC3E}">
        <p14:creationId xmlns:p14="http://schemas.microsoft.com/office/powerpoint/2010/main" val="1875028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5543-110F-AD3E-B963-9E4F02DEAE43}"/>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467397A5-18BC-CDF5-025A-1D005869134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Content Placeholder 3">
            <a:extLst>
              <a:ext uri="{FF2B5EF4-FFF2-40B4-BE49-F238E27FC236}">
                <a16:creationId xmlns:a16="http://schemas.microsoft.com/office/drawing/2014/main" id="{F61288C2-B0FD-9E8F-6A73-3C7E62A8E29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Date Placeholder 4">
            <a:extLst>
              <a:ext uri="{FF2B5EF4-FFF2-40B4-BE49-F238E27FC236}">
                <a16:creationId xmlns:a16="http://schemas.microsoft.com/office/drawing/2014/main" id="{F139364C-D1DD-AE86-8669-914097A3B31D}"/>
              </a:ext>
            </a:extLst>
          </p:cNvPr>
          <p:cNvSpPr>
            <a:spLocks noGrp="1"/>
          </p:cNvSpPr>
          <p:nvPr>
            <p:ph type="dt" sz="half" idx="10"/>
          </p:nvPr>
        </p:nvSpPr>
        <p:spPr/>
        <p:txBody>
          <a:bodyPr/>
          <a:lstStyle/>
          <a:p>
            <a:fld id="{058E607B-3FB6-1543-B276-DC43D006A50A}" type="datetimeFigureOut">
              <a:rPr lang="en-IT" smtClean="0"/>
              <a:t>11/06/24</a:t>
            </a:fld>
            <a:endParaRPr lang="en-IT"/>
          </a:p>
        </p:txBody>
      </p:sp>
      <p:sp>
        <p:nvSpPr>
          <p:cNvPr id="6" name="Footer Placeholder 5">
            <a:extLst>
              <a:ext uri="{FF2B5EF4-FFF2-40B4-BE49-F238E27FC236}">
                <a16:creationId xmlns:a16="http://schemas.microsoft.com/office/drawing/2014/main" id="{C33CA862-11E0-ACF4-0031-74AD7B8ADA9F}"/>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AF376CCC-CCE8-A656-1472-F96D02BE34AB}"/>
              </a:ext>
            </a:extLst>
          </p:cNvPr>
          <p:cNvSpPr>
            <a:spLocks noGrp="1"/>
          </p:cNvSpPr>
          <p:nvPr>
            <p:ph type="sldNum" sz="quarter" idx="12"/>
          </p:nvPr>
        </p:nvSpPr>
        <p:spPr/>
        <p:txBody>
          <a:bodyPr/>
          <a:lstStyle/>
          <a:p>
            <a:fld id="{C24B23D9-45FB-EF48-BC92-28053650F761}" type="slidenum">
              <a:rPr lang="en-IT" smtClean="0"/>
              <a:t>‹#›</a:t>
            </a:fld>
            <a:endParaRPr lang="en-IT"/>
          </a:p>
        </p:txBody>
      </p:sp>
    </p:spTree>
    <p:extLst>
      <p:ext uri="{BB962C8B-B14F-4D97-AF65-F5344CB8AC3E}">
        <p14:creationId xmlns:p14="http://schemas.microsoft.com/office/powerpoint/2010/main" val="182038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CC59-19E3-8550-AEB0-D4DE4F0A6CFF}"/>
              </a:ext>
            </a:extLst>
          </p:cNvPr>
          <p:cNvSpPr>
            <a:spLocks noGrp="1"/>
          </p:cNvSpPr>
          <p:nvPr>
            <p:ph type="title"/>
          </p:nvPr>
        </p:nvSpPr>
        <p:spPr>
          <a:xfrm>
            <a:off x="839788" y="365125"/>
            <a:ext cx="10515600" cy="1325563"/>
          </a:xfrm>
        </p:spPr>
        <p:txBody>
          <a:bodyPr/>
          <a:lstStyle/>
          <a:p>
            <a:r>
              <a:rPr lang="en-GB"/>
              <a:t>Click to edit Master title style</a:t>
            </a:r>
            <a:endParaRPr lang="en-IT"/>
          </a:p>
        </p:txBody>
      </p:sp>
      <p:sp>
        <p:nvSpPr>
          <p:cNvPr id="3" name="Text Placeholder 2">
            <a:extLst>
              <a:ext uri="{FF2B5EF4-FFF2-40B4-BE49-F238E27FC236}">
                <a16:creationId xmlns:a16="http://schemas.microsoft.com/office/drawing/2014/main" id="{0572DF7B-8BDA-5F28-EB26-89EF40CD78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5465361-5725-396E-B7B3-1F3B510DB16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Text Placeholder 4">
            <a:extLst>
              <a:ext uri="{FF2B5EF4-FFF2-40B4-BE49-F238E27FC236}">
                <a16:creationId xmlns:a16="http://schemas.microsoft.com/office/drawing/2014/main" id="{631885AA-5292-E438-C740-C70C72EA69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FECD170-6C07-6B7E-1D98-C247FD5BD6B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7" name="Date Placeholder 6">
            <a:extLst>
              <a:ext uri="{FF2B5EF4-FFF2-40B4-BE49-F238E27FC236}">
                <a16:creationId xmlns:a16="http://schemas.microsoft.com/office/drawing/2014/main" id="{81CDC236-DA12-544B-F5B1-B060847D0AE1}"/>
              </a:ext>
            </a:extLst>
          </p:cNvPr>
          <p:cNvSpPr>
            <a:spLocks noGrp="1"/>
          </p:cNvSpPr>
          <p:nvPr>
            <p:ph type="dt" sz="half" idx="10"/>
          </p:nvPr>
        </p:nvSpPr>
        <p:spPr/>
        <p:txBody>
          <a:bodyPr/>
          <a:lstStyle/>
          <a:p>
            <a:fld id="{058E607B-3FB6-1543-B276-DC43D006A50A}" type="datetimeFigureOut">
              <a:rPr lang="en-IT" smtClean="0"/>
              <a:t>11/06/24</a:t>
            </a:fld>
            <a:endParaRPr lang="en-IT"/>
          </a:p>
        </p:txBody>
      </p:sp>
      <p:sp>
        <p:nvSpPr>
          <p:cNvPr id="8" name="Footer Placeholder 7">
            <a:extLst>
              <a:ext uri="{FF2B5EF4-FFF2-40B4-BE49-F238E27FC236}">
                <a16:creationId xmlns:a16="http://schemas.microsoft.com/office/drawing/2014/main" id="{B76DC2E5-631D-FBCE-31F3-3A25A87649D8}"/>
              </a:ext>
            </a:extLst>
          </p:cNvPr>
          <p:cNvSpPr>
            <a:spLocks noGrp="1"/>
          </p:cNvSpPr>
          <p:nvPr>
            <p:ph type="ftr" sz="quarter" idx="11"/>
          </p:nvPr>
        </p:nvSpPr>
        <p:spPr/>
        <p:txBody>
          <a:bodyPr/>
          <a:lstStyle/>
          <a:p>
            <a:endParaRPr lang="en-IT"/>
          </a:p>
        </p:txBody>
      </p:sp>
      <p:sp>
        <p:nvSpPr>
          <p:cNvPr id="9" name="Slide Number Placeholder 8">
            <a:extLst>
              <a:ext uri="{FF2B5EF4-FFF2-40B4-BE49-F238E27FC236}">
                <a16:creationId xmlns:a16="http://schemas.microsoft.com/office/drawing/2014/main" id="{068D5282-F08E-8D3B-80A0-A6E045593866}"/>
              </a:ext>
            </a:extLst>
          </p:cNvPr>
          <p:cNvSpPr>
            <a:spLocks noGrp="1"/>
          </p:cNvSpPr>
          <p:nvPr>
            <p:ph type="sldNum" sz="quarter" idx="12"/>
          </p:nvPr>
        </p:nvSpPr>
        <p:spPr/>
        <p:txBody>
          <a:bodyPr/>
          <a:lstStyle/>
          <a:p>
            <a:fld id="{C24B23D9-45FB-EF48-BC92-28053650F761}" type="slidenum">
              <a:rPr lang="en-IT" smtClean="0"/>
              <a:t>‹#›</a:t>
            </a:fld>
            <a:endParaRPr lang="en-IT"/>
          </a:p>
        </p:txBody>
      </p:sp>
    </p:spTree>
    <p:extLst>
      <p:ext uri="{BB962C8B-B14F-4D97-AF65-F5344CB8AC3E}">
        <p14:creationId xmlns:p14="http://schemas.microsoft.com/office/powerpoint/2010/main" val="1478999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740AE-2402-EADF-9063-B3F8249E3827}"/>
              </a:ext>
            </a:extLst>
          </p:cNvPr>
          <p:cNvSpPr>
            <a:spLocks noGrp="1"/>
          </p:cNvSpPr>
          <p:nvPr>
            <p:ph type="title"/>
          </p:nvPr>
        </p:nvSpPr>
        <p:spPr/>
        <p:txBody>
          <a:bodyPr/>
          <a:lstStyle/>
          <a:p>
            <a:r>
              <a:rPr lang="en-GB"/>
              <a:t>Click to edit Master title style</a:t>
            </a:r>
            <a:endParaRPr lang="en-IT"/>
          </a:p>
        </p:txBody>
      </p:sp>
      <p:sp>
        <p:nvSpPr>
          <p:cNvPr id="3" name="Date Placeholder 2">
            <a:extLst>
              <a:ext uri="{FF2B5EF4-FFF2-40B4-BE49-F238E27FC236}">
                <a16:creationId xmlns:a16="http://schemas.microsoft.com/office/drawing/2014/main" id="{43B056F2-B435-97B1-6350-13BBA3B173E4}"/>
              </a:ext>
            </a:extLst>
          </p:cNvPr>
          <p:cNvSpPr>
            <a:spLocks noGrp="1"/>
          </p:cNvSpPr>
          <p:nvPr>
            <p:ph type="dt" sz="half" idx="10"/>
          </p:nvPr>
        </p:nvSpPr>
        <p:spPr/>
        <p:txBody>
          <a:bodyPr/>
          <a:lstStyle/>
          <a:p>
            <a:fld id="{058E607B-3FB6-1543-B276-DC43D006A50A}" type="datetimeFigureOut">
              <a:rPr lang="en-IT" smtClean="0"/>
              <a:t>11/06/24</a:t>
            </a:fld>
            <a:endParaRPr lang="en-IT"/>
          </a:p>
        </p:txBody>
      </p:sp>
      <p:sp>
        <p:nvSpPr>
          <p:cNvPr id="4" name="Footer Placeholder 3">
            <a:extLst>
              <a:ext uri="{FF2B5EF4-FFF2-40B4-BE49-F238E27FC236}">
                <a16:creationId xmlns:a16="http://schemas.microsoft.com/office/drawing/2014/main" id="{311ACCDE-4E30-5F3F-FF64-DE14F91BEFBF}"/>
              </a:ext>
            </a:extLst>
          </p:cNvPr>
          <p:cNvSpPr>
            <a:spLocks noGrp="1"/>
          </p:cNvSpPr>
          <p:nvPr>
            <p:ph type="ftr" sz="quarter" idx="11"/>
          </p:nvPr>
        </p:nvSpPr>
        <p:spPr/>
        <p:txBody>
          <a:bodyPr/>
          <a:lstStyle/>
          <a:p>
            <a:endParaRPr lang="en-IT"/>
          </a:p>
        </p:txBody>
      </p:sp>
      <p:sp>
        <p:nvSpPr>
          <p:cNvPr id="5" name="Slide Number Placeholder 4">
            <a:extLst>
              <a:ext uri="{FF2B5EF4-FFF2-40B4-BE49-F238E27FC236}">
                <a16:creationId xmlns:a16="http://schemas.microsoft.com/office/drawing/2014/main" id="{FCB98192-3C2B-F116-C18C-B2A39AAEEF52}"/>
              </a:ext>
            </a:extLst>
          </p:cNvPr>
          <p:cNvSpPr>
            <a:spLocks noGrp="1"/>
          </p:cNvSpPr>
          <p:nvPr>
            <p:ph type="sldNum" sz="quarter" idx="12"/>
          </p:nvPr>
        </p:nvSpPr>
        <p:spPr/>
        <p:txBody>
          <a:bodyPr/>
          <a:lstStyle/>
          <a:p>
            <a:fld id="{C24B23D9-45FB-EF48-BC92-28053650F761}" type="slidenum">
              <a:rPr lang="en-IT" smtClean="0"/>
              <a:t>‹#›</a:t>
            </a:fld>
            <a:endParaRPr lang="en-IT"/>
          </a:p>
        </p:txBody>
      </p:sp>
    </p:spTree>
    <p:extLst>
      <p:ext uri="{BB962C8B-B14F-4D97-AF65-F5344CB8AC3E}">
        <p14:creationId xmlns:p14="http://schemas.microsoft.com/office/powerpoint/2010/main" val="3896481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0AA4BC-8C1A-D533-8601-F2ED5C70345B}"/>
              </a:ext>
            </a:extLst>
          </p:cNvPr>
          <p:cNvSpPr>
            <a:spLocks noGrp="1"/>
          </p:cNvSpPr>
          <p:nvPr>
            <p:ph type="dt" sz="half" idx="10"/>
          </p:nvPr>
        </p:nvSpPr>
        <p:spPr/>
        <p:txBody>
          <a:bodyPr/>
          <a:lstStyle/>
          <a:p>
            <a:fld id="{058E607B-3FB6-1543-B276-DC43D006A50A}" type="datetimeFigureOut">
              <a:rPr lang="en-IT" smtClean="0"/>
              <a:t>11/06/24</a:t>
            </a:fld>
            <a:endParaRPr lang="en-IT"/>
          </a:p>
        </p:txBody>
      </p:sp>
      <p:sp>
        <p:nvSpPr>
          <p:cNvPr id="3" name="Footer Placeholder 2">
            <a:extLst>
              <a:ext uri="{FF2B5EF4-FFF2-40B4-BE49-F238E27FC236}">
                <a16:creationId xmlns:a16="http://schemas.microsoft.com/office/drawing/2014/main" id="{DAB03462-65A1-DC34-06FD-C89E807D7249}"/>
              </a:ext>
            </a:extLst>
          </p:cNvPr>
          <p:cNvSpPr>
            <a:spLocks noGrp="1"/>
          </p:cNvSpPr>
          <p:nvPr>
            <p:ph type="ftr" sz="quarter" idx="11"/>
          </p:nvPr>
        </p:nvSpPr>
        <p:spPr/>
        <p:txBody>
          <a:bodyPr/>
          <a:lstStyle/>
          <a:p>
            <a:endParaRPr lang="en-IT"/>
          </a:p>
        </p:txBody>
      </p:sp>
      <p:sp>
        <p:nvSpPr>
          <p:cNvPr id="4" name="Slide Number Placeholder 3">
            <a:extLst>
              <a:ext uri="{FF2B5EF4-FFF2-40B4-BE49-F238E27FC236}">
                <a16:creationId xmlns:a16="http://schemas.microsoft.com/office/drawing/2014/main" id="{8D657DBD-4D0B-2B87-DE73-C6AB11D0793B}"/>
              </a:ext>
            </a:extLst>
          </p:cNvPr>
          <p:cNvSpPr>
            <a:spLocks noGrp="1"/>
          </p:cNvSpPr>
          <p:nvPr>
            <p:ph type="sldNum" sz="quarter" idx="12"/>
          </p:nvPr>
        </p:nvSpPr>
        <p:spPr/>
        <p:txBody>
          <a:bodyPr/>
          <a:lstStyle/>
          <a:p>
            <a:fld id="{C24B23D9-45FB-EF48-BC92-28053650F761}" type="slidenum">
              <a:rPr lang="en-IT" smtClean="0"/>
              <a:t>‹#›</a:t>
            </a:fld>
            <a:endParaRPr lang="en-IT"/>
          </a:p>
        </p:txBody>
      </p:sp>
    </p:spTree>
    <p:extLst>
      <p:ext uri="{BB962C8B-B14F-4D97-AF65-F5344CB8AC3E}">
        <p14:creationId xmlns:p14="http://schemas.microsoft.com/office/powerpoint/2010/main" val="2326997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08386-411E-D924-CD59-2BC8E90FC08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Content Placeholder 2">
            <a:extLst>
              <a:ext uri="{FF2B5EF4-FFF2-40B4-BE49-F238E27FC236}">
                <a16:creationId xmlns:a16="http://schemas.microsoft.com/office/drawing/2014/main" id="{187C0D20-B46A-D26D-49CA-3CE5532C54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Text Placeholder 3">
            <a:extLst>
              <a:ext uri="{FF2B5EF4-FFF2-40B4-BE49-F238E27FC236}">
                <a16:creationId xmlns:a16="http://schemas.microsoft.com/office/drawing/2014/main" id="{48E0672C-B0F6-1F37-0D2C-AF43423EC8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96BF161-F1F5-CB46-0AC1-B420ED73464C}"/>
              </a:ext>
            </a:extLst>
          </p:cNvPr>
          <p:cNvSpPr>
            <a:spLocks noGrp="1"/>
          </p:cNvSpPr>
          <p:nvPr>
            <p:ph type="dt" sz="half" idx="10"/>
          </p:nvPr>
        </p:nvSpPr>
        <p:spPr/>
        <p:txBody>
          <a:bodyPr/>
          <a:lstStyle/>
          <a:p>
            <a:fld id="{058E607B-3FB6-1543-B276-DC43D006A50A}" type="datetimeFigureOut">
              <a:rPr lang="en-IT" smtClean="0"/>
              <a:t>11/06/24</a:t>
            </a:fld>
            <a:endParaRPr lang="en-IT"/>
          </a:p>
        </p:txBody>
      </p:sp>
      <p:sp>
        <p:nvSpPr>
          <p:cNvPr id="6" name="Footer Placeholder 5">
            <a:extLst>
              <a:ext uri="{FF2B5EF4-FFF2-40B4-BE49-F238E27FC236}">
                <a16:creationId xmlns:a16="http://schemas.microsoft.com/office/drawing/2014/main" id="{F0E36F5A-62D5-6887-9475-1FA16A6CD994}"/>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F491DF91-080F-BB29-825C-9BFDC7DC36A3}"/>
              </a:ext>
            </a:extLst>
          </p:cNvPr>
          <p:cNvSpPr>
            <a:spLocks noGrp="1"/>
          </p:cNvSpPr>
          <p:nvPr>
            <p:ph type="sldNum" sz="quarter" idx="12"/>
          </p:nvPr>
        </p:nvSpPr>
        <p:spPr/>
        <p:txBody>
          <a:bodyPr/>
          <a:lstStyle/>
          <a:p>
            <a:fld id="{C24B23D9-45FB-EF48-BC92-28053650F761}" type="slidenum">
              <a:rPr lang="en-IT" smtClean="0"/>
              <a:t>‹#›</a:t>
            </a:fld>
            <a:endParaRPr lang="en-IT"/>
          </a:p>
        </p:txBody>
      </p:sp>
    </p:spTree>
    <p:extLst>
      <p:ext uri="{BB962C8B-B14F-4D97-AF65-F5344CB8AC3E}">
        <p14:creationId xmlns:p14="http://schemas.microsoft.com/office/powerpoint/2010/main" val="3301085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E79CB-E9F3-116E-6CE5-A33E3BF4416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Picture Placeholder 2">
            <a:extLst>
              <a:ext uri="{FF2B5EF4-FFF2-40B4-BE49-F238E27FC236}">
                <a16:creationId xmlns:a16="http://schemas.microsoft.com/office/drawing/2014/main" id="{C2F62DE5-BDCE-5CDE-915B-7FD9996A1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T"/>
          </a:p>
        </p:txBody>
      </p:sp>
      <p:sp>
        <p:nvSpPr>
          <p:cNvPr id="4" name="Text Placeholder 3">
            <a:extLst>
              <a:ext uri="{FF2B5EF4-FFF2-40B4-BE49-F238E27FC236}">
                <a16:creationId xmlns:a16="http://schemas.microsoft.com/office/drawing/2014/main" id="{3EE415D6-6724-9FED-93D8-29709FA874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4B7D020-509E-27F8-F00E-C09568047B9A}"/>
              </a:ext>
            </a:extLst>
          </p:cNvPr>
          <p:cNvSpPr>
            <a:spLocks noGrp="1"/>
          </p:cNvSpPr>
          <p:nvPr>
            <p:ph type="dt" sz="half" idx="10"/>
          </p:nvPr>
        </p:nvSpPr>
        <p:spPr/>
        <p:txBody>
          <a:bodyPr/>
          <a:lstStyle/>
          <a:p>
            <a:fld id="{058E607B-3FB6-1543-B276-DC43D006A50A}" type="datetimeFigureOut">
              <a:rPr lang="en-IT" smtClean="0"/>
              <a:t>11/06/24</a:t>
            </a:fld>
            <a:endParaRPr lang="en-IT"/>
          </a:p>
        </p:txBody>
      </p:sp>
      <p:sp>
        <p:nvSpPr>
          <p:cNvPr id="6" name="Footer Placeholder 5">
            <a:extLst>
              <a:ext uri="{FF2B5EF4-FFF2-40B4-BE49-F238E27FC236}">
                <a16:creationId xmlns:a16="http://schemas.microsoft.com/office/drawing/2014/main" id="{A08CB2B0-240B-DB19-F7B4-92588494ACCB}"/>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29A000F5-E974-3D99-F226-3089096D2F68}"/>
              </a:ext>
            </a:extLst>
          </p:cNvPr>
          <p:cNvSpPr>
            <a:spLocks noGrp="1"/>
          </p:cNvSpPr>
          <p:nvPr>
            <p:ph type="sldNum" sz="quarter" idx="12"/>
          </p:nvPr>
        </p:nvSpPr>
        <p:spPr/>
        <p:txBody>
          <a:bodyPr/>
          <a:lstStyle/>
          <a:p>
            <a:fld id="{C24B23D9-45FB-EF48-BC92-28053650F761}" type="slidenum">
              <a:rPr lang="en-IT" smtClean="0"/>
              <a:t>‹#›</a:t>
            </a:fld>
            <a:endParaRPr lang="en-IT"/>
          </a:p>
        </p:txBody>
      </p:sp>
    </p:spTree>
    <p:extLst>
      <p:ext uri="{BB962C8B-B14F-4D97-AF65-F5344CB8AC3E}">
        <p14:creationId xmlns:p14="http://schemas.microsoft.com/office/powerpoint/2010/main" val="3990759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CA299A-1A4F-1E1F-05E6-712F4C5B72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T"/>
          </a:p>
        </p:txBody>
      </p:sp>
      <p:sp>
        <p:nvSpPr>
          <p:cNvPr id="3" name="Text Placeholder 2">
            <a:extLst>
              <a:ext uri="{FF2B5EF4-FFF2-40B4-BE49-F238E27FC236}">
                <a16:creationId xmlns:a16="http://schemas.microsoft.com/office/drawing/2014/main" id="{3DAC8F96-52DB-25E6-BB43-86A5BD1209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23375EFD-5B54-004E-DED6-96C9CC3A34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58E607B-3FB6-1543-B276-DC43D006A50A}" type="datetimeFigureOut">
              <a:rPr lang="en-IT" smtClean="0"/>
              <a:t>11/06/24</a:t>
            </a:fld>
            <a:endParaRPr lang="en-IT"/>
          </a:p>
        </p:txBody>
      </p:sp>
      <p:sp>
        <p:nvSpPr>
          <p:cNvPr id="5" name="Footer Placeholder 4">
            <a:extLst>
              <a:ext uri="{FF2B5EF4-FFF2-40B4-BE49-F238E27FC236}">
                <a16:creationId xmlns:a16="http://schemas.microsoft.com/office/drawing/2014/main" id="{4A0F4A80-2C6B-D4FA-57F2-0825B6BE0C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T"/>
          </a:p>
        </p:txBody>
      </p:sp>
      <p:sp>
        <p:nvSpPr>
          <p:cNvPr id="6" name="Slide Number Placeholder 5">
            <a:extLst>
              <a:ext uri="{FF2B5EF4-FFF2-40B4-BE49-F238E27FC236}">
                <a16:creationId xmlns:a16="http://schemas.microsoft.com/office/drawing/2014/main" id="{79DA04F1-7109-7BCF-ED61-23007D8983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24B23D9-45FB-EF48-BC92-28053650F761}" type="slidenum">
              <a:rPr lang="en-IT" smtClean="0"/>
              <a:t>‹#›</a:t>
            </a:fld>
            <a:endParaRPr lang="en-IT"/>
          </a:p>
        </p:txBody>
      </p:sp>
    </p:spTree>
    <p:extLst>
      <p:ext uri="{BB962C8B-B14F-4D97-AF65-F5344CB8AC3E}">
        <p14:creationId xmlns:p14="http://schemas.microsoft.com/office/powerpoint/2010/main" val="1465991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webp"/><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video" Target="https://www.youtube.com/embed/q8xytoQ--RE?feature=oembed" TargetMode="External"/><Relationship Id="rId5" Type="http://schemas.openxmlformats.org/officeDocument/2006/relationships/image" Target="../media/image7.jpeg"/><Relationship Id="rId4" Type="http://schemas.openxmlformats.org/officeDocument/2006/relationships/hyperlink" Target="https://youtu.be/q8xytoQ--RE?feature=shared"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webp"/><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webp"/><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hyperlink" Target="https://magenta.tensorflow.org/datasets/maestro#v300"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13" name="TextBox 312">
            <a:extLst>
              <a:ext uri="{FF2B5EF4-FFF2-40B4-BE49-F238E27FC236}">
                <a16:creationId xmlns:a16="http://schemas.microsoft.com/office/drawing/2014/main" id="{D8110476-69AC-9741-D780-FF97F2791B86}"/>
              </a:ext>
            </a:extLst>
          </p:cNvPr>
          <p:cNvSpPr txBox="1"/>
          <p:nvPr/>
        </p:nvSpPr>
        <p:spPr>
          <a:xfrm>
            <a:off x="125576" y="75816"/>
            <a:ext cx="5083688" cy="307777"/>
          </a:xfrm>
          <a:prstGeom prst="rect">
            <a:avLst/>
          </a:prstGeom>
          <a:noFill/>
        </p:spPr>
        <p:txBody>
          <a:bodyPr wrap="square" rtlCol="0">
            <a:spAutoFit/>
          </a:bodyPr>
          <a:lstStyle/>
          <a:p>
            <a:r>
              <a:rPr lang="en-IT" sz="1400" dirty="0">
                <a:solidFill>
                  <a:srgbClr val="E2E2E2"/>
                </a:solidFill>
                <a:latin typeface="Copperplate" panose="02000504000000020004" pitchFamily="2" charset="77"/>
                <a:ea typeface="Palatino" pitchFamily="2" charset="77"/>
                <a:cs typeface="Courier New" panose="02070309020205020404" pitchFamily="49" charset="0"/>
              </a:rPr>
              <a:t>Creative Programming and Computing – a.y. 2023/2024</a:t>
            </a:r>
          </a:p>
        </p:txBody>
      </p:sp>
      <p:sp>
        <p:nvSpPr>
          <p:cNvPr id="314" name="TextBox 313">
            <a:extLst>
              <a:ext uri="{FF2B5EF4-FFF2-40B4-BE49-F238E27FC236}">
                <a16:creationId xmlns:a16="http://schemas.microsoft.com/office/drawing/2014/main" id="{9EF5A824-1618-7395-6244-F70159275730}"/>
              </a:ext>
            </a:extLst>
          </p:cNvPr>
          <p:cNvSpPr txBox="1"/>
          <p:nvPr/>
        </p:nvSpPr>
        <p:spPr>
          <a:xfrm>
            <a:off x="10214273" y="55772"/>
            <a:ext cx="1962845" cy="1015663"/>
          </a:xfrm>
          <a:prstGeom prst="rect">
            <a:avLst/>
          </a:prstGeom>
          <a:noFill/>
        </p:spPr>
        <p:txBody>
          <a:bodyPr wrap="square" rtlCol="0">
            <a:spAutoFit/>
          </a:bodyPr>
          <a:lstStyle/>
          <a:p>
            <a:pPr algn="r"/>
            <a:r>
              <a:rPr lang="en-IT" sz="1200" dirty="0">
                <a:solidFill>
                  <a:srgbClr val="E2E2E2"/>
                </a:solidFill>
                <a:latin typeface="Copperplate" panose="02000504000000020004" pitchFamily="2" charset="77"/>
              </a:rPr>
              <a:t>Emma Coletta</a:t>
            </a:r>
          </a:p>
          <a:p>
            <a:pPr algn="r"/>
            <a:r>
              <a:rPr lang="en-IT" sz="1200" dirty="0">
                <a:solidFill>
                  <a:srgbClr val="E2E2E2"/>
                </a:solidFill>
                <a:latin typeface="Copperplate" panose="02000504000000020004" pitchFamily="2" charset="77"/>
              </a:rPr>
              <a:t>Enrico Dalla Mora</a:t>
            </a:r>
          </a:p>
          <a:p>
            <a:pPr algn="r"/>
            <a:r>
              <a:rPr lang="en-IT" sz="1200" dirty="0">
                <a:solidFill>
                  <a:srgbClr val="E2E2E2"/>
                </a:solidFill>
                <a:latin typeface="Copperplate" panose="02000504000000020004" pitchFamily="2" charset="77"/>
              </a:rPr>
              <a:t>Federico Ferreri</a:t>
            </a:r>
          </a:p>
          <a:p>
            <a:pPr algn="r"/>
            <a:r>
              <a:rPr lang="en-IT" sz="1200" dirty="0">
                <a:solidFill>
                  <a:srgbClr val="E2E2E2"/>
                </a:solidFill>
                <a:latin typeface="Copperplate" panose="02000504000000020004" pitchFamily="2" charset="77"/>
              </a:rPr>
              <a:t>Lorenzo Previati</a:t>
            </a:r>
          </a:p>
          <a:p>
            <a:pPr algn="r"/>
            <a:endParaRPr lang="en-IT" sz="1200" dirty="0">
              <a:solidFill>
                <a:srgbClr val="E2E2E2"/>
              </a:solidFill>
              <a:latin typeface="Copperplate" panose="02000504000000020004" pitchFamily="2" charset="77"/>
            </a:endParaRPr>
          </a:p>
        </p:txBody>
      </p:sp>
      <p:sp>
        <p:nvSpPr>
          <p:cNvPr id="302" name="Oval 301">
            <a:extLst>
              <a:ext uri="{FF2B5EF4-FFF2-40B4-BE49-F238E27FC236}">
                <a16:creationId xmlns:a16="http://schemas.microsoft.com/office/drawing/2014/main" id="{B9C0B912-DEEA-1FFD-8FFD-0F6C63E84FF3}"/>
              </a:ext>
            </a:extLst>
          </p:cNvPr>
          <p:cNvSpPr>
            <a:spLocks noChangeAspect="1"/>
          </p:cNvSpPr>
          <p:nvPr/>
        </p:nvSpPr>
        <p:spPr>
          <a:xfrm>
            <a:off x="9020682" y="4899992"/>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6" name="Oval 305">
            <a:extLst>
              <a:ext uri="{FF2B5EF4-FFF2-40B4-BE49-F238E27FC236}">
                <a16:creationId xmlns:a16="http://schemas.microsoft.com/office/drawing/2014/main" id="{75F8A0F9-6CB6-37FB-5E81-357819A5D9DD}"/>
              </a:ext>
            </a:extLst>
          </p:cNvPr>
          <p:cNvSpPr>
            <a:spLocks noChangeAspect="1"/>
          </p:cNvSpPr>
          <p:nvPr/>
        </p:nvSpPr>
        <p:spPr>
          <a:xfrm>
            <a:off x="1753730" y="109321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4" name="Oval 303">
            <a:extLst>
              <a:ext uri="{FF2B5EF4-FFF2-40B4-BE49-F238E27FC236}">
                <a16:creationId xmlns:a16="http://schemas.microsoft.com/office/drawing/2014/main" id="{E14DB07B-A107-1CC2-7374-15225068ABD9}"/>
              </a:ext>
            </a:extLst>
          </p:cNvPr>
          <p:cNvSpPr>
            <a:spLocks noChangeAspect="1"/>
          </p:cNvSpPr>
          <p:nvPr/>
        </p:nvSpPr>
        <p:spPr>
          <a:xfrm>
            <a:off x="8831354" y="353764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5" name="Oval 304">
            <a:extLst>
              <a:ext uri="{FF2B5EF4-FFF2-40B4-BE49-F238E27FC236}">
                <a16:creationId xmlns:a16="http://schemas.microsoft.com/office/drawing/2014/main" id="{71F87E98-6409-1EC8-E0E4-8D05861649D5}"/>
              </a:ext>
            </a:extLst>
          </p:cNvPr>
          <p:cNvSpPr>
            <a:spLocks noChangeAspect="1"/>
          </p:cNvSpPr>
          <p:nvPr/>
        </p:nvSpPr>
        <p:spPr>
          <a:xfrm>
            <a:off x="8881260" y="30424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3" name="Oval 292">
            <a:extLst>
              <a:ext uri="{FF2B5EF4-FFF2-40B4-BE49-F238E27FC236}">
                <a16:creationId xmlns:a16="http://schemas.microsoft.com/office/drawing/2014/main" id="{D0302D78-207B-4E62-1115-C041A06E03AD}"/>
              </a:ext>
            </a:extLst>
          </p:cNvPr>
          <p:cNvSpPr>
            <a:spLocks noChangeAspect="1"/>
          </p:cNvSpPr>
          <p:nvPr/>
        </p:nvSpPr>
        <p:spPr>
          <a:xfrm>
            <a:off x="2152046" y="29134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4" name="Oval 293">
            <a:extLst>
              <a:ext uri="{FF2B5EF4-FFF2-40B4-BE49-F238E27FC236}">
                <a16:creationId xmlns:a16="http://schemas.microsoft.com/office/drawing/2014/main" id="{64139F89-8BFA-568C-8140-A3C11081617B}"/>
              </a:ext>
            </a:extLst>
          </p:cNvPr>
          <p:cNvSpPr>
            <a:spLocks noChangeAspect="1"/>
          </p:cNvSpPr>
          <p:nvPr/>
        </p:nvSpPr>
        <p:spPr>
          <a:xfrm>
            <a:off x="1986657" y="394150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5" name="Oval 294">
            <a:extLst>
              <a:ext uri="{FF2B5EF4-FFF2-40B4-BE49-F238E27FC236}">
                <a16:creationId xmlns:a16="http://schemas.microsoft.com/office/drawing/2014/main" id="{3BDFC4BD-407C-51E7-1E88-BCA21189CFE9}"/>
              </a:ext>
            </a:extLst>
          </p:cNvPr>
          <p:cNvSpPr>
            <a:spLocks noChangeAspect="1"/>
          </p:cNvSpPr>
          <p:nvPr/>
        </p:nvSpPr>
        <p:spPr>
          <a:xfrm>
            <a:off x="3357457" y="146928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7" name="Oval 196">
            <a:extLst>
              <a:ext uri="{FF2B5EF4-FFF2-40B4-BE49-F238E27FC236}">
                <a16:creationId xmlns:a16="http://schemas.microsoft.com/office/drawing/2014/main" id="{DA824DBE-8BA2-54A9-56E8-AD9FE35EF00A}"/>
              </a:ext>
            </a:extLst>
          </p:cNvPr>
          <p:cNvSpPr>
            <a:spLocks noChangeAspect="1"/>
          </p:cNvSpPr>
          <p:nvPr/>
        </p:nvSpPr>
        <p:spPr>
          <a:xfrm>
            <a:off x="1847246" y="26086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3" name="Oval 72">
            <a:extLst>
              <a:ext uri="{FF2B5EF4-FFF2-40B4-BE49-F238E27FC236}">
                <a16:creationId xmlns:a16="http://schemas.microsoft.com/office/drawing/2014/main" id="{A5014859-202A-6ECA-8600-2F08B74CA25E}"/>
              </a:ext>
            </a:extLst>
          </p:cNvPr>
          <p:cNvSpPr>
            <a:spLocks noChangeAspect="1"/>
          </p:cNvSpPr>
          <p:nvPr/>
        </p:nvSpPr>
        <p:spPr>
          <a:xfrm>
            <a:off x="6873937" y="365654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9" name="Oval 288">
            <a:extLst>
              <a:ext uri="{FF2B5EF4-FFF2-40B4-BE49-F238E27FC236}">
                <a16:creationId xmlns:a16="http://schemas.microsoft.com/office/drawing/2014/main" id="{52F3D425-8A8E-E504-5E6B-95D835FC3B38}"/>
              </a:ext>
            </a:extLst>
          </p:cNvPr>
          <p:cNvSpPr>
            <a:spLocks noChangeAspect="1"/>
          </p:cNvSpPr>
          <p:nvPr/>
        </p:nvSpPr>
        <p:spPr>
          <a:xfrm>
            <a:off x="6567814" y="350164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0" name="Oval 289">
            <a:extLst>
              <a:ext uri="{FF2B5EF4-FFF2-40B4-BE49-F238E27FC236}">
                <a16:creationId xmlns:a16="http://schemas.microsoft.com/office/drawing/2014/main" id="{21320C05-CD70-C020-2435-2B2B678EF5E4}"/>
              </a:ext>
            </a:extLst>
          </p:cNvPr>
          <p:cNvSpPr>
            <a:spLocks noChangeAspect="1"/>
          </p:cNvSpPr>
          <p:nvPr/>
        </p:nvSpPr>
        <p:spPr>
          <a:xfrm>
            <a:off x="6429507" y="3682455"/>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1" name="Oval 290">
            <a:extLst>
              <a:ext uri="{FF2B5EF4-FFF2-40B4-BE49-F238E27FC236}">
                <a16:creationId xmlns:a16="http://schemas.microsoft.com/office/drawing/2014/main" id="{A2724530-7231-6321-7E70-0EB2EDF226F2}"/>
              </a:ext>
            </a:extLst>
          </p:cNvPr>
          <p:cNvSpPr>
            <a:spLocks noChangeAspect="1"/>
          </p:cNvSpPr>
          <p:nvPr/>
        </p:nvSpPr>
        <p:spPr>
          <a:xfrm>
            <a:off x="6649980" y="381213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1" name="Oval 40">
            <a:extLst>
              <a:ext uri="{FF2B5EF4-FFF2-40B4-BE49-F238E27FC236}">
                <a16:creationId xmlns:a16="http://schemas.microsoft.com/office/drawing/2014/main" id="{CB3474FB-4851-8230-3A0E-CDCC1C892914}"/>
              </a:ext>
            </a:extLst>
          </p:cNvPr>
          <p:cNvSpPr>
            <a:spLocks noChangeAspect="1"/>
          </p:cNvSpPr>
          <p:nvPr/>
        </p:nvSpPr>
        <p:spPr>
          <a:xfrm>
            <a:off x="6207365" y="102832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6" name="Oval 105">
            <a:extLst>
              <a:ext uri="{FF2B5EF4-FFF2-40B4-BE49-F238E27FC236}">
                <a16:creationId xmlns:a16="http://schemas.microsoft.com/office/drawing/2014/main" id="{161B15A6-5C72-828B-8A47-BD1AB6E3E1B7}"/>
              </a:ext>
            </a:extLst>
          </p:cNvPr>
          <p:cNvSpPr>
            <a:spLocks noChangeAspect="1"/>
          </p:cNvSpPr>
          <p:nvPr/>
        </p:nvSpPr>
        <p:spPr>
          <a:xfrm flipH="1">
            <a:off x="9676305" y="145505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0" name="Oval 279">
            <a:extLst>
              <a:ext uri="{FF2B5EF4-FFF2-40B4-BE49-F238E27FC236}">
                <a16:creationId xmlns:a16="http://schemas.microsoft.com/office/drawing/2014/main" id="{B5D58D37-A2F5-9CEF-2D15-12BDB948F223}"/>
              </a:ext>
            </a:extLst>
          </p:cNvPr>
          <p:cNvSpPr>
            <a:spLocks noChangeAspect="1"/>
          </p:cNvSpPr>
          <p:nvPr/>
        </p:nvSpPr>
        <p:spPr>
          <a:xfrm>
            <a:off x="11130044" y="305515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1" name="Oval 280">
            <a:extLst>
              <a:ext uri="{FF2B5EF4-FFF2-40B4-BE49-F238E27FC236}">
                <a16:creationId xmlns:a16="http://schemas.microsoft.com/office/drawing/2014/main" id="{A92B6DC9-EC15-9345-B238-4A02369D4CA1}"/>
              </a:ext>
            </a:extLst>
          </p:cNvPr>
          <p:cNvSpPr>
            <a:spLocks noChangeAspect="1"/>
          </p:cNvSpPr>
          <p:nvPr/>
        </p:nvSpPr>
        <p:spPr>
          <a:xfrm>
            <a:off x="11366349" y="315466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2" name="Oval 281">
            <a:extLst>
              <a:ext uri="{FF2B5EF4-FFF2-40B4-BE49-F238E27FC236}">
                <a16:creationId xmlns:a16="http://schemas.microsoft.com/office/drawing/2014/main" id="{6F076AFC-13DF-EB73-F138-60ABDADFFE46}"/>
              </a:ext>
            </a:extLst>
          </p:cNvPr>
          <p:cNvSpPr>
            <a:spLocks noChangeAspect="1"/>
          </p:cNvSpPr>
          <p:nvPr/>
        </p:nvSpPr>
        <p:spPr>
          <a:xfrm>
            <a:off x="11116982" y="349504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7" name="Oval 276">
            <a:extLst>
              <a:ext uri="{FF2B5EF4-FFF2-40B4-BE49-F238E27FC236}">
                <a16:creationId xmlns:a16="http://schemas.microsoft.com/office/drawing/2014/main" id="{2ABA6668-CFDD-FED9-2C74-E058F26843B5}"/>
              </a:ext>
            </a:extLst>
          </p:cNvPr>
          <p:cNvSpPr>
            <a:spLocks noChangeAspect="1"/>
          </p:cNvSpPr>
          <p:nvPr/>
        </p:nvSpPr>
        <p:spPr>
          <a:xfrm>
            <a:off x="9611865" y="4553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8" name="Oval 277">
            <a:extLst>
              <a:ext uri="{FF2B5EF4-FFF2-40B4-BE49-F238E27FC236}">
                <a16:creationId xmlns:a16="http://schemas.microsoft.com/office/drawing/2014/main" id="{5CB47E8A-975F-A04C-41D4-3F8EB3B06B70}"/>
              </a:ext>
            </a:extLst>
          </p:cNvPr>
          <p:cNvSpPr>
            <a:spLocks noChangeAspect="1"/>
          </p:cNvSpPr>
          <p:nvPr/>
        </p:nvSpPr>
        <p:spPr>
          <a:xfrm>
            <a:off x="8469934" y="6225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9" name="Oval 278">
            <a:extLst>
              <a:ext uri="{FF2B5EF4-FFF2-40B4-BE49-F238E27FC236}">
                <a16:creationId xmlns:a16="http://schemas.microsoft.com/office/drawing/2014/main" id="{5342AC89-52DE-53E9-045E-3B4408350315}"/>
              </a:ext>
            </a:extLst>
          </p:cNvPr>
          <p:cNvSpPr>
            <a:spLocks noChangeAspect="1"/>
          </p:cNvSpPr>
          <p:nvPr/>
        </p:nvSpPr>
        <p:spPr>
          <a:xfrm>
            <a:off x="11543156" y="274015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9" name="Oval 188">
            <a:extLst>
              <a:ext uri="{FF2B5EF4-FFF2-40B4-BE49-F238E27FC236}">
                <a16:creationId xmlns:a16="http://schemas.microsoft.com/office/drawing/2014/main" id="{AD47A386-3D8D-49F9-E47E-EF9216CC4E0E}"/>
              </a:ext>
            </a:extLst>
          </p:cNvPr>
          <p:cNvSpPr>
            <a:spLocks noChangeAspect="1"/>
          </p:cNvSpPr>
          <p:nvPr/>
        </p:nvSpPr>
        <p:spPr>
          <a:xfrm>
            <a:off x="4735337" y="8159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7" name="Oval 236">
            <a:extLst>
              <a:ext uri="{FF2B5EF4-FFF2-40B4-BE49-F238E27FC236}">
                <a16:creationId xmlns:a16="http://schemas.microsoft.com/office/drawing/2014/main" id="{B50A119B-94EE-1CEF-CF52-EF9CC4D9271C}"/>
              </a:ext>
            </a:extLst>
          </p:cNvPr>
          <p:cNvSpPr>
            <a:spLocks noChangeAspect="1"/>
          </p:cNvSpPr>
          <p:nvPr/>
        </p:nvSpPr>
        <p:spPr>
          <a:xfrm>
            <a:off x="1900517" y="18101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3" name="Oval 272">
            <a:extLst>
              <a:ext uri="{FF2B5EF4-FFF2-40B4-BE49-F238E27FC236}">
                <a16:creationId xmlns:a16="http://schemas.microsoft.com/office/drawing/2014/main" id="{2E0BBB53-19DF-7331-160B-961425CCC17B}"/>
              </a:ext>
            </a:extLst>
          </p:cNvPr>
          <p:cNvSpPr>
            <a:spLocks noChangeAspect="1"/>
          </p:cNvSpPr>
          <p:nvPr/>
        </p:nvSpPr>
        <p:spPr>
          <a:xfrm>
            <a:off x="4522520" y="130265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4" name="Oval 273">
            <a:extLst>
              <a:ext uri="{FF2B5EF4-FFF2-40B4-BE49-F238E27FC236}">
                <a16:creationId xmlns:a16="http://schemas.microsoft.com/office/drawing/2014/main" id="{7E085ACE-33A2-867C-737B-8D7D8F1476BA}"/>
              </a:ext>
            </a:extLst>
          </p:cNvPr>
          <p:cNvSpPr>
            <a:spLocks noChangeAspect="1"/>
          </p:cNvSpPr>
          <p:nvPr/>
        </p:nvSpPr>
        <p:spPr>
          <a:xfrm>
            <a:off x="2205317" y="21149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5" name="Oval 274">
            <a:extLst>
              <a:ext uri="{FF2B5EF4-FFF2-40B4-BE49-F238E27FC236}">
                <a16:creationId xmlns:a16="http://schemas.microsoft.com/office/drawing/2014/main" id="{6F7EE248-34F6-8F79-D91D-7E4967E1EA99}"/>
              </a:ext>
            </a:extLst>
          </p:cNvPr>
          <p:cNvSpPr>
            <a:spLocks noChangeAspect="1"/>
          </p:cNvSpPr>
          <p:nvPr/>
        </p:nvSpPr>
        <p:spPr>
          <a:xfrm>
            <a:off x="2648016" y="407417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6" name="Oval 275">
            <a:extLst>
              <a:ext uri="{FF2B5EF4-FFF2-40B4-BE49-F238E27FC236}">
                <a16:creationId xmlns:a16="http://schemas.microsoft.com/office/drawing/2014/main" id="{23358CE0-1F93-7518-DCC8-BD4792663F13}"/>
              </a:ext>
            </a:extLst>
          </p:cNvPr>
          <p:cNvSpPr>
            <a:spLocks noChangeAspect="1"/>
          </p:cNvSpPr>
          <p:nvPr/>
        </p:nvSpPr>
        <p:spPr>
          <a:xfrm>
            <a:off x="2510117" y="24197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2" name="Oval 201">
            <a:extLst>
              <a:ext uri="{FF2B5EF4-FFF2-40B4-BE49-F238E27FC236}">
                <a16:creationId xmlns:a16="http://schemas.microsoft.com/office/drawing/2014/main" id="{409C8182-15ED-4725-E081-94E8C85E5005}"/>
              </a:ext>
            </a:extLst>
          </p:cNvPr>
          <p:cNvSpPr>
            <a:spLocks noChangeAspect="1"/>
          </p:cNvSpPr>
          <p:nvPr/>
        </p:nvSpPr>
        <p:spPr>
          <a:xfrm rot="3268785">
            <a:off x="10561432" y="66296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4" name="Oval 203">
            <a:extLst>
              <a:ext uri="{FF2B5EF4-FFF2-40B4-BE49-F238E27FC236}">
                <a16:creationId xmlns:a16="http://schemas.microsoft.com/office/drawing/2014/main" id="{334E47C0-C17E-A9F2-232E-B5309ED440FA}"/>
              </a:ext>
            </a:extLst>
          </p:cNvPr>
          <p:cNvSpPr>
            <a:spLocks noChangeAspect="1"/>
          </p:cNvSpPr>
          <p:nvPr/>
        </p:nvSpPr>
        <p:spPr>
          <a:xfrm rot="19597934">
            <a:off x="11212150" y="470778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7" name="Oval 206">
            <a:extLst>
              <a:ext uri="{FF2B5EF4-FFF2-40B4-BE49-F238E27FC236}">
                <a16:creationId xmlns:a16="http://schemas.microsoft.com/office/drawing/2014/main" id="{8A71CB2F-92A6-0204-B99C-89B410315F6E}"/>
              </a:ext>
            </a:extLst>
          </p:cNvPr>
          <p:cNvSpPr>
            <a:spLocks noChangeAspect="1"/>
          </p:cNvSpPr>
          <p:nvPr/>
        </p:nvSpPr>
        <p:spPr>
          <a:xfrm rot="3268785">
            <a:off x="3765964" y="64044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4" name="Oval 253">
            <a:extLst>
              <a:ext uri="{FF2B5EF4-FFF2-40B4-BE49-F238E27FC236}">
                <a16:creationId xmlns:a16="http://schemas.microsoft.com/office/drawing/2014/main" id="{8173BC20-4603-1E61-5B6C-B6E9519F4CC6}"/>
              </a:ext>
            </a:extLst>
          </p:cNvPr>
          <p:cNvSpPr>
            <a:spLocks noChangeAspect="1"/>
          </p:cNvSpPr>
          <p:nvPr/>
        </p:nvSpPr>
        <p:spPr>
          <a:xfrm rot="3268785">
            <a:off x="5476557" y="53370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2" name="Oval 251">
            <a:extLst>
              <a:ext uri="{FF2B5EF4-FFF2-40B4-BE49-F238E27FC236}">
                <a16:creationId xmlns:a16="http://schemas.microsoft.com/office/drawing/2014/main" id="{0F047FE0-840F-D3E2-96CF-22D4DBE62479}"/>
              </a:ext>
            </a:extLst>
          </p:cNvPr>
          <p:cNvSpPr>
            <a:spLocks noChangeAspect="1"/>
          </p:cNvSpPr>
          <p:nvPr/>
        </p:nvSpPr>
        <p:spPr>
          <a:xfrm rot="3268785">
            <a:off x="6036449" y="568430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1" name="Oval 250">
            <a:extLst>
              <a:ext uri="{FF2B5EF4-FFF2-40B4-BE49-F238E27FC236}">
                <a16:creationId xmlns:a16="http://schemas.microsoft.com/office/drawing/2014/main" id="{BFE04514-9813-1C35-F605-12CF32F9C41E}"/>
              </a:ext>
            </a:extLst>
          </p:cNvPr>
          <p:cNvSpPr>
            <a:spLocks noChangeAspect="1"/>
          </p:cNvSpPr>
          <p:nvPr/>
        </p:nvSpPr>
        <p:spPr>
          <a:xfrm rot="3268785">
            <a:off x="5314674" y="596653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8" name="Oval 197">
            <a:extLst>
              <a:ext uri="{FF2B5EF4-FFF2-40B4-BE49-F238E27FC236}">
                <a16:creationId xmlns:a16="http://schemas.microsoft.com/office/drawing/2014/main" id="{28309C8E-08E9-CE1D-1845-9D6346E3A800}"/>
              </a:ext>
            </a:extLst>
          </p:cNvPr>
          <p:cNvSpPr>
            <a:spLocks noChangeAspect="1"/>
          </p:cNvSpPr>
          <p:nvPr/>
        </p:nvSpPr>
        <p:spPr>
          <a:xfrm rot="3268785">
            <a:off x="7193968" y="527272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9" name="Oval 208">
            <a:extLst>
              <a:ext uri="{FF2B5EF4-FFF2-40B4-BE49-F238E27FC236}">
                <a16:creationId xmlns:a16="http://schemas.microsoft.com/office/drawing/2014/main" id="{DBC8C7D2-2F16-55F6-322A-78EC2DFDE598}"/>
              </a:ext>
            </a:extLst>
          </p:cNvPr>
          <p:cNvSpPr>
            <a:spLocks noChangeAspect="1"/>
          </p:cNvSpPr>
          <p:nvPr/>
        </p:nvSpPr>
        <p:spPr>
          <a:xfrm rot="3268785">
            <a:off x="4056493" y="580120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7" name="Oval 186">
            <a:extLst>
              <a:ext uri="{FF2B5EF4-FFF2-40B4-BE49-F238E27FC236}">
                <a16:creationId xmlns:a16="http://schemas.microsoft.com/office/drawing/2014/main" id="{392BB49C-5DB9-4D07-D92B-9EF866155714}"/>
              </a:ext>
            </a:extLst>
          </p:cNvPr>
          <p:cNvSpPr>
            <a:spLocks noChangeAspect="1"/>
          </p:cNvSpPr>
          <p:nvPr/>
        </p:nvSpPr>
        <p:spPr>
          <a:xfrm>
            <a:off x="4422994" y="16891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3" name="Oval 192">
            <a:extLst>
              <a:ext uri="{FF2B5EF4-FFF2-40B4-BE49-F238E27FC236}">
                <a16:creationId xmlns:a16="http://schemas.microsoft.com/office/drawing/2014/main" id="{5ECAF2EF-8A9C-7C06-0811-B0A7E465C27F}"/>
              </a:ext>
            </a:extLst>
          </p:cNvPr>
          <p:cNvSpPr>
            <a:spLocks noChangeAspect="1"/>
          </p:cNvSpPr>
          <p:nvPr/>
        </p:nvSpPr>
        <p:spPr>
          <a:xfrm>
            <a:off x="2747612" y="146810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6" name="Oval 135">
            <a:extLst>
              <a:ext uri="{FF2B5EF4-FFF2-40B4-BE49-F238E27FC236}">
                <a16:creationId xmlns:a16="http://schemas.microsoft.com/office/drawing/2014/main" id="{CBD1610E-BC96-393E-BC77-904B21F7965D}"/>
              </a:ext>
            </a:extLst>
          </p:cNvPr>
          <p:cNvSpPr>
            <a:spLocks noChangeAspect="1"/>
          </p:cNvSpPr>
          <p:nvPr/>
        </p:nvSpPr>
        <p:spPr>
          <a:xfrm>
            <a:off x="5244457" y="179501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6" name="Oval 145">
            <a:extLst>
              <a:ext uri="{FF2B5EF4-FFF2-40B4-BE49-F238E27FC236}">
                <a16:creationId xmlns:a16="http://schemas.microsoft.com/office/drawing/2014/main" id="{72326CDC-216B-7352-DF96-8E030C4696A0}"/>
              </a:ext>
            </a:extLst>
          </p:cNvPr>
          <p:cNvSpPr>
            <a:spLocks noChangeAspect="1"/>
          </p:cNvSpPr>
          <p:nvPr/>
        </p:nvSpPr>
        <p:spPr>
          <a:xfrm>
            <a:off x="5033855" y="14471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6" name="Oval 195">
            <a:extLst>
              <a:ext uri="{FF2B5EF4-FFF2-40B4-BE49-F238E27FC236}">
                <a16:creationId xmlns:a16="http://schemas.microsoft.com/office/drawing/2014/main" id="{EBD3412C-0FA3-479E-ED84-51FB8F1B6FFC}"/>
              </a:ext>
            </a:extLst>
          </p:cNvPr>
          <p:cNvSpPr>
            <a:spLocks noChangeAspect="1"/>
          </p:cNvSpPr>
          <p:nvPr/>
        </p:nvSpPr>
        <p:spPr>
          <a:xfrm>
            <a:off x="3446205" y="203289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8" name="Oval 237">
            <a:extLst>
              <a:ext uri="{FF2B5EF4-FFF2-40B4-BE49-F238E27FC236}">
                <a16:creationId xmlns:a16="http://schemas.microsoft.com/office/drawing/2014/main" id="{E11A6730-02B1-4D29-0BAB-0ED56858DA92}"/>
              </a:ext>
            </a:extLst>
          </p:cNvPr>
          <p:cNvSpPr>
            <a:spLocks noChangeAspect="1"/>
          </p:cNvSpPr>
          <p:nvPr/>
        </p:nvSpPr>
        <p:spPr>
          <a:xfrm>
            <a:off x="3751005" y="233769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9" name="Oval 238">
            <a:extLst>
              <a:ext uri="{FF2B5EF4-FFF2-40B4-BE49-F238E27FC236}">
                <a16:creationId xmlns:a16="http://schemas.microsoft.com/office/drawing/2014/main" id="{B882ACC1-BD44-AE47-4DB4-E999A0E6C47C}"/>
              </a:ext>
            </a:extLst>
          </p:cNvPr>
          <p:cNvSpPr>
            <a:spLocks noChangeAspect="1"/>
          </p:cNvSpPr>
          <p:nvPr/>
        </p:nvSpPr>
        <p:spPr>
          <a:xfrm>
            <a:off x="2737127" y="239157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0" name="Oval 239">
            <a:extLst>
              <a:ext uri="{FF2B5EF4-FFF2-40B4-BE49-F238E27FC236}">
                <a16:creationId xmlns:a16="http://schemas.microsoft.com/office/drawing/2014/main" id="{3DC72947-5239-1FE0-73B6-BFCBCCAE0E10}"/>
              </a:ext>
            </a:extLst>
          </p:cNvPr>
          <p:cNvSpPr>
            <a:spLocks noChangeAspect="1"/>
          </p:cNvSpPr>
          <p:nvPr/>
        </p:nvSpPr>
        <p:spPr>
          <a:xfrm>
            <a:off x="4018798" y="115341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1" name="Oval 240">
            <a:extLst>
              <a:ext uri="{FF2B5EF4-FFF2-40B4-BE49-F238E27FC236}">
                <a16:creationId xmlns:a16="http://schemas.microsoft.com/office/drawing/2014/main" id="{9551A1AC-9B3C-3570-855C-3495D2978821}"/>
              </a:ext>
            </a:extLst>
          </p:cNvPr>
          <p:cNvSpPr>
            <a:spLocks noChangeAspect="1"/>
          </p:cNvSpPr>
          <p:nvPr/>
        </p:nvSpPr>
        <p:spPr>
          <a:xfrm>
            <a:off x="5135147" y="9537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6" name="Oval 255">
            <a:extLst>
              <a:ext uri="{FF2B5EF4-FFF2-40B4-BE49-F238E27FC236}">
                <a16:creationId xmlns:a16="http://schemas.microsoft.com/office/drawing/2014/main" id="{C5B0B399-D64B-CBA9-146C-A7489E6BCF76}"/>
              </a:ext>
            </a:extLst>
          </p:cNvPr>
          <p:cNvSpPr>
            <a:spLocks noChangeAspect="1"/>
          </p:cNvSpPr>
          <p:nvPr/>
        </p:nvSpPr>
        <p:spPr>
          <a:xfrm rot="3268785">
            <a:off x="4011875" y="476649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8" name="Oval 257">
            <a:extLst>
              <a:ext uri="{FF2B5EF4-FFF2-40B4-BE49-F238E27FC236}">
                <a16:creationId xmlns:a16="http://schemas.microsoft.com/office/drawing/2014/main" id="{4BEF0D63-A598-63AA-2833-3777C2C58BDD}"/>
              </a:ext>
            </a:extLst>
          </p:cNvPr>
          <p:cNvSpPr>
            <a:spLocks noChangeAspect="1"/>
          </p:cNvSpPr>
          <p:nvPr/>
        </p:nvSpPr>
        <p:spPr>
          <a:xfrm rot="3268785">
            <a:off x="3403096" y="490710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3" name="Oval 252">
            <a:extLst>
              <a:ext uri="{FF2B5EF4-FFF2-40B4-BE49-F238E27FC236}">
                <a16:creationId xmlns:a16="http://schemas.microsoft.com/office/drawing/2014/main" id="{FFD36BD2-A1B3-03C7-6A85-A1A3C17F8BBE}"/>
              </a:ext>
            </a:extLst>
          </p:cNvPr>
          <p:cNvSpPr>
            <a:spLocks noChangeAspect="1"/>
          </p:cNvSpPr>
          <p:nvPr/>
        </p:nvSpPr>
        <p:spPr>
          <a:xfrm rot="3268785">
            <a:off x="5699025" y="51029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5" name="Oval 254">
            <a:extLst>
              <a:ext uri="{FF2B5EF4-FFF2-40B4-BE49-F238E27FC236}">
                <a16:creationId xmlns:a16="http://schemas.microsoft.com/office/drawing/2014/main" id="{6D598C35-3276-7CC4-8143-FB956E75A58D}"/>
              </a:ext>
            </a:extLst>
          </p:cNvPr>
          <p:cNvSpPr>
            <a:spLocks noChangeAspect="1"/>
          </p:cNvSpPr>
          <p:nvPr/>
        </p:nvSpPr>
        <p:spPr>
          <a:xfrm rot="3268785">
            <a:off x="4296832" y="475284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0" name="Oval 249">
            <a:extLst>
              <a:ext uri="{FF2B5EF4-FFF2-40B4-BE49-F238E27FC236}">
                <a16:creationId xmlns:a16="http://schemas.microsoft.com/office/drawing/2014/main" id="{41221808-D6B9-07D5-8544-E6EE02E24967}"/>
              </a:ext>
            </a:extLst>
          </p:cNvPr>
          <p:cNvSpPr>
            <a:spLocks noChangeAspect="1"/>
          </p:cNvSpPr>
          <p:nvPr/>
        </p:nvSpPr>
        <p:spPr>
          <a:xfrm rot="3268785">
            <a:off x="6446252" y="427660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9" name="Oval 148">
            <a:extLst>
              <a:ext uri="{FF2B5EF4-FFF2-40B4-BE49-F238E27FC236}">
                <a16:creationId xmlns:a16="http://schemas.microsoft.com/office/drawing/2014/main" id="{62DDCBB9-C294-6BC4-EEB2-A4DA6092CDA2}"/>
              </a:ext>
            </a:extLst>
          </p:cNvPr>
          <p:cNvSpPr>
            <a:spLocks noChangeAspect="1"/>
          </p:cNvSpPr>
          <p:nvPr/>
        </p:nvSpPr>
        <p:spPr>
          <a:xfrm>
            <a:off x="6713702" y="84755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2" name="Oval 241">
            <a:extLst>
              <a:ext uri="{FF2B5EF4-FFF2-40B4-BE49-F238E27FC236}">
                <a16:creationId xmlns:a16="http://schemas.microsoft.com/office/drawing/2014/main" id="{E6CE3029-BFEB-4D7C-1665-1306FD595149}"/>
              </a:ext>
            </a:extLst>
          </p:cNvPr>
          <p:cNvSpPr>
            <a:spLocks noChangeAspect="1"/>
          </p:cNvSpPr>
          <p:nvPr/>
        </p:nvSpPr>
        <p:spPr>
          <a:xfrm>
            <a:off x="1259215" y="252617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3" name="Oval 242">
            <a:extLst>
              <a:ext uri="{FF2B5EF4-FFF2-40B4-BE49-F238E27FC236}">
                <a16:creationId xmlns:a16="http://schemas.microsoft.com/office/drawing/2014/main" id="{6E966C8B-A1C2-EF10-91C8-62A6995669B0}"/>
              </a:ext>
            </a:extLst>
          </p:cNvPr>
          <p:cNvSpPr>
            <a:spLocks noChangeAspect="1"/>
          </p:cNvSpPr>
          <p:nvPr/>
        </p:nvSpPr>
        <p:spPr>
          <a:xfrm>
            <a:off x="8211728" y="89327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7" name="Oval 246">
            <a:extLst>
              <a:ext uri="{FF2B5EF4-FFF2-40B4-BE49-F238E27FC236}">
                <a16:creationId xmlns:a16="http://schemas.microsoft.com/office/drawing/2014/main" id="{B750DC4C-173D-8CF5-5366-FF79CE1987AC}"/>
              </a:ext>
            </a:extLst>
          </p:cNvPr>
          <p:cNvSpPr>
            <a:spLocks noChangeAspect="1"/>
          </p:cNvSpPr>
          <p:nvPr/>
        </p:nvSpPr>
        <p:spPr>
          <a:xfrm>
            <a:off x="10465296" y="10186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8" name="Oval 247">
            <a:extLst>
              <a:ext uri="{FF2B5EF4-FFF2-40B4-BE49-F238E27FC236}">
                <a16:creationId xmlns:a16="http://schemas.microsoft.com/office/drawing/2014/main" id="{84A0E039-423D-260F-4437-2487E8C64BDB}"/>
              </a:ext>
            </a:extLst>
          </p:cNvPr>
          <p:cNvSpPr>
            <a:spLocks noChangeAspect="1"/>
          </p:cNvSpPr>
          <p:nvPr/>
        </p:nvSpPr>
        <p:spPr>
          <a:xfrm>
            <a:off x="11579156" y="131706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9" name="Oval 248">
            <a:extLst>
              <a:ext uri="{FF2B5EF4-FFF2-40B4-BE49-F238E27FC236}">
                <a16:creationId xmlns:a16="http://schemas.microsoft.com/office/drawing/2014/main" id="{15975944-F434-CF8F-6377-798E2CF9BAE6}"/>
              </a:ext>
            </a:extLst>
          </p:cNvPr>
          <p:cNvSpPr>
            <a:spLocks noChangeAspect="1"/>
          </p:cNvSpPr>
          <p:nvPr/>
        </p:nvSpPr>
        <p:spPr>
          <a:xfrm>
            <a:off x="11366349" y="19785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cxnSp>
        <p:nvCxnSpPr>
          <p:cNvPr id="178" name="Straight Connector 177">
            <a:extLst>
              <a:ext uri="{FF2B5EF4-FFF2-40B4-BE49-F238E27FC236}">
                <a16:creationId xmlns:a16="http://schemas.microsoft.com/office/drawing/2014/main" id="{DCD718FB-42BA-EFC7-B471-E3DAA0408A58}"/>
              </a:ext>
            </a:extLst>
          </p:cNvPr>
          <p:cNvCxnSpPr>
            <a:cxnSpLocks/>
          </p:cNvCxnSpPr>
          <p:nvPr/>
        </p:nvCxnSpPr>
        <p:spPr>
          <a:xfrm flipH="1" flipV="1">
            <a:off x="9049055" y="1287351"/>
            <a:ext cx="1242428" cy="1282615"/>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id="{2E0FE082-0D0C-89CC-E362-149FFE736999}"/>
              </a:ext>
            </a:extLst>
          </p:cNvPr>
          <p:cNvCxnSpPr>
            <a:cxnSpLocks/>
          </p:cNvCxnSpPr>
          <p:nvPr/>
        </p:nvCxnSpPr>
        <p:spPr>
          <a:xfrm>
            <a:off x="3705690" y="3988936"/>
            <a:ext cx="1641801" cy="216190"/>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cxnSp>
        <p:nvCxnSpPr>
          <p:cNvPr id="168" name="Straight Connector 167">
            <a:extLst>
              <a:ext uri="{FF2B5EF4-FFF2-40B4-BE49-F238E27FC236}">
                <a16:creationId xmlns:a16="http://schemas.microsoft.com/office/drawing/2014/main" id="{082F974E-42CF-A170-403B-DA3BB0D112A0}"/>
              </a:ext>
            </a:extLst>
          </p:cNvPr>
          <p:cNvCxnSpPr>
            <a:cxnSpLocks/>
          </p:cNvCxnSpPr>
          <p:nvPr/>
        </p:nvCxnSpPr>
        <p:spPr>
          <a:xfrm flipH="1">
            <a:off x="5482875" y="2808372"/>
            <a:ext cx="1114769" cy="1446404"/>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124DBE70-662A-392C-4CA2-CCFBB0EF0725}"/>
              </a:ext>
            </a:extLst>
          </p:cNvPr>
          <p:cNvCxnSpPr>
            <a:cxnSpLocks/>
          </p:cNvCxnSpPr>
          <p:nvPr/>
        </p:nvCxnSpPr>
        <p:spPr>
          <a:xfrm flipH="1">
            <a:off x="6918674" y="1341756"/>
            <a:ext cx="2102008" cy="1184421"/>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cxnSp>
        <p:nvCxnSpPr>
          <p:cNvPr id="160" name="Straight Connector 159">
            <a:extLst>
              <a:ext uri="{FF2B5EF4-FFF2-40B4-BE49-F238E27FC236}">
                <a16:creationId xmlns:a16="http://schemas.microsoft.com/office/drawing/2014/main" id="{ADA09CE1-80C6-CB07-7C2B-0027FB385EB8}"/>
              </a:ext>
            </a:extLst>
          </p:cNvPr>
          <p:cNvCxnSpPr>
            <a:cxnSpLocks/>
          </p:cNvCxnSpPr>
          <p:nvPr/>
        </p:nvCxnSpPr>
        <p:spPr>
          <a:xfrm flipV="1">
            <a:off x="2097891" y="4083336"/>
            <a:ext cx="1396003" cy="1127592"/>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02E61984-F812-925D-1914-4F35112ABB05}"/>
              </a:ext>
            </a:extLst>
          </p:cNvPr>
          <p:cNvSpPr>
            <a:spLocks noChangeAspect="1"/>
          </p:cNvSpPr>
          <p:nvPr/>
        </p:nvSpPr>
        <p:spPr>
          <a:xfrm>
            <a:off x="2416703" y="456110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 name="Oval 21">
            <a:extLst>
              <a:ext uri="{FF2B5EF4-FFF2-40B4-BE49-F238E27FC236}">
                <a16:creationId xmlns:a16="http://schemas.microsoft.com/office/drawing/2014/main" id="{F8352171-998D-9F5A-FA9A-F33FE9BA9B94}"/>
              </a:ext>
            </a:extLst>
          </p:cNvPr>
          <p:cNvSpPr>
            <a:spLocks noChangeAspect="1"/>
          </p:cNvSpPr>
          <p:nvPr/>
        </p:nvSpPr>
        <p:spPr>
          <a:xfrm>
            <a:off x="3895700" y="3344081"/>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 name="Oval 22">
            <a:extLst>
              <a:ext uri="{FF2B5EF4-FFF2-40B4-BE49-F238E27FC236}">
                <a16:creationId xmlns:a16="http://schemas.microsoft.com/office/drawing/2014/main" id="{BFCA302A-A516-A6EA-0BFB-4A7BA33A2816}"/>
              </a:ext>
            </a:extLst>
          </p:cNvPr>
          <p:cNvSpPr>
            <a:spLocks noChangeAspect="1"/>
          </p:cNvSpPr>
          <p:nvPr/>
        </p:nvSpPr>
        <p:spPr>
          <a:xfrm>
            <a:off x="5113548" y="2903322"/>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 name="Oval 24">
            <a:extLst>
              <a:ext uri="{FF2B5EF4-FFF2-40B4-BE49-F238E27FC236}">
                <a16:creationId xmlns:a16="http://schemas.microsoft.com/office/drawing/2014/main" id="{14C6E566-6A8E-4EC3-079F-E64C042A8F64}"/>
              </a:ext>
            </a:extLst>
          </p:cNvPr>
          <p:cNvSpPr>
            <a:spLocks noChangeAspect="1"/>
          </p:cNvSpPr>
          <p:nvPr/>
        </p:nvSpPr>
        <p:spPr>
          <a:xfrm>
            <a:off x="5023819" y="3785057"/>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 name="Oval 25">
            <a:extLst>
              <a:ext uri="{FF2B5EF4-FFF2-40B4-BE49-F238E27FC236}">
                <a16:creationId xmlns:a16="http://schemas.microsoft.com/office/drawing/2014/main" id="{EC8B14E5-121D-746B-2EE7-B0C5638A8C31}"/>
              </a:ext>
            </a:extLst>
          </p:cNvPr>
          <p:cNvSpPr>
            <a:spLocks noChangeAspect="1"/>
          </p:cNvSpPr>
          <p:nvPr/>
        </p:nvSpPr>
        <p:spPr>
          <a:xfrm>
            <a:off x="5647873" y="2292703"/>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 name="Oval 26">
            <a:extLst>
              <a:ext uri="{FF2B5EF4-FFF2-40B4-BE49-F238E27FC236}">
                <a16:creationId xmlns:a16="http://schemas.microsoft.com/office/drawing/2014/main" id="{F3553DAE-9F38-A9B5-8CB9-C93AAB9B479A}"/>
              </a:ext>
            </a:extLst>
          </p:cNvPr>
          <p:cNvSpPr>
            <a:spLocks noChangeAspect="1"/>
          </p:cNvSpPr>
          <p:nvPr/>
        </p:nvSpPr>
        <p:spPr>
          <a:xfrm rot="3268785">
            <a:off x="8253494" y="339335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 name="Oval 29">
            <a:extLst>
              <a:ext uri="{FF2B5EF4-FFF2-40B4-BE49-F238E27FC236}">
                <a16:creationId xmlns:a16="http://schemas.microsoft.com/office/drawing/2014/main" id="{BE5482E4-2984-8117-D4E1-59F4743A3610}"/>
              </a:ext>
            </a:extLst>
          </p:cNvPr>
          <p:cNvSpPr>
            <a:spLocks noChangeAspect="1"/>
          </p:cNvSpPr>
          <p:nvPr/>
        </p:nvSpPr>
        <p:spPr>
          <a:xfrm>
            <a:off x="9562947" y="2988241"/>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1" name="Oval 30">
            <a:extLst>
              <a:ext uri="{FF2B5EF4-FFF2-40B4-BE49-F238E27FC236}">
                <a16:creationId xmlns:a16="http://schemas.microsoft.com/office/drawing/2014/main" id="{787B5390-B178-654B-4C48-06B3BC4A9388}"/>
              </a:ext>
            </a:extLst>
          </p:cNvPr>
          <p:cNvSpPr>
            <a:spLocks noChangeAspect="1"/>
          </p:cNvSpPr>
          <p:nvPr/>
        </p:nvSpPr>
        <p:spPr>
          <a:xfrm>
            <a:off x="9049055" y="1855866"/>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2" name="Oval 31">
            <a:extLst>
              <a:ext uri="{FF2B5EF4-FFF2-40B4-BE49-F238E27FC236}">
                <a16:creationId xmlns:a16="http://schemas.microsoft.com/office/drawing/2014/main" id="{EC454FE1-0317-948C-7449-E3AE7C7AC646}"/>
              </a:ext>
            </a:extLst>
          </p:cNvPr>
          <p:cNvSpPr>
            <a:spLocks noChangeAspect="1"/>
          </p:cNvSpPr>
          <p:nvPr/>
        </p:nvSpPr>
        <p:spPr>
          <a:xfrm>
            <a:off x="8528794" y="10196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3" name="Oval 32">
            <a:extLst>
              <a:ext uri="{FF2B5EF4-FFF2-40B4-BE49-F238E27FC236}">
                <a16:creationId xmlns:a16="http://schemas.microsoft.com/office/drawing/2014/main" id="{C40AE68B-B17C-148A-A124-AE24B6388127}"/>
              </a:ext>
            </a:extLst>
          </p:cNvPr>
          <p:cNvSpPr>
            <a:spLocks noChangeAspect="1"/>
          </p:cNvSpPr>
          <p:nvPr/>
        </p:nvSpPr>
        <p:spPr>
          <a:xfrm>
            <a:off x="9523904" y="100564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4" name="Oval 33">
            <a:extLst>
              <a:ext uri="{FF2B5EF4-FFF2-40B4-BE49-F238E27FC236}">
                <a16:creationId xmlns:a16="http://schemas.microsoft.com/office/drawing/2014/main" id="{E4D79C14-4780-4A18-C425-65B7BAD7D2F5}"/>
              </a:ext>
            </a:extLst>
          </p:cNvPr>
          <p:cNvSpPr>
            <a:spLocks noChangeAspect="1"/>
          </p:cNvSpPr>
          <p:nvPr/>
        </p:nvSpPr>
        <p:spPr>
          <a:xfrm>
            <a:off x="10584293" y="3280713"/>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5" name="Oval 34">
            <a:extLst>
              <a:ext uri="{FF2B5EF4-FFF2-40B4-BE49-F238E27FC236}">
                <a16:creationId xmlns:a16="http://schemas.microsoft.com/office/drawing/2014/main" id="{52F51F3F-F9A2-39AB-3E35-2B63730755BD}"/>
              </a:ext>
            </a:extLst>
          </p:cNvPr>
          <p:cNvSpPr>
            <a:spLocks noChangeAspect="1"/>
          </p:cNvSpPr>
          <p:nvPr/>
        </p:nvSpPr>
        <p:spPr>
          <a:xfrm>
            <a:off x="10726808" y="1926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6" name="Oval 35">
            <a:extLst>
              <a:ext uri="{FF2B5EF4-FFF2-40B4-BE49-F238E27FC236}">
                <a16:creationId xmlns:a16="http://schemas.microsoft.com/office/drawing/2014/main" id="{579B2B6E-3B07-420B-95A7-224A94D8F482}"/>
              </a:ext>
            </a:extLst>
          </p:cNvPr>
          <p:cNvSpPr>
            <a:spLocks noChangeAspect="1"/>
          </p:cNvSpPr>
          <p:nvPr/>
        </p:nvSpPr>
        <p:spPr>
          <a:xfrm flipH="1">
            <a:off x="9523905" y="13026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7" name="Oval 36">
            <a:extLst>
              <a:ext uri="{FF2B5EF4-FFF2-40B4-BE49-F238E27FC236}">
                <a16:creationId xmlns:a16="http://schemas.microsoft.com/office/drawing/2014/main" id="{375B4611-2F7D-8A84-C560-C31F66976EF8}"/>
              </a:ext>
            </a:extLst>
          </p:cNvPr>
          <p:cNvSpPr>
            <a:spLocks noChangeAspect="1"/>
          </p:cNvSpPr>
          <p:nvPr/>
        </p:nvSpPr>
        <p:spPr>
          <a:xfrm>
            <a:off x="5858048" y="462316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8" name="Oval 37">
            <a:extLst>
              <a:ext uri="{FF2B5EF4-FFF2-40B4-BE49-F238E27FC236}">
                <a16:creationId xmlns:a16="http://schemas.microsoft.com/office/drawing/2014/main" id="{A6AAAE43-D256-D91A-CC09-B1D77091849C}"/>
              </a:ext>
            </a:extLst>
          </p:cNvPr>
          <p:cNvSpPr>
            <a:spLocks noChangeAspect="1"/>
          </p:cNvSpPr>
          <p:nvPr/>
        </p:nvSpPr>
        <p:spPr>
          <a:xfrm>
            <a:off x="2927691" y="56123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9" name="Oval 38">
            <a:extLst>
              <a:ext uri="{FF2B5EF4-FFF2-40B4-BE49-F238E27FC236}">
                <a16:creationId xmlns:a16="http://schemas.microsoft.com/office/drawing/2014/main" id="{AC612A63-FE4C-DF27-E3A1-D0E9BDD10EA1}"/>
              </a:ext>
            </a:extLst>
          </p:cNvPr>
          <p:cNvSpPr>
            <a:spLocks noChangeAspect="1"/>
          </p:cNvSpPr>
          <p:nvPr/>
        </p:nvSpPr>
        <p:spPr>
          <a:xfrm>
            <a:off x="5687073" y="147622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0" name="Oval 39">
            <a:extLst>
              <a:ext uri="{FF2B5EF4-FFF2-40B4-BE49-F238E27FC236}">
                <a16:creationId xmlns:a16="http://schemas.microsoft.com/office/drawing/2014/main" id="{48A9488F-73BB-66A1-71C8-8586B2521EB5}"/>
              </a:ext>
            </a:extLst>
          </p:cNvPr>
          <p:cNvSpPr>
            <a:spLocks noChangeAspect="1"/>
          </p:cNvSpPr>
          <p:nvPr/>
        </p:nvSpPr>
        <p:spPr>
          <a:xfrm>
            <a:off x="5880907" y="152887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2" name="Oval 41">
            <a:extLst>
              <a:ext uri="{FF2B5EF4-FFF2-40B4-BE49-F238E27FC236}">
                <a16:creationId xmlns:a16="http://schemas.microsoft.com/office/drawing/2014/main" id="{7A71DFB6-55C0-A620-43F5-8A558805866B}"/>
              </a:ext>
            </a:extLst>
          </p:cNvPr>
          <p:cNvSpPr>
            <a:spLocks noChangeAspect="1"/>
          </p:cNvSpPr>
          <p:nvPr/>
        </p:nvSpPr>
        <p:spPr>
          <a:xfrm>
            <a:off x="10915823" y="200578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4" name="Oval 43">
            <a:extLst>
              <a:ext uri="{FF2B5EF4-FFF2-40B4-BE49-F238E27FC236}">
                <a16:creationId xmlns:a16="http://schemas.microsoft.com/office/drawing/2014/main" id="{328F33F9-DE5A-56AD-0411-B4B21FD8D799}"/>
              </a:ext>
            </a:extLst>
          </p:cNvPr>
          <p:cNvSpPr>
            <a:spLocks noChangeAspect="1"/>
          </p:cNvSpPr>
          <p:nvPr/>
        </p:nvSpPr>
        <p:spPr>
          <a:xfrm>
            <a:off x="6050281" y="136278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5" name="Oval 44">
            <a:extLst>
              <a:ext uri="{FF2B5EF4-FFF2-40B4-BE49-F238E27FC236}">
                <a16:creationId xmlns:a16="http://schemas.microsoft.com/office/drawing/2014/main" id="{8BB6B0D1-F61C-090F-AD6B-3A5512FAF66B}"/>
              </a:ext>
            </a:extLst>
          </p:cNvPr>
          <p:cNvSpPr>
            <a:spLocks noChangeAspect="1"/>
          </p:cNvSpPr>
          <p:nvPr/>
        </p:nvSpPr>
        <p:spPr>
          <a:xfrm>
            <a:off x="6259857" y="149390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6" name="Oval 45">
            <a:extLst>
              <a:ext uri="{FF2B5EF4-FFF2-40B4-BE49-F238E27FC236}">
                <a16:creationId xmlns:a16="http://schemas.microsoft.com/office/drawing/2014/main" id="{764F2B31-48BF-364E-25BB-E4C63A8480DE}"/>
              </a:ext>
            </a:extLst>
          </p:cNvPr>
          <p:cNvSpPr>
            <a:spLocks noChangeAspect="1"/>
          </p:cNvSpPr>
          <p:nvPr/>
        </p:nvSpPr>
        <p:spPr>
          <a:xfrm>
            <a:off x="7045869" y="415155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7" name="Oval 46">
            <a:extLst>
              <a:ext uri="{FF2B5EF4-FFF2-40B4-BE49-F238E27FC236}">
                <a16:creationId xmlns:a16="http://schemas.microsoft.com/office/drawing/2014/main" id="{52CA1DEC-19BA-6E11-968F-D260E2F2F7DB}"/>
              </a:ext>
            </a:extLst>
          </p:cNvPr>
          <p:cNvSpPr>
            <a:spLocks noChangeAspect="1"/>
          </p:cNvSpPr>
          <p:nvPr/>
        </p:nvSpPr>
        <p:spPr>
          <a:xfrm>
            <a:off x="8985851" y="87041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68" name="Oval 67">
            <a:extLst>
              <a:ext uri="{FF2B5EF4-FFF2-40B4-BE49-F238E27FC236}">
                <a16:creationId xmlns:a16="http://schemas.microsoft.com/office/drawing/2014/main" id="{77F5F657-2445-4CA8-1B10-5AA0EB0E928F}"/>
              </a:ext>
            </a:extLst>
          </p:cNvPr>
          <p:cNvSpPr>
            <a:spLocks noChangeAspect="1"/>
          </p:cNvSpPr>
          <p:nvPr/>
        </p:nvSpPr>
        <p:spPr>
          <a:xfrm>
            <a:off x="7427942" y="346990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69" name="Oval 68">
            <a:extLst>
              <a:ext uri="{FF2B5EF4-FFF2-40B4-BE49-F238E27FC236}">
                <a16:creationId xmlns:a16="http://schemas.microsoft.com/office/drawing/2014/main" id="{E11E292F-28A4-E260-8815-7A3008458D15}"/>
              </a:ext>
            </a:extLst>
          </p:cNvPr>
          <p:cNvSpPr>
            <a:spLocks noChangeAspect="1"/>
          </p:cNvSpPr>
          <p:nvPr/>
        </p:nvSpPr>
        <p:spPr>
          <a:xfrm rot="3268785">
            <a:off x="7598899" y="375578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0" name="Oval 69">
            <a:extLst>
              <a:ext uri="{FF2B5EF4-FFF2-40B4-BE49-F238E27FC236}">
                <a16:creationId xmlns:a16="http://schemas.microsoft.com/office/drawing/2014/main" id="{A094E04B-32DC-F01A-4A20-A90EE8D83180}"/>
              </a:ext>
            </a:extLst>
          </p:cNvPr>
          <p:cNvSpPr>
            <a:spLocks noChangeAspect="1"/>
          </p:cNvSpPr>
          <p:nvPr/>
        </p:nvSpPr>
        <p:spPr>
          <a:xfrm rot="3268785">
            <a:off x="7470477" y="427997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1" name="Oval 70">
            <a:extLst>
              <a:ext uri="{FF2B5EF4-FFF2-40B4-BE49-F238E27FC236}">
                <a16:creationId xmlns:a16="http://schemas.microsoft.com/office/drawing/2014/main" id="{7312DA55-4416-5B5C-B899-A17154B367F8}"/>
              </a:ext>
            </a:extLst>
          </p:cNvPr>
          <p:cNvSpPr>
            <a:spLocks noChangeAspect="1"/>
          </p:cNvSpPr>
          <p:nvPr/>
        </p:nvSpPr>
        <p:spPr>
          <a:xfrm>
            <a:off x="7282756" y="38796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2" name="Oval 71">
            <a:extLst>
              <a:ext uri="{FF2B5EF4-FFF2-40B4-BE49-F238E27FC236}">
                <a16:creationId xmlns:a16="http://schemas.microsoft.com/office/drawing/2014/main" id="{B68860CB-DDE4-38C1-5DB0-FC8726D51A00}"/>
              </a:ext>
            </a:extLst>
          </p:cNvPr>
          <p:cNvSpPr>
            <a:spLocks noChangeAspect="1"/>
          </p:cNvSpPr>
          <p:nvPr/>
        </p:nvSpPr>
        <p:spPr>
          <a:xfrm rot="3268785">
            <a:off x="7934411" y="374748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4" name="Oval 73">
            <a:extLst>
              <a:ext uri="{FF2B5EF4-FFF2-40B4-BE49-F238E27FC236}">
                <a16:creationId xmlns:a16="http://schemas.microsoft.com/office/drawing/2014/main" id="{B17370D4-9CCB-0CF7-8749-95F7A47A5A1E}"/>
              </a:ext>
            </a:extLst>
          </p:cNvPr>
          <p:cNvSpPr>
            <a:spLocks noChangeAspect="1"/>
          </p:cNvSpPr>
          <p:nvPr/>
        </p:nvSpPr>
        <p:spPr>
          <a:xfrm rot="3268785">
            <a:off x="7718107" y="397472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5" name="Oval 74">
            <a:extLst>
              <a:ext uri="{FF2B5EF4-FFF2-40B4-BE49-F238E27FC236}">
                <a16:creationId xmlns:a16="http://schemas.microsoft.com/office/drawing/2014/main" id="{85D4D9C7-CEB2-7495-5AAA-5813FBCB46BF}"/>
              </a:ext>
            </a:extLst>
          </p:cNvPr>
          <p:cNvSpPr>
            <a:spLocks noChangeAspect="1"/>
          </p:cNvSpPr>
          <p:nvPr/>
        </p:nvSpPr>
        <p:spPr>
          <a:xfrm>
            <a:off x="7506556" y="3282321"/>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6" name="Oval 75">
            <a:extLst>
              <a:ext uri="{FF2B5EF4-FFF2-40B4-BE49-F238E27FC236}">
                <a16:creationId xmlns:a16="http://schemas.microsoft.com/office/drawing/2014/main" id="{9C18127F-6822-6736-5407-7D3605A39799}"/>
              </a:ext>
            </a:extLst>
          </p:cNvPr>
          <p:cNvSpPr>
            <a:spLocks noChangeAspect="1"/>
          </p:cNvSpPr>
          <p:nvPr/>
        </p:nvSpPr>
        <p:spPr>
          <a:xfrm>
            <a:off x="10250114" y="3158078"/>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7" name="Oval 76">
            <a:extLst>
              <a:ext uri="{FF2B5EF4-FFF2-40B4-BE49-F238E27FC236}">
                <a16:creationId xmlns:a16="http://schemas.microsoft.com/office/drawing/2014/main" id="{0720AE42-8F0F-6188-4658-8DDE94BD2BCA}"/>
              </a:ext>
            </a:extLst>
          </p:cNvPr>
          <p:cNvSpPr>
            <a:spLocks noChangeAspect="1"/>
          </p:cNvSpPr>
          <p:nvPr/>
        </p:nvSpPr>
        <p:spPr>
          <a:xfrm>
            <a:off x="7812734" y="334408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8" name="Oval 77">
            <a:extLst>
              <a:ext uri="{FF2B5EF4-FFF2-40B4-BE49-F238E27FC236}">
                <a16:creationId xmlns:a16="http://schemas.microsoft.com/office/drawing/2014/main" id="{10160B9C-37EC-1A25-D0ED-14B6EBA13040}"/>
              </a:ext>
            </a:extLst>
          </p:cNvPr>
          <p:cNvSpPr>
            <a:spLocks noChangeAspect="1"/>
          </p:cNvSpPr>
          <p:nvPr/>
        </p:nvSpPr>
        <p:spPr>
          <a:xfrm>
            <a:off x="1847246" y="47180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9" name="Oval 78">
            <a:extLst>
              <a:ext uri="{FF2B5EF4-FFF2-40B4-BE49-F238E27FC236}">
                <a16:creationId xmlns:a16="http://schemas.microsoft.com/office/drawing/2014/main" id="{02AD205D-A4C5-C4F6-05E1-2FB81C1EB3F0}"/>
              </a:ext>
            </a:extLst>
          </p:cNvPr>
          <p:cNvSpPr>
            <a:spLocks noChangeAspect="1"/>
          </p:cNvSpPr>
          <p:nvPr/>
        </p:nvSpPr>
        <p:spPr>
          <a:xfrm>
            <a:off x="7096178" y="36301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0" name="Oval 79">
            <a:extLst>
              <a:ext uri="{FF2B5EF4-FFF2-40B4-BE49-F238E27FC236}">
                <a16:creationId xmlns:a16="http://schemas.microsoft.com/office/drawing/2014/main" id="{51D8108B-C3B5-EB7C-AB80-F7E502718C22}"/>
              </a:ext>
            </a:extLst>
          </p:cNvPr>
          <p:cNvSpPr>
            <a:spLocks noChangeAspect="1"/>
          </p:cNvSpPr>
          <p:nvPr/>
        </p:nvSpPr>
        <p:spPr>
          <a:xfrm>
            <a:off x="1667393" y="4623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1" name="Oval 80">
            <a:extLst>
              <a:ext uri="{FF2B5EF4-FFF2-40B4-BE49-F238E27FC236}">
                <a16:creationId xmlns:a16="http://schemas.microsoft.com/office/drawing/2014/main" id="{EC70EEC5-B470-BB2C-5356-3F752CE249F4}"/>
              </a:ext>
            </a:extLst>
          </p:cNvPr>
          <p:cNvSpPr>
            <a:spLocks noChangeAspect="1"/>
          </p:cNvSpPr>
          <p:nvPr/>
        </p:nvSpPr>
        <p:spPr>
          <a:xfrm>
            <a:off x="7190528" y="33672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2" name="Oval 81">
            <a:extLst>
              <a:ext uri="{FF2B5EF4-FFF2-40B4-BE49-F238E27FC236}">
                <a16:creationId xmlns:a16="http://schemas.microsoft.com/office/drawing/2014/main" id="{726314D4-7D72-C75D-A9A2-5F6815EDFBB6}"/>
              </a:ext>
            </a:extLst>
          </p:cNvPr>
          <p:cNvSpPr>
            <a:spLocks noChangeAspect="1"/>
          </p:cNvSpPr>
          <p:nvPr/>
        </p:nvSpPr>
        <p:spPr>
          <a:xfrm>
            <a:off x="5949694" y="467088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3" name="Oval 82">
            <a:extLst>
              <a:ext uri="{FF2B5EF4-FFF2-40B4-BE49-F238E27FC236}">
                <a16:creationId xmlns:a16="http://schemas.microsoft.com/office/drawing/2014/main" id="{555E3409-6BB8-4E63-DBE9-91039F14590A}"/>
              </a:ext>
            </a:extLst>
          </p:cNvPr>
          <p:cNvSpPr>
            <a:spLocks noChangeAspect="1"/>
          </p:cNvSpPr>
          <p:nvPr/>
        </p:nvSpPr>
        <p:spPr>
          <a:xfrm>
            <a:off x="5903766" y="45382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4" name="Oval 83">
            <a:extLst>
              <a:ext uri="{FF2B5EF4-FFF2-40B4-BE49-F238E27FC236}">
                <a16:creationId xmlns:a16="http://schemas.microsoft.com/office/drawing/2014/main" id="{7EB5A886-69C8-C057-B012-BFDDB9C4B2C1}"/>
              </a:ext>
            </a:extLst>
          </p:cNvPr>
          <p:cNvSpPr>
            <a:spLocks noChangeAspect="1"/>
          </p:cNvSpPr>
          <p:nvPr/>
        </p:nvSpPr>
        <p:spPr>
          <a:xfrm>
            <a:off x="7021440" y="3466433"/>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5" name="Oval 84">
            <a:extLst>
              <a:ext uri="{FF2B5EF4-FFF2-40B4-BE49-F238E27FC236}">
                <a16:creationId xmlns:a16="http://schemas.microsoft.com/office/drawing/2014/main" id="{ADF26061-C1C7-ADA2-2A54-D2E53B1D40E5}"/>
              </a:ext>
            </a:extLst>
          </p:cNvPr>
          <p:cNvSpPr>
            <a:spLocks noChangeAspect="1"/>
          </p:cNvSpPr>
          <p:nvPr/>
        </p:nvSpPr>
        <p:spPr>
          <a:xfrm>
            <a:off x="3980619" y="4378907"/>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6" name="Oval 85">
            <a:extLst>
              <a:ext uri="{FF2B5EF4-FFF2-40B4-BE49-F238E27FC236}">
                <a16:creationId xmlns:a16="http://schemas.microsoft.com/office/drawing/2014/main" id="{93687434-A672-DD37-1BCA-F3B7F37AEB8E}"/>
              </a:ext>
            </a:extLst>
          </p:cNvPr>
          <p:cNvSpPr>
            <a:spLocks noChangeAspect="1"/>
          </p:cNvSpPr>
          <p:nvPr/>
        </p:nvSpPr>
        <p:spPr>
          <a:xfrm>
            <a:off x="5198467" y="3589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7" name="Oval 86">
            <a:extLst>
              <a:ext uri="{FF2B5EF4-FFF2-40B4-BE49-F238E27FC236}">
                <a16:creationId xmlns:a16="http://schemas.microsoft.com/office/drawing/2014/main" id="{6B5F8302-098C-5527-D55A-390316C5ED61}"/>
              </a:ext>
            </a:extLst>
          </p:cNvPr>
          <p:cNvSpPr>
            <a:spLocks noChangeAspect="1"/>
          </p:cNvSpPr>
          <p:nvPr/>
        </p:nvSpPr>
        <p:spPr>
          <a:xfrm>
            <a:off x="5063019" y="460030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8" name="Oval 87">
            <a:extLst>
              <a:ext uri="{FF2B5EF4-FFF2-40B4-BE49-F238E27FC236}">
                <a16:creationId xmlns:a16="http://schemas.microsoft.com/office/drawing/2014/main" id="{A6C1E2FD-A5BF-BCAF-00F4-670C61A9AC0E}"/>
              </a:ext>
            </a:extLst>
          </p:cNvPr>
          <p:cNvSpPr>
            <a:spLocks noChangeAspect="1"/>
          </p:cNvSpPr>
          <p:nvPr/>
        </p:nvSpPr>
        <p:spPr>
          <a:xfrm>
            <a:off x="5858047" y="395541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9" name="Oval 88">
            <a:extLst>
              <a:ext uri="{FF2B5EF4-FFF2-40B4-BE49-F238E27FC236}">
                <a16:creationId xmlns:a16="http://schemas.microsoft.com/office/drawing/2014/main" id="{A2501BFE-7003-1B4D-879F-49AD072F0D8C}"/>
              </a:ext>
            </a:extLst>
          </p:cNvPr>
          <p:cNvSpPr>
            <a:spLocks noChangeAspect="1"/>
          </p:cNvSpPr>
          <p:nvPr/>
        </p:nvSpPr>
        <p:spPr>
          <a:xfrm>
            <a:off x="6820537" y="341295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1" name="Oval 90">
            <a:extLst>
              <a:ext uri="{FF2B5EF4-FFF2-40B4-BE49-F238E27FC236}">
                <a16:creationId xmlns:a16="http://schemas.microsoft.com/office/drawing/2014/main" id="{17157F81-95CF-7F36-9682-9EE341218486}"/>
              </a:ext>
            </a:extLst>
          </p:cNvPr>
          <p:cNvSpPr>
            <a:spLocks noChangeAspect="1"/>
          </p:cNvSpPr>
          <p:nvPr/>
        </p:nvSpPr>
        <p:spPr>
          <a:xfrm>
            <a:off x="9204587" y="7825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0" name="Oval 89">
            <a:extLst>
              <a:ext uri="{FF2B5EF4-FFF2-40B4-BE49-F238E27FC236}">
                <a16:creationId xmlns:a16="http://schemas.microsoft.com/office/drawing/2014/main" id="{FFA15992-DBDB-6D15-72F1-61F5CB7BB564}"/>
              </a:ext>
            </a:extLst>
          </p:cNvPr>
          <p:cNvSpPr>
            <a:spLocks noChangeAspect="1"/>
          </p:cNvSpPr>
          <p:nvPr/>
        </p:nvSpPr>
        <p:spPr>
          <a:xfrm>
            <a:off x="6050347" y="189023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2" name="Oval 91">
            <a:extLst>
              <a:ext uri="{FF2B5EF4-FFF2-40B4-BE49-F238E27FC236}">
                <a16:creationId xmlns:a16="http://schemas.microsoft.com/office/drawing/2014/main" id="{2214C677-1E7C-7DC7-0B01-038DBAD12EA3}"/>
              </a:ext>
            </a:extLst>
          </p:cNvPr>
          <p:cNvSpPr>
            <a:spLocks noChangeAspect="1"/>
          </p:cNvSpPr>
          <p:nvPr/>
        </p:nvSpPr>
        <p:spPr>
          <a:xfrm>
            <a:off x="6027421" y="242213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4" name="Oval 93">
            <a:extLst>
              <a:ext uri="{FF2B5EF4-FFF2-40B4-BE49-F238E27FC236}">
                <a16:creationId xmlns:a16="http://schemas.microsoft.com/office/drawing/2014/main" id="{6ABB8C01-A1AE-6E05-05AE-FAF427C565E7}"/>
              </a:ext>
            </a:extLst>
          </p:cNvPr>
          <p:cNvSpPr>
            <a:spLocks noChangeAspect="1"/>
          </p:cNvSpPr>
          <p:nvPr/>
        </p:nvSpPr>
        <p:spPr>
          <a:xfrm>
            <a:off x="5399256" y="268623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6" name="Oval 95">
            <a:extLst>
              <a:ext uri="{FF2B5EF4-FFF2-40B4-BE49-F238E27FC236}">
                <a16:creationId xmlns:a16="http://schemas.microsoft.com/office/drawing/2014/main" id="{918CE462-0A1D-5469-FE9C-9DB643459E9C}"/>
              </a:ext>
            </a:extLst>
          </p:cNvPr>
          <p:cNvSpPr>
            <a:spLocks noChangeAspect="1"/>
          </p:cNvSpPr>
          <p:nvPr/>
        </p:nvSpPr>
        <p:spPr>
          <a:xfrm>
            <a:off x="5403580" y="2043682"/>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5" name="Oval 94">
            <a:extLst>
              <a:ext uri="{FF2B5EF4-FFF2-40B4-BE49-F238E27FC236}">
                <a16:creationId xmlns:a16="http://schemas.microsoft.com/office/drawing/2014/main" id="{0FB887E9-AED7-905A-99A8-766E4C123E05}"/>
              </a:ext>
            </a:extLst>
          </p:cNvPr>
          <p:cNvSpPr>
            <a:spLocks noChangeAspect="1"/>
          </p:cNvSpPr>
          <p:nvPr/>
        </p:nvSpPr>
        <p:spPr>
          <a:xfrm>
            <a:off x="6146507" y="212398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8" name="Oval 97">
            <a:extLst>
              <a:ext uri="{FF2B5EF4-FFF2-40B4-BE49-F238E27FC236}">
                <a16:creationId xmlns:a16="http://schemas.microsoft.com/office/drawing/2014/main" id="{7F896F14-5AAE-B023-71F2-53CD14E89433}"/>
              </a:ext>
            </a:extLst>
          </p:cNvPr>
          <p:cNvSpPr>
            <a:spLocks noChangeAspect="1"/>
          </p:cNvSpPr>
          <p:nvPr/>
        </p:nvSpPr>
        <p:spPr>
          <a:xfrm>
            <a:off x="1983899" y="464802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4" name="Oval 103">
            <a:extLst>
              <a:ext uri="{FF2B5EF4-FFF2-40B4-BE49-F238E27FC236}">
                <a16:creationId xmlns:a16="http://schemas.microsoft.com/office/drawing/2014/main" id="{20959F77-ADF0-BB99-6DB1-7EB2A55F391C}"/>
              </a:ext>
            </a:extLst>
          </p:cNvPr>
          <p:cNvSpPr>
            <a:spLocks noChangeAspect="1"/>
          </p:cNvSpPr>
          <p:nvPr/>
        </p:nvSpPr>
        <p:spPr>
          <a:xfrm>
            <a:off x="3143497" y="3693722"/>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7" name="Oval 106">
            <a:extLst>
              <a:ext uri="{FF2B5EF4-FFF2-40B4-BE49-F238E27FC236}">
                <a16:creationId xmlns:a16="http://schemas.microsoft.com/office/drawing/2014/main" id="{3709B1F8-228A-6C33-6644-97245B43CBB9}"/>
              </a:ext>
            </a:extLst>
          </p:cNvPr>
          <p:cNvSpPr>
            <a:spLocks noChangeAspect="1"/>
          </p:cNvSpPr>
          <p:nvPr/>
        </p:nvSpPr>
        <p:spPr>
          <a:xfrm flipH="1">
            <a:off x="8965506" y="16891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8" name="Oval 107">
            <a:extLst>
              <a:ext uri="{FF2B5EF4-FFF2-40B4-BE49-F238E27FC236}">
                <a16:creationId xmlns:a16="http://schemas.microsoft.com/office/drawing/2014/main" id="{43C08026-4E31-3F36-208C-771E885F29F6}"/>
              </a:ext>
            </a:extLst>
          </p:cNvPr>
          <p:cNvSpPr>
            <a:spLocks noChangeAspect="1"/>
          </p:cNvSpPr>
          <p:nvPr/>
        </p:nvSpPr>
        <p:spPr>
          <a:xfrm flipH="1">
            <a:off x="9089563" y="95387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9" name="Oval 108">
            <a:extLst>
              <a:ext uri="{FF2B5EF4-FFF2-40B4-BE49-F238E27FC236}">
                <a16:creationId xmlns:a16="http://schemas.microsoft.com/office/drawing/2014/main" id="{68CAEA55-7297-0A0B-0F59-6355730CFF3F}"/>
              </a:ext>
            </a:extLst>
          </p:cNvPr>
          <p:cNvSpPr>
            <a:spLocks noChangeAspect="1"/>
          </p:cNvSpPr>
          <p:nvPr/>
        </p:nvSpPr>
        <p:spPr>
          <a:xfrm>
            <a:off x="8257447" y="13200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0" name="Oval 109">
            <a:extLst>
              <a:ext uri="{FF2B5EF4-FFF2-40B4-BE49-F238E27FC236}">
                <a16:creationId xmlns:a16="http://schemas.microsoft.com/office/drawing/2014/main" id="{E7CD4839-4258-6B16-7251-1FE5E134620F}"/>
              </a:ext>
            </a:extLst>
          </p:cNvPr>
          <p:cNvSpPr>
            <a:spLocks noChangeAspect="1"/>
          </p:cNvSpPr>
          <p:nvPr/>
        </p:nvSpPr>
        <p:spPr>
          <a:xfrm>
            <a:off x="8483075" y="125693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1" name="Oval 110">
            <a:extLst>
              <a:ext uri="{FF2B5EF4-FFF2-40B4-BE49-F238E27FC236}">
                <a16:creationId xmlns:a16="http://schemas.microsoft.com/office/drawing/2014/main" id="{A900DEB2-ED30-B198-A06B-68B655BF2DA8}"/>
              </a:ext>
            </a:extLst>
          </p:cNvPr>
          <p:cNvSpPr>
            <a:spLocks noChangeAspect="1"/>
          </p:cNvSpPr>
          <p:nvPr/>
        </p:nvSpPr>
        <p:spPr>
          <a:xfrm>
            <a:off x="7233484" y="1146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4" name="Oval 113">
            <a:extLst>
              <a:ext uri="{FF2B5EF4-FFF2-40B4-BE49-F238E27FC236}">
                <a16:creationId xmlns:a16="http://schemas.microsoft.com/office/drawing/2014/main" id="{8E5A28D4-57A5-CBA7-F368-13E0C04F95F1}"/>
              </a:ext>
            </a:extLst>
          </p:cNvPr>
          <p:cNvSpPr>
            <a:spLocks noChangeAspect="1"/>
          </p:cNvSpPr>
          <p:nvPr/>
        </p:nvSpPr>
        <p:spPr>
          <a:xfrm>
            <a:off x="7690684" y="16033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9" name="Oval 128">
            <a:extLst>
              <a:ext uri="{FF2B5EF4-FFF2-40B4-BE49-F238E27FC236}">
                <a16:creationId xmlns:a16="http://schemas.microsoft.com/office/drawing/2014/main" id="{7BE76230-B3B2-892A-310F-37010DEBEF38}"/>
              </a:ext>
            </a:extLst>
          </p:cNvPr>
          <p:cNvSpPr>
            <a:spLocks noChangeAspect="1"/>
          </p:cNvSpPr>
          <p:nvPr/>
        </p:nvSpPr>
        <p:spPr>
          <a:xfrm>
            <a:off x="5467818" y="469167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0" name="Oval 129">
            <a:extLst>
              <a:ext uri="{FF2B5EF4-FFF2-40B4-BE49-F238E27FC236}">
                <a16:creationId xmlns:a16="http://schemas.microsoft.com/office/drawing/2014/main" id="{13AC2A70-EAAF-56C0-7968-81BF0AFF016C}"/>
              </a:ext>
            </a:extLst>
          </p:cNvPr>
          <p:cNvSpPr>
            <a:spLocks noChangeAspect="1"/>
          </p:cNvSpPr>
          <p:nvPr/>
        </p:nvSpPr>
        <p:spPr>
          <a:xfrm>
            <a:off x="7647917" y="25091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1" name="Oval 130">
            <a:extLst>
              <a:ext uri="{FF2B5EF4-FFF2-40B4-BE49-F238E27FC236}">
                <a16:creationId xmlns:a16="http://schemas.microsoft.com/office/drawing/2014/main" id="{5DC9924F-0137-E713-A5A9-E77882500C31}"/>
              </a:ext>
            </a:extLst>
          </p:cNvPr>
          <p:cNvSpPr>
            <a:spLocks noChangeAspect="1"/>
          </p:cNvSpPr>
          <p:nvPr/>
        </p:nvSpPr>
        <p:spPr>
          <a:xfrm>
            <a:off x="4033634" y="389497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2" name="Oval 131">
            <a:extLst>
              <a:ext uri="{FF2B5EF4-FFF2-40B4-BE49-F238E27FC236}">
                <a16:creationId xmlns:a16="http://schemas.microsoft.com/office/drawing/2014/main" id="{6F91978A-356D-ED04-4418-D9C3330C302B}"/>
              </a:ext>
            </a:extLst>
          </p:cNvPr>
          <p:cNvSpPr>
            <a:spLocks noChangeAspect="1"/>
          </p:cNvSpPr>
          <p:nvPr/>
        </p:nvSpPr>
        <p:spPr>
          <a:xfrm>
            <a:off x="7676196" y="279578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3" name="Oval 132">
            <a:extLst>
              <a:ext uri="{FF2B5EF4-FFF2-40B4-BE49-F238E27FC236}">
                <a16:creationId xmlns:a16="http://schemas.microsoft.com/office/drawing/2014/main" id="{871E80A8-49C2-F6C5-F26F-C0604FA44A0D}"/>
              </a:ext>
            </a:extLst>
          </p:cNvPr>
          <p:cNvSpPr>
            <a:spLocks noChangeAspect="1"/>
          </p:cNvSpPr>
          <p:nvPr/>
        </p:nvSpPr>
        <p:spPr>
          <a:xfrm>
            <a:off x="2973410" y="542536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4" name="Oval 133">
            <a:extLst>
              <a:ext uri="{FF2B5EF4-FFF2-40B4-BE49-F238E27FC236}">
                <a16:creationId xmlns:a16="http://schemas.microsoft.com/office/drawing/2014/main" id="{2DF956F4-88E2-72F2-6907-8DC400AAE103}"/>
              </a:ext>
            </a:extLst>
          </p:cNvPr>
          <p:cNvSpPr>
            <a:spLocks noChangeAspect="1"/>
          </p:cNvSpPr>
          <p:nvPr/>
        </p:nvSpPr>
        <p:spPr>
          <a:xfrm>
            <a:off x="6151190" y="284620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7" name="Oval 136">
            <a:extLst>
              <a:ext uri="{FF2B5EF4-FFF2-40B4-BE49-F238E27FC236}">
                <a16:creationId xmlns:a16="http://schemas.microsoft.com/office/drawing/2014/main" id="{DFAFE1F6-4DC4-CB92-94EA-3E0AB4E2BB8E}"/>
              </a:ext>
            </a:extLst>
          </p:cNvPr>
          <p:cNvSpPr>
            <a:spLocks noChangeAspect="1"/>
          </p:cNvSpPr>
          <p:nvPr/>
        </p:nvSpPr>
        <p:spPr>
          <a:xfrm>
            <a:off x="5442780" y="38167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8" name="Oval 137">
            <a:extLst>
              <a:ext uri="{FF2B5EF4-FFF2-40B4-BE49-F238E27FC236}">
                <a16:creationId xmlns:a16="http://schemas.microsoft.com/office/drawing/2014/main" id="{FA2C72C4-C8E3-DDEC-F326-67095F732681}"/>
              </a:ext>
            </a:extLst>
          </p:cNvPr>
          <p:cNvSpPr>
            <a:spLocks noChangeAspect="1"/>
          </p:cNvSpPr>
          <p:nvPr/>
        </p:nvSpPr>
        <p:spPr>
          <a:xfrm>
            <a:off x="5582553" y="47905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9" name="Oval 138">
            <a:extLst>
              <a:ext uri="{FF2B5EF4-FFF2-40B4-BE49-F238E27FC236}">
                <a16:creationId xmlns:a16="http://schemas.microsoft.com/office/drawing/2014/main" id="{FB07CC5B-5EA6-7B55-1236-2FD4A75534D2}"/>
              </a:ext>
            </a:extLst>
          </p:cNvPr>
          <p:cNvSpPr>
            <a:spLocks noChangeAspect="1"/>
          </p:cNvSpPr>
          <p:nvPr/>
        </p:nvSpPr>
        <p:spPr>
          <a:xfrm>
            <a:off x="5366635" y="2462759"/>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0" name="Oval 139">
            <a:extLst>
              <a:ext uri="{FF2B5EF4-FFF2-40B4-BE49-F238E27FC236}">
                <a16:creationId xmlns:a16="http://schemas.microsoft.com/office/drawing/2014/main" id="{1812E0A7-F60A-AC71-B243-5112717F9FB0}"/>
              </a:ext>
            </a:extLst>
          </p:cNvPr>
          <p:cNvSpPr>
            <a:spLocks noChangeAspect="1"/>
          </p:cNvSpPr>
          <p:nvPr/>
        </p:nvSpPr>
        <p:spPr>
          <a:xfrm>
            <a:off x="5585812" y="2756586"/>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1" name="Oval 140">
            <a:extLst>
              <a:ext uri="{FF2B5EF4-FFF2-40B4-BE49-F238E27FC236}">
                <a16:creationId xmlns:a16="http://schemas.microsoft.com/office/drawing/2014/main" id="{A3A09630-1570-6A75-A44C-B692412FF5F6}"/>
              </a:ext>
            </a:extLst>
          </p:cNvPr>
          <p:cNvSpPr>
            <a:spLocks noChangeAspect="1"/>
          </p:cNvSpPr>
          <p:nvPr/>
        </p:nvSpPr>
        <p:spPr>
          <a:xfrm>
            <a:off x="6041829" y="161802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2" name="Oval 141">
            <a:extLst>
              <a:ext uri="{FF2B5EF4-FFF2-40B4-BE49-F238E27FC236}">
                <a16:creationId xmlns:a16="http://schemas.microsoft.com/office/drawing/2014/main" id="{5BCB4FD9-C891-C8E2-2400-B62992F82ACA}"/>
              </a:ext>
            </a:extLst>
          </p:cNvPr>
          <p:cNvSpPr>
            <a:spLocks noChangeAspect="1"/>
          </p:cNvSpPr>
          <p:nvPr/>
        </p:nvSpPr>
        <p:spPr>
          <a:xfrm>
            <a:off x="6367123" y="12793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3" name="Oval 142">
            <a:extLst>
              <a:ext uri="{FF2B5EF4-FFF2-40B4-BE49-F238E27FC236}">
                <a16:creationId xmlns:a16="http://schemas.microsoft.com/office/drawing/2014/main" id="{4888F173-9104-9D16-869D-CEF6C61E576D}"/>
              </a:ext>
            </a:extLst>
          </p:cNvPr>
          <p:cNvSpPr>
            <a:spLocks noChangeAspect="1"/>
          </p:cNvSpPr>
          <p:nvPr/>
        </p:nvSpPr>
        <p:spPr>
          <a:xfrm>
            <a:off x="6758478" y="315481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4" name="Oval 143">
            <a:extLst>
              <a:ext uri="{FF2B5EF4-FFF2-40B4-BE49-F238E27FC236}">
                <a16:creationId xmlns:a16="http://schemas.microsoft.com/office/drawing/2014/main" id="{768F3B5A-95FB-2085-7FD3-F66577938238}"/>
              </a:ext>
            </a:extLst>
          </p:cNvPr>
          <p:cNvSpPr>
            <a:spLocks noChangeAspect="1"/>
          </p:cNvSpPr>
          <p:nvPr/>
        </p:nvSpPr>
        <p:spPr>
          <a:xfrm>
            <a:off x="5596534" y="172321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5" name="Oval 144">
            <a:extLst>
              <a:ext uri="{FF2B5EF4-FFF2-40B4-BE49-F238E27FC236}">
                <a16:creationId xmlns:a16="http://schemas.microsoft.com/office/drawing/2014/main" id="{096B1F51-281E-E873-63F3-B01862CC4A5B}"/>
              </a:ext>
            </a:extLst>
          </p:cNvPr>
          <p:cNvSpPr>
            <a:spLocks noChangeAspect="1"/>
          </p:cNvSpPr>
          <p:nvPr/>
        </p:nvSpPr>
        <p:spPr>
          <a:xfrm>
            <a:off x="6532718" y="21697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8" name="Oval 147">
            <a:extLst>
              <a:ext uri="{FF2B5EF4-FFF2-40B4-BE49-F238E27FC236}">
                <a16:creationId xmlns:a16="http://schemas.microsoft.com/office/drawing/2014/main" id="{E797E773-3C31-C0CF-EF6D-929654E3BC60}"/>
              </a:ext>
            </a:extLst>
          </p:cNvPr>
          <p:cNvSpPr>
            <a:spLocks noChangeAspect="1"/>
          </p:cNvSpPr>
          <p:nvPr/>
        </p:nvSpPr>
        <p:spPr>
          <a:xfrm>
            <a:off x="7832493" y="342550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1" name="Oval 150">
            <a:extLst>
              <a:ext uri="{FF2B5EF4-FFF2-40B4-BE49-F238E27FC236}">
                <a16:creationId xmlns:a16="http://schemas.microsoft.com/office/drawing/2014/main" id="{059745A0-A865-EF6D-D69E-A9BC20AF9DF3}"/>
              </a:ext>
            </a:extLst>
          </p:cNvPr>
          <p:cNvSpPr>
            <a:spLocks noChangeAspect="1"/>
          </p:cNvSpPr>
          <p:nvPr/>
        </p:nvSpPr>
        <p:spPr>
          <a:xfrm>
            <a:off x="8701786" y="8258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3" name="Oval 152">
            <a:extLst>
              <a:ext uri="{FF2B5EF4-FFF2-40B4-BE49-F238E27FC236}">
                <a16:creationId xmlns:a16="http://schemas.microsoft.com/office/drawing/2014/main" id="{7DC1E714-31BC-18F2-3CA9-B29B986CFE31}"/>
              </a:ext>
            </a:extLst>
          </p:cNvPr>
          <p:cNvSpPr>
            <a:spLocks noChangeAspect="1"/>
          </p:cNvSpPr>
          <p:nvPr/>
        </p:nvSpPr>
        <p:spPr>
          <a:xfrm>
            <a:off x="7273363" y="3013394"/>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4" name="Oval 153">
            <a:extLst>
              <a:ext uri="{FF2B5EF4-FFF2-40B4-BE49-F238E27FC236}">
                <a16:creationId xmlns:a16="http://schemas.microsoft.com/office/drawing/2014/main" id="{84790730-869A-7B4B-32B7-338F573A809E}"/>
              </a:ext>
            </a:extLst>
          </p:cNvPr>
          <p:cNvSpPr>
            <a:spLocks noChangeAspect="1"/>
          </p:cNvSpPr>
          <p:nvPr/>
        </p:nvSpPr>
        <p:spPr>
          <a:xfrm flipV="1">
            <a:off x="3563324" y="3402513"/>
            <a:ext cx="225500" cy="2255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5" name="Oval 154">
            <a:extLst>
              <a:ext uri="{FF2B5EF4-FFF2-40B4-BE49-F238E27FC236}">
                <a16:creationId xmlns:a16="http://schemas.microsoft.com/office/drawing/2014/main" id="{8E303D9A-FEE2-B118-6530-D1041B2730CF}"/>
              </a:ext>
            </a:extLst>
          </p:cNvPr>
          <p:cNvSpPr>
            <a:spLocks noChangeAspect="1"/>
          </p:cNvSpPr>
          <p:nvPr/>
        </p:nvSpPr>
        <p:spPr>
          <a:xfrm>
            <a:off x="9762838" y="26527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6" name="Oval 155">
            <a:extLst>
              <a:ext uri="{FF2B5EF4-FFF2-40B4-BE49-F238E27FC236}">
                <a16:creationId xmlns:a16="http://schemas.microsoft.com/office/drawing/2014/main" id="{9CA1F2E9-2A6B-AE1E-960E-AE17E79A344A}"/>
              </a:ext>
            </a:extLst>
          </p:cNvPr>
          <p:cNvSpPr>
            <a:spLocks noChangeAspect="1"/>
          </p:cNvSpPr>
          <p:nvPr/>
        </p:nvSpPr>
        <p:spPr>
          <a:xfrm>
            <a:off x="10561433" y="311299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7" name="Oval 156">
            <a:extLst>
              <a:ext uri="{FF2B5EF4-FFF2-40B4-BE49-F238E27FC236}">
                <a16:creationId xmlns:a16="http://schemas.microsoft.com/office/drawing/2014/main" id="{13772711-52E3-776A-09AE-A754FA1A4DEB}"/>
              </a:ext>
            </a:extLst>
          </p:cNvPr>
          <p:cNvSpPr>
            <a:spLocks noChangeAspect="1"/>
          </p:cNvSpPr>
          <p:nvPr/>
        </p:nvSpPr>
        <p:spPr>
          <a:xfrm>
            <a:off x="10803663"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8" name="Oval 157">
            <a:extLst>
              <a:ext uri="{FF2B5EF4-FFF2-40B4-BE49-F238E27FC236}">
                <a16:creationId xmlns:a16="http://schemas.microsoft.com/office/drawing/2014/main" id="{9E9B42D6-DD07-8218-EAD6-5275B7CB99B6}"/>
              </a:ext>
            </a:extLst>
          </p:cNvPr>
          <p:cNvSpPr>
            <a:spLocks noChangeAspect="1"/>
          </p:cNvSpPr>
          <p:nvPr/>
        </p:nvSpPr>
        <p:spPr>
          <a:xfrm>
            <a:off x="9756951" y="30274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1" name="Rectangle 180">
            <a:extLst>
              <a:ext uri="{FF2B5EF4-FFF2-40B4-BE49-F238E27FC236}">
                <a16:creationId xmlns:a16="http://schemas.microsoft.com/office/drawing/2014/main" id="{C2370D4F-2F35-C869-36F5-B45F5CD88A45}"/>
              </a:ext>
            </a:extLst>
          </p:cNvPr>
          <p:cNvSpPr/>
          <p:nvPr/>
        </p:nvSpPr>
        <p:spPr>
          <a:xfrm>
            <a:off x="-331887" y="-522228"/>
            <a:ext cx="12764334" cy="8047736"/>
          </a:xfrm>
          <a:prstGeom prst="rect">
            <a:avLst/>
          </a:prstGeom>
          <a:solidFill>
            <a:schemeClr val="tx1">
              <a:alpha val="4508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83" name="Oval 182">
            <a:extLst>
              <a:ext uri="{FF2B5EF4-FFF2-40B4-BE49-F238E27FC236}">
                <a16:creationId xmlns:a16="http://schemas.microsoft.com/office/drawing/2014/main" id="{354F88A8-6C0D-045B-39E4-C6382C3242A9}"/>
              </a:ext>
            </a:extLst>
          </p:cNvPr>
          <p:cNvSpPr>
            <a:spLocks noChangeAspect="1"/>
          </p:cNvSpPr>
          <p:nvPr/>
        </p:nvSpPr>
        <p:spPr>
          <a:xfrm>
            <a:off x="5209263" y="51584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4" name="Oval 183">
            <a:extLst>
              <a:ext uri="{FF2B5EF4-FFF2-40B4-BE49-F238E27FC236}">
                <a16:creationId xmlns:a16="http://schemas.microsoft.com/office/drawing/2014/main" id="{383CE777-9AD1-1A54-C29E-BEF853E6CFC5}"/>
              </a:ext>
            </a:extLst>
          </p:cNvPr>
          <p:cNvSpPr>
            <a:spLocks noChangeAspect="1"/>
          </p:cNvSpPr>
          <p:nvPr/>
        </p:nvSpPr>
        <p:spPr>
          <a:xfrm>
            <a:off x="6270280" y="516520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5" name="Oval 184">
            <a:extLst>
              <a:ext uri="{FF2B5EF4-FFF2-40B4-BE49-F238E27FC236}">
                <a16:creationId xmlns:a16="http://schemas.microsoft.com/office/drawing/2014/main" id="{BD00E8D8-59A5-5130-B2C4-453D3B2F6CD6}"/>
              </a:ext>
            </a:extLst>
          </p:cNvPr>
          <p:cNvSpPr>
            <a:spLocks noChangeAspect="1"/>
          </p:cNvSpPr>
          <p:nvPr/>
        </p:nvSpPr>
        <p:spPr>
          <a:xfrm>
            <a:off x="7277737" y="387015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6" name="Oval 185">
            <a:extLst>
              <a:ext uri="{FF2B5EF4-FFF2-40B4-BE49-F238E27FC236}">
                <a16:creationId xmlns:a16="http://schemas.microsoft.com/office/drawing/2014/main" id="{60C98F7B-584F-1762-F05D-5F8AF2F1AC69}"/>
              </a:ext>
            </a:extLst>
          </p:cNvPr>
          <p:cNvSpPr>
            <a:spLocks noChangeAspect="1"/>
          </p:cNvSpPr>
          <p:nvPr/>
        </p:nvSpPr>
        <p:spPr>
          <a:xfrm>
            <a:off x="7430137" y="402255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8" name="Oval 187">
            <a:extLst>
              <a:ext uri="{FF2B5EF4-FFF2-40B4-BE49-F238E27FC236}">
                <a16:creationId xmlns:a16="http://schemas.microsoft.com/office/drawing/2014/main" id="{F6A0A56A-BD53-723A-F2A1-4A225FB88242}"/>
              </a:ext>
            </a:extLst>
          </p:cNvPr>
          <p:cNvSpPr>
            <a:spLocks noChangeAspect="1"/>
          </p:cNvSpPr>
          <p:nvPr/>
        </p:nvSpPr>
        <p:spPr>
          <a:xfrm>
            <a:off x="3150362" y="333991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0" name="Oval 189">
            <a:extLst>
              <a:ext uri="{FF2B5EF4-FFF2-40B4-BE49-F238E27FC236}">
                <a16:creationId xmlns:a16="http://schemas.microsoft.com/office/drawing/2014/main" id="{EC8959DD-C18D-0F36-5248-52A17EC12E0B}"/>
              </a:ext>
            </a:extLst>
          </p:cNvPr>
          <p:cNvSpPr>
            <a:spLocks noChangeAspect="1"/>
          </p:cNvSpPr>
          <p:nvPr/>
        </p:nvSpPr>
        <p:spPr>
          <a:xfrm>
            <a:off x="5533945" y="12036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1" name="Oval 190">
            <a:extLst>
              <a:ext uri="{FF2B5EF4-FFF2-40B4-BE49-F238E27FC236}">
                <a16:creationId xmlns:a16="http://schemas.microsoft.com/office/drawing/2014/main" id="{3C0BD570-B24B-7F64-4CD4-218B0EDB7774}"/>
              </a:ext>
            </a:extLst>
          </p:cNvPr>
          <p:cNvSpPr>
            <a:spLocks noChangeAspect="1"/>
          </p:cNvSpPr>
          <p:nvPr/>
        </p:nvSpPr>
        <p:spPr>
          <a:xfrm>
            <a:off x="652206" y="317823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2" name="Oval 191">
            <a:extLst>
              <a:ext uri="{FF2B5EF4-FFF2-40B4-BE49-F238E27FC236}">
                <a16:creationId xmlns:a16="http://schemas.microsoft.com/office/drawing/2014/main" id="{BC88A1DF-0060-338A-0EE2-454916B7475C}"/>
              </a:ext>
            </a:extLst>
          </p:cNvPr>
          <p:cNvSpPr>
            <a:spLocks noChangeAspect="1"/>
          </p:cNvSpPr>
          <p:nvPr/>
        </p:nvSpPr>
        <p:spPr>
          <a:xfrm>
            <a:off x="2789434" y="35238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4" name="Oval 193">
            <a:extLst>
              <a:ext uri="{FF2B5EF4-FFF2-40B4-BE49-F238E27FC236}">
                <a16:creationId xmlns:a16="http://schemas.microsoft.com/office/drawing/2014/main" id="{B2B83B3F-5187-53BF-82A1-C78197881DCC}"/>
              </a:ext>
            </a:extLst>
          </p:cNvPr>
          <p:cNvSpPr>
            <a:spLocks noChangeAspect="1"/>
          </p:cNvSpPr>
          <p:nvPr/>
        </p:nvSpPr>
        <p:spPr>
          <a:xfrm>
            <a:off x="2979832" y="336096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5" name="Oval 194">
            <a:extLst>
              <a:ext uri="{FF2B5EF4-FFF2-40B4-BE49-F238E27FC236}">
                <a16:creationId xmlns:a16="http://schemas.microsoft.com/office/drawing/2014/main" id="{B8844C9F-996E-747A-AB0A-97E5F47BCFE5}"/>
              </a:ext>
            </a:extLst>
          </p:cNvPr>
          <p:cNvSpPr>
            <a:spLocks noChangeAspect="1"/>
          </p:cNvSpPr>
          <p:nvPr/>
        </p:nvSpPr>
        <p:spPr>
          <a:xfrm>
            <a:off x="3246634" y="35370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9" name="Oval 198">
            <a:extLst>
              <a:ext uri="{FF2B5EF4-FFF2-40B4-BE49-F238E27FC236}">
                <a16:creationId xmlns:a16="http://schemas.microsoft.com/office/drawing/2014/main" id="{1D0C8B56-BB35-FBB8-0511-CF6D80497A83}"/>
              </a:ext>
            </a:extLst>
          </p:cNvPr>
          <p:cNvSpPr>
            <a:spLocks noChangeAspect="1"/>
          </p:cNvSpPr>
          <p:nvPr/>
        </p:nvSpPr>
        <p:spPr>
          <a:xfrm rot="3268785">
            <a:off x="8022907" y="427952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0" name="Oval 199">
            <a:extLst>
              <a:ext uri="{FF2B5EF4-FFF2-40B4-BE49-F238E27FC236}">
                <a16:creationId xmlns:a16="http://schemas.microsoft.com/office/drawing/2014/main" id="{BBA769D3-9A7D-F1BF-5D83-CE8B773165B8}"/>
              </a:ext>
            </a:extLst>
          </p:cNvPr>
          <p:cNvSpPr>
            <a:spLocks noChangeAspect="1"/>
          </p:cNvSpPr>
          <p:nvPr/>
        </p:nvSpPr>
        <p:spPr>
          <a:xfrm rot="3268785">
            <a:off x="3859475" y="461409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3" name="Oval 202">
            <a:extLst>
              <a:ext uri="{FF2B5EF4-FFF2-40B4-BE49-F238E27FC236}">
                <a16:creationId xmlns:a16="http://schemas.microsoft.com/office/drawing/2014/main" id="{4D636301-7852-1A08-5944-81011E340F92}"/>
              </a:ext>
            </a:extLst>
          </p:cNvPr>
          <p:cNvSpPr>
            <a:spLocks noChangeAspect="1"/>
          </p:cNvSpPr>
          <p:nvPr/>
        </p:nvSpPr>
        <p:spPr>
          <a:xfrm rot="3268785">
            <a:off x="9796739" y="369559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5" name="Oval 204">
            <a:extLst>
              <a:ext uri="{FF2B5EF4-FFF2-40B4-BE49-F238E27FC236}">
                <a16:creationId xmlns:a16="http://schemas.microsoft.com/office/drawing/2014/main" id="{4588DD82-336D-DBF4-B4D4-55A35D65C28B}"/>
              </a:ext>
            </a:extLst>
          </p:cNvPr>
          <p:cNvSpPr>
            <a:spLocks noChangeAspect="1"/>
          </p:cNvSpPr>
          <p:nvPr/>
        </p:nvSpPr>
        <p:spPr>
          <a:xfrm rot="3268785">
            <a:off x="4056493" y="457013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8" name="Oval 207">
            <a:extLst>
              <a:ext uri="{FF2B5EF4-FFF2-40B4-BE49-F238E27FC236}">
                <a16:creationId xmlns:a16="http://schemas.microsoft.com/office/drawing/2014/main" id="{DB05FBD0-599B-9BEF-7565-86235595F5C6}"/>
              </a:ext>
            </a:extLst>
          </p:cNvPr>
          <p:cNvSpPr>
            <a:spLocks noChangeAspect="1"/>
          </p:cNvSpPr>
          <p:nvPr/>
        </p:nvSpPr>
        <p:spPr>
          <a:xfrm rot="3268785">
            <a:off x="1535001" y="349391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0" name="Oval 209">
            <a:extLst>
              <a:ext uri="{FF2B5EF4-FFF2-40B4-BE49-F238E27FC236}">
                <a16:creationId xmlns:a16="http://schemas.microsoft.com/office/drawing/2014/main" id="{E6147D08-2D8A-96E4-E5BD-76547F224777}"/>
              </a:ext>
            </a:extLst>
          </p:cNvPr>
          <p:cNvSpPr>
            <a:spLocks noChangeAspect="1"/>
          </p:cNvSpPr>
          <p:nvPr/>
        </p:nvSpPr>
        <p:spPr>
          <a:xfrm rot="3268785">
            <a:off x="847252" y="536298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1" name="Oval 210">
            <a:extLst>
              <a:ext uri="{FF2B5EF4-FFF2-40B4-BE49-F238E27FC236}">
                <a16:creationId xmlns:a16="http://schemas.microsoft.com/office/drawing/2014/main" id="{A06CC250-E088-9590-118E-FEFD7EADC7CC}"/>
              </a:ext>
            </a:extLst>
          </p:cNvPr>
          <p:cNvSpPr>
            <a:spLocks noChangeAspect="1"/>
          </p:cNvSpPr>
          <p:nvPr/>
        </p:nvSpPr>
        <p:spPr>
          <a:xfrm rot="3268785">
            <a:off x="1563933" y="41764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2" name="Oval 211">
            <a:extLst>
              <a:ext uri="{FF2B5EF4-FFF2-40B4-BE49-F238E27FC236}">
                <a16:creationId xmlns:a16="http://schemas.microsoft.com/office/drawing/2014/main" id="{E80F36DF-260C-6A35-8769-7A20F42296A6}"/>
              </a:ext>
            </a:extLst>
          </p:cNvPr>
          <p:cNvSpPr>
            <a:spLocks noChangeAspect="1"/>
          </p:cNvSpPr>
          <p:nvPr/>
        </p:nvSpPr>
        <p:spPr>
          <a:xfrm rot="3268785">
            <a:off x="605179" y="44709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6" name="Oval 215">
            <a:extLst>
              <a:ext uri="{FF2B5EF4-FFF2-40B4-BE49-F238E27FC236}">
                <a16:creationId xmlns:a16="http://schemas.microsoft.com/office/drawing/2014/main" id="{B7B88E1E-71C3-6BFB-1503-D6B2822B943B}"/>
              </a:ext>
            </a:extLst>
          </p:cNvPr>
          <p:cNvSpPr>
            <a:spLocks noChangeAspect="1"/>
          </p:cNvSpPr>
          <p:nvPr/>
        </p:nvSpPr>
        <p:spPr>
          <a:xfrm>
            <a:off x="7415730" y="30274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5" name="Oval 214">
            <a:extLst>
              <a:ext uri="{FF2B5EF4-FFF2-40B4-BE49-F238E27FC236}">
                <a16:creationId xmlns:a16="http://schemas.microsoft.com/office/drawing/2014/main" id="{23702353-D13B-4FF1-4D96-5A5947B0EE4A}"/>
              </a:ext>
            </a:extLst>
          </p:cNvPr>
          <p:cNvSpPr>
            <a:spLocks noChangeAspect="1"/>
          </p:cNvSpPr>
          <p:nvPr/>
        </p:nvSpPr>
        <p:spPr>
          <a:xfrm>
            <a:off x="5894123" y="237994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7" name="Oval 216">
            <a:extLst>
              <a:ext uri="{FF2B5EF4-FFF2-40B4-BE49-F238E27FC236}">
                <a16:creationId xmlns:a16="http://schemas.microsoft.com/office/drawing/2014/main" id="{3DD687DA-0B5B-2E31-B09B-F203A7BF811D}"/>
              </a:ext>
            </a:extLst>
          </p:cNvPr>
          <p:cNvSpPr>
            <a:spLocks noChangeAspect="1"/>
          </p:cNvSpPr>
          <p:nvPr/>
        </p:nvSpPr>
        <p:spPr>
          <a:xfrm>
            <a:off x="5949485" y="296800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8" name="Oval 217">
            <a:extLst>
              <a:ext uri="{FF2B5EF4-FFF2-40B4-BE49-F238E27FC236}">
                <a16:creationId xmlns:a16="http://schemas.microsoft.com/office/drawing/2014/main" id="{9E13F1D8-BC28-D2FE-7C28-739C7CBC487A}"/>
              </a:ext>
            </a:extLst>
          </p:cNvPr>
          <p:cNvSpPr>
            <a:spLocks noChangeAspect="1"/>
          </p:cNvSpPr>
          <p:nvPr/>
        </p:nvSpPr>
        <p:spPr>
          <a:xfrm>
            <a:off x="6198923" y="268474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9" name="Oval 218">
            <a:extLst>
              <a:ext uri="{FF2B5EF4-FFF2-40B4-BE49-F238E27FC236}">
                <a16:creationId xmlns:a16="http://schemas.microsoft.com/office/drawing/2014/main" id="{C5B6CB7A-7CFA-1364-16B0-61A7EE6616A3}"/>
              </a:ext>
            </a:extLst>
          </p:cNvPr>
          <p:cNvSpPr>
            <a:spLocks noChangeAspect="1"/>
          </p:cNvSpPr>
          <p:nvPr/>
        </p:nvSpPr>
        <p:spPr>
          <a:xfrm>
            <a:off x="6415414" y="334924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0" name="Oval 219">
            <a:extLst>
              <a:ext uri="{FF2B5EF4-FFF2-40B4-BE49-F238E27FC236}">
                <a16:creationId xmlns:a16="http://schemas.microsoft.com/office/drawing/2014/main" id="{3005768D-A525-5687-B925-2591CA1AFB8D}"/>
              </a:ext>
            </a:extLst>
          </p:cNvPr>
          <p:cNvSpPr>
            <a:spLocks noChangeAspect="1"/>
          </p:cNvSpPr>
          <p:nvPr/>
        </p:nvSpPr>
        <p:spPr>
          <a:xfrm>
            <a:off x="5301534" y="397093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1" name="Oval 220">
            <a:extLst>
              <a:ext uri="{FF2B5EF4-FFF2-40B4-BE49-F238E27FC236}">
                <a16:creationId xmlns:a16="http://schemas.microsoft.com/office/drawing/2014/main" id="{8A2A4C0A-89E9-9E5A-CF9F-8FAB770CFD3C}"/>
              </a:ext>
            </a:extLst>
          </p:cNvPr>
          <p:cNvSpPr>
            <a:spLocks noChangeAspect="1"/>
          </p:cNvSpPr>
          <p:nvPr/>
        </p:nvSpPr>
        <p:spPr>
          <a:xfrm>
            <a:off x="5838286" y="26159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2" name="Oval 221">
            <a:extLst>
              <a:ext uri="{FF2B5EF4-FFF2-40B4-BE49-F238E27FC236}">
                <a16:creationId xmlns:a16="http://schemas.microsoft.com/office/drawing/2014/main" id="{ECE2F5D6-11F3-FC5F-5858-0F5521744FC2}"/>
              </a:ext>
            </a:extLst>
          </p:cNvPr>
          <p:cNvSpPr>
            <a:spLocks noChangeAspect="1"/>
          </p:cNvSpPr>
          <p:nvPr/>
        </p:nvSpPr>
        <p:spPr>
          <a:xfrm>
            <a:off x="5545587" y="31099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3" name="Oval 222">
            <a:extLst>
              <a:ext uri="{FF2B5EF4-FFF2-40B4-BE49-F238E27FC236}">
                <a16:creationId xmlns:a16="http://schemas.microsoft.com/office/drawing/2014/main" id="{8F40E92F-31BB-0208-459C-26CCD92BCEC5}"/>
              </a:ext>
            </a:extLst>
          </p:cNvPr>
          <p:cNvSpPr>
            <a:spLocks noChangeAspect="1"/>
          </p:cNvSpPr>
          <p:nvPr/>
        </p:nvSpPr>
        <p:spPr>
          <a:xfrm>
            <a:off x="7403005" y="21283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4" name="Oval 223">
            <a:extLst>
              <a:ext uri="{FF2B5EF4-FFF2-40B4-BE49-F238E27FC236}">
                <a16:creationId xmlns:a16="http://schemas.microsoft.com/office/drawing/2014/main" id="{2BDA3C5D-262F-2AEF-27C7-816F2D064130}"/>
              </a:ext>
            </a:extLst>
          </p:cNvPr>
          <p:cNvSpPr>
            <a:spLocks noChangeAspect="1"/>
          </p:cNvSpPr>
          <p:nvPr/>
        </p:nvSpPr>
        <p:spPr>
          <a:xfrm>
            <a:off x="10981514" y="279578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5" name="Oval 224">
            <a:extLst>
              <a:ext uri="{FF2B5EF4-FFF2-40B4-BE49-F238E27FC236}">
                <a16:creationId xmlns:a16="http://schemas.microsoft.com/office/drawing/2014/main" id="{D401FF68-3F61-CF2D-06A5-5BF68AB7D556}"/>
              </a:ext>
            </a:extLst>
          </p:cNvPr>
          <p:cNvSpPr>
            <a:spLocks noChangeAspect="1"/>
          </p:cNvSpPr>
          <p:nvPr/>
        </p:nvSpPr>
        <p:spPr>
          <a:xfrm>
            <a:off x="10452156" y="2015912"/>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6" name="Oval 225">
            <a:extLst>
              <a:ext uri="{FF2B5EF4-FFF2-40B4-BE49-F238E27FC236}">
                <a16:creationId xmlns:a16="http://schemas.microsoft.com/office/drawing/2014/main" id="{94C5207A-FC5C-EDBE-2799-7ED63643F641}"/>
              </a:ext>
            </a:extLst>
          </p:cNvPr>
          <p:cNvSpPr>
            <a:spLocks noChangeAspect="1"/>
          </p:cNvSpPr>
          <p:nvPr/>
        </p:nvSpPr>
        <p:spPr>
          <a:xfrm>
            <a:off x="10853117" y="314167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7" name="Oval 226">
            <a:extLst>
              <a:ext uri="{FF2B5EF4-FFF2-40B4-BE49-F238E27FC236}">
                <a16:creationId xmlns:a16="http://schemas.microsoft.com/office/drawing/2014/main" id="{2CDEFFE0-1A46-2F31-EEC4-FAD53DC4E3D5}"/>
              </a:ext>
            </a:extLst>
          </p:cNvPr>
          <p:cNvSpPr>
            <a:spLocks noChangeAspect="1"/>
          </p:cNvSpPr>
          <p:nvPr/>
        </p:nvSpPr>
        <p:spPr>
          <a:xfrm>
            <a:off x="11189039" y="243043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8" name="Oval 227">
            <a:extLst>
              <a:ext uri="{FF2B5EF4-FFF2-40B4-BE49-F238E27FC236}">
                <a16:creationId xmlns:a16="http://schemas.microsoft.com/office/drawing/2014/main" id="{650674ED-BEC8-704D-55FF-48EA915A950E}"/>
              </a:ext>
            </a:extLst>
          </p:cNvPr>
          <p:cNvSpPr>
            <a:spLocks noChangeAspect="1"/>
          </p:cNvSpPr>
          <p:nvPr/>
        </p:nvSpPr>
        <p:spPr>
          <a:xfrm>
            <a:off x="10915823" y="240169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9" name="Oval 228">
            <a:extLst>
              <a:ext uri="{FF2B5EF4-FFF2-40B4-BE49-F238E27FC236}">
                <a16:creationId xmlns:a16="http://schemas.microsoft.com/office/drawing/2014/main" id="{D3ECE0BE-0664-EF34-A5EA-1527B27C21E6}"/>
              </a:ext>
            </a:extLst>
          </p:cNvPr>
          <p:cNvSpPr>
            <a:spLocks noChangeAspect="1"/>
          </p:cNvSpPr>
          <p:nvPr/>
        </p:nvSpPr>
        <p:spPr>
          <a:xfrm>
            <a:off x="10701941" y="2505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0" name="Oval 229">
            <a:extLst>
              <a:ext uri="{FF2B5EF4-FFF2-40B4-BE49-F238E27FC236}">
                <a16:creationId xmlns:a16="http://schemas.microsoft.com/office/drawing/2014/main" id="{A532CDCE-C26C-9674-6848-8C669C337CE9}"/>
              </a:ext>
            </a:extLst>
          </p:cNvPr>
          <p:cNvSpPr>
            <a:spLocks noChangeAspect="1"/>
          </p:cNvSpPr>
          <p:nvPr/>
        </p:nvSpPr>
        <p:spPr>
          <a:xfrm>
            <a:off x="3609762" y="4331347"/>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1" name="Oval 230">
            <a:extLst>
              <a:ext uri="{FF2B5EF4-FFF2-40B4-BE49-F238E27FC236}">
                <a16:creationId xmlns:a16="http://schemas.microsoft.com/office/drawing/2014/main" id="{ED1E1B8C-9F16-0EA9-E4D4-99C3C3D9ED89}"/>
              </a:ext>
            </a:extLst>
          </p:cNvPr>
          <p:cNvSpPr>
            <a:spLocks noChangeAspect="1"/>
          </p:cNvSpPr>
          <p:nvPr/>
        </p:nvSpPr>
        <p:spPr>
          <a:xfrm>
            <a:off x="5685886" y="24635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2" name="Oval 231">
            <a:extLst>
              <a:ext uri="{FF2B5EF4-FFF2-40B4-BE49-F238E27FC236}">
                <a16:creationId xmlns:a16="http://schemas.microsoft.com/office/drawing/2014/main" id="{71082A4C-7980-E05F-F9C9-D6F4AFACBF5F}"/>
              </a:ext>
            </a:extLst>
          </p:cNvPr>
          <p:cNvSpPr>
            <a:spLocks noChangeAspect="1"/>
          </p:cNvSpPr>
          <p:nvPr/>
        </p:nvSpPr>
        <p:spPr>
          <a:xfrm>
            <a:off x="3765383" y="444496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3" name="Oval 232">
            <a:extLst>
              <a:ext uri="{FF2B5EF4-FFF2-40B4-BE49-F238E27FC236}">
                <a16:creationId xmlns:a16="http://schemas.microsoft.com/office/drawing/2014/main" id="{2D8FB246-F931-49BE-1229-C6CA55CDE3E2}"/>
              </a:ext>
            </a:extLst>
          </p:cNvPr>
          <p:cNvSpPr>
            <a:spLocks noChangeAspect="1"/>
          </p:cNvSpPr>
          <p:nvPr/>
        </p:nvSpPr>
        <p:spPr>
          <a:xfrm>
            <a:off x="3644764" y="464618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4" name="Oval 233">
            <a:extLst>
              <a:ext uri="{FF2B5EF4-FFF2-40B4-BE49-F238E27FC236}">
                <a16:creationId xmlns:a16="http://schemas.microsoft.com/office/drawing/2014/main" id="{85A76B19-7C09-EB08-20EE-BBB93CC172D4}"/>
              </a:ext>
            </a:extLst>
          </p:cNvPr>
          <p:cNvSpPr>
            <a:spLocks noChangeAspect="1"/>
          </p:cNvSpPr>
          <p:nvPr/>
        </p:nvSpPr>
        <p:spPr>
          <a:xfrm>
            <a:off x="3393804" y="465887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5" name="Oval 234">
            <a:extLst>
              <a:ext uri="{FF2B5EF4-FFF2-40B4-BE49-F238E27FC236}">
                <a16:creationId xmlns:a16="http://schemas.microsoft.com/office/drawing/2014/main" id="{FCF465B6-A777-F9F1-9F89-42CECE16F65E}"/>
              </a:ext>
            </a:extLst>
          </p:cNvPr>
          <p:cNvSpPr>
            <a:spLocks noChangeAspect="1"/>
          </p:cNvSpPr>
          <p:nvPr/>
        </p:nvSpPr>
        <p:spPr>
          <a:xfrm>
            <a:off x="3423345" y="328596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6" name="Oval 235">
            <a:extLst>
              <a:ext uri="{FF2B5EF4-FFF2-40B4-BE49-F238E27FC236}">
                <a16:creationId xmlns:a16="http://schemas.microsoft.com/office/drawing/2014/main" id="{D876CD10-FF50-D12A-82B3-93150C25E6CB}"/>
              </a:ext>
            </a:extLst>
          </p:cNvPr>
          <p:cNvSpPr>
            <a:spLocks noChangeAspect="1"/>
          </p:cNvSpPr>
          <p:nvPr/>
        </p:nvSpPr>
        <p:spPr>
          <a:xfrm>
            <a:off x="5697987" y="32623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4" name="Oval 243">
            <a:extLst>
              <a:ext uri="{FF2B5EF4-FFF2-40B4-BE49-F238E27FC236}">
                <a16:creationId xmlns:a16="http://schemas.microsoft.com/office/drawing/2014/main" id="{C033FA6E-12F9-8F22-818A-8EBCEBD95868}"/>
              </a:ext>
            </a:extLst>
          </p:cNvPr>
          <p:cNvSpPr>
            <a:spLocks noChangeAspect="1"/>
          </p:cNvSpPr>
          <p:nvPr/>
        </p:nvSpPr>
        <p:spPr>
          <a:xfrm>
            <a:off x="8144676" y="275329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5" name="Oval 244">
            <a:extLst>
              <a:ext uri="{FF2B5EF4-FFF2-40B4-BE49-F238E27FC236}">
                <a16:creationId xmlns:a16="http://schemas.microsoft.com/office/drawing/2014/main" id="{6DDB0515-4AFB-289E-AB40-87C10FFB1678}"/>
              </a:ext>
            </a:extLst>
          </p:cNvPr>
          <p:cNvSpPr>
            <a:spLocks noChangeAspect="1"/>
          </p:cNvSpPr>
          <p:nvPr/>
        </p:nvSpPr>
        <p:spPr>
          <a:xfrm>
            <a:off x="8562247" y="16248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6" name="Oval 245">
            <a:extLst>
              <a:ext uri="{FF2B5EF4-FFF2-40B4-BE49-F238E27FC236}">
                <a16:creationId xmlns:a16="http://schemas.microsoft.com/office/drawing/2014/main" id="{DCA393A5-6BD8-D62E-E0ED-74F4AC09405E}"/>
              </a:ext>
            </a:extLst>
          </p:cNvPr>
          <p:cNvSpPr>
            <a:spLocks noChangeAspect="1"/>
          </p:cNvSpPr>
          <p:nvPr/>
        </p:nvSpPr>
        <p:spPr>
          <a:xfrm>
            <a:off x="10716957" y="15104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7" name="Oval 256">
            <a:extLst>
              <a:ext uri="{FF2B5EF4-FFF2-40B4-BE49-F238E27FC236}">
                <a16:creationId xmlns:a16="http://schemas.microsoft.com/office/drawing/2014/main" id="{D46CEC6E-8139-1B0A-A855-714594AFF272}"/>
              </a:ext>
            </a:extLst>
          </p:cNvPr>
          <p:cNvSpPr>
            <a:spLocks noChangeAspect="1"/>
          </p:cNvSpPr>
          <p:nvPr/>
        </p:nvSpPr>
        <p:spPr>
          <a:xfrm rot="3268785">
            <a:off x="3833513" y="502795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 name="Oval 28">
            <a:extLst>
              <a:ext uri="{FF2B5EF4-FFF2-40B4-BE49-F238E27FC236}">
                <a16:creationId xmlns:a16="http://schemas.microsoft.com/office/drawing/2014/main" id="{C6284E60-BBAE-C840-BF2B-345D87417ADB}"/>
              </a:ext>
            </a:extLst>
          </p:cNvPr>
          <p:cNvSpPr>
            <a:spLocks noChangeAspect="1"/>
          </p:cNvSpPr>
          <p:nvPr/>
        </p:nvSpPr>
        <p:spPr>
          <a:xfrm>
            <a:off x="6781338" y="1516767"/>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7" name="Oval 96">
            <a:extLst>
              <a:ext uri="{FF2B5EF4-FFF2-40B4-BE49-F238E27FC236}">
                <a16:creationId xmlns:a16="http://schemas.microsoft.com/office/drawing/2014/main" id="{06F86CF9-4FF2-7C7D-CD60-2AC9323F95AD}"/>
              </a:ext>
            </a:extLst>
          </p:cNvPr>
          <p:cNvSpPr>
            <a:spLocks noChangeAspect="1"/>
          </p:cNvSpPr>
          <p:nvPr/>
        </p:nvSpPr>
        <p:spPr>
          <a:xfrm>
            <a:off x="6458538" y="1644144"/>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5" name="Oval 104">
            <a:extLst>
              <a:ext uri="{FF2B5EF4-FFF2-40B4-BE49-F238E27FC236}">
                <a16:creationId xmlns:a16="http://schemas.microsoft.com/office/drawing/2014/main" id="{AA10E11B-C467-288A-B36B-118BB019E93D}"/>
              </a:ext>
            </a:extLst>
          </p:cNvPr>
          <p:cNvSpPr>
            <a:spLocks noChangeAspect="1"/>
          </p:cNvSpPr>
          <p:nvPr/>
        </p:nvSpPr>
        <p:spPr>
          <a:xfrm>
            <a:off x="7028199" y="192567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2" name="Oval 111">
            <a:extLst>
              <a:ext uri="{FF2B5EF4-FFF2-40B4-BE49-F238E27FC236}">
                <a16:creationId xmlns:a16="http://schemas.microsoft.com/office/drawing/2014/main" id="{43D3067D-A916-6DF0-D83B-0E73716737E9}"/>
              </a:ext>
            </a:extLst>
          </p:cNvPr>
          <p:cNvSpPr>
            <a:spLocks noChangeAspect="1"/>
          </p:cNvSpPr>
          <p:nvPr/>
        </p:nvSpPr>
        <p:spPr>
          <a:xfrm>
            <a:off x="7308915" y="162622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3" name="Oval 112">
            <a:extLst>
              <a:ext uri="{FF2B5EF4-FFF2-40B4-BE49-F238E27FC236}">
                <a16:creationId xmlns:a16="http://schemas.microsoft.com/office/drawing/2014/main" id="{4958011B-ACDE-6FB9-F8F7-1A6E014B3B6E}"/>
              </a:ext>
            </a:extLst>
          </p:cNvPr>
          <p:cNvSpPr>
            <a:spLocks noChangeAspect="1"/>
          </p:cNvSpPr>
          <p:nvPr/>
        </p:nvSpPr>
        <p:spPr>
          <a:xfrm>
            <a:off x="7225440" y="143139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7" name="Oval 146">
            <a:extLst>
              <a:ext uri="{FF2B5EF4-FFF2-40B4-BE49-F238E27FC236}">
                <a16:creationId xmlns:a16="http://schemas.microsoft.com/office/drawing/2014/main" id="{E44077E8-B4C7-4BF9-8D02-52AD38D2957B}"/>
              </a:ext>
            </a:extLst>
          </p:cNvPr>
          <p:cNvSpPr>
            <a:spLocks noChangeAspect="1"/>
          </p:cNvSpPr>
          <p:nvPr/>
        </p:nvSpPr>
        <p:spPr>
          <a:xfrm>
            <a:off x="6739584" y="1551735"/>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2" name="Oval 151">
            <a:extLst>
              <a:ext uri="{FF2B5EF4-FFF2-40B4-BE49-F238E27FC236}">
                <a16:creationId xmlns:a16="http://schemas.microsoft.com/office/drawing/2014/main" id="{D6CA371D-6964-B7EF-C820-51E67FF41FAC}"/>
              </a:ext>
            </a:extLst>
          </p:cNvPr>
          <p:cNvSpPr>
            <a:spLocks noChangeAspect="1"/>
          </p:cNvSpPr>
          <p:nvPr/>
        </p:nvSpPr>
        <p:spPr>
          <a:xfrm>
            <a:off x="6717057" y="195110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3" name="Oval 42">
            <a:extLst>
              <a:ext uri="{FF2B5EF4-FFF2-40B4-BE49-F238E27FC236}">
                <a16:creationId xmlns:a16="http://schemas.microsoft.com/office/drawing/2014/main" id="{28579BF9-0B70-1579-A091-493BB33E51E8}"/>
              </a:ext>
            </a:extLst>
          </p:cNvPr>
          <p:cNvSpPr>
            <a:spLocks noChangeAspect="1"/>
          </p:cNvSpPr>
          <p:nvPr/>
        </p:nvSpPr>
        <p:spPr>
          <a:xfrm>
            <a:off x="5533486" y="23111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3" name="Oval 92">
            <a:extLst>
              <a:ext uri="{FF2B5EF4-FFF2-40B4-BE49-F238E27FC236}">
                <a16:creationId xmlns:a16="http://schemas.microsoft.com/office/drawing/2014/main" id="{21C361AE-6677-25D9-1A62-DCE9A9E85960}"/>
              </a:ext>
            </a:extLst>
          </p:cNvPr>
          <p:cNvSpPr>
            <a:spLocks noChangeAspect="1"/>
          </p:cNvSpPr>
          <p:nvPr/>
        </p:nvSpPr>
        <p:spPr>
          <a:xfrm>
            <a:off x="7249841" y="111912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0" name="Oval 149">
            <a:extLst>
              <a:ext uri="{FF2B5EF4-FFF2-40B4-BE49-F238E27FC236}">
                <a16:creationId xmlns:a16="http://schemas.microsoft.com/office/drawing/2014/main" id="{FA16AE31-AE8C-95F5-DC55-4B80304CA193}"/>
              </a:ext>
            </a:extLst>
          </p:cNvPr>
          <p:cNvSpPr>
            <a:spLocks noChangeAspect="1"/>
          </p:cNvSpPr>
          <p:nvPr/>
        </p:nvSpPr>
        <p:spPr>
          <a:xfrm>
            <a:off x="5589323" y="20751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4" name="Oval 213">
            <a:extLst>
              <a:ext uri="{FF2B5EF4-FFF2-40B4-BE49-F238E27FC236}">
                <a16:creationId xmlns:a16="http://schemas.microsoft.com/office/drawing/2014/main" id="{93D4C1B1-CB83-4C23-C32E-0E16FF1CED19}"/>
              </a:ext>
            </a:extLst>
          </p:cNvPr>
          <p:cNvSpPr>
            <a:spLocks noChangeAspect="1"/>
          </p:cNvSpPr>
          <p:nvPr/>
        </p:nvSpPr>
        <p:spPr>
          <a:xfrm>
            <a:off x="5765585" y="2074182"/>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6" name="Oval 15">
            <a:extLst>
              <a:ext uri="{FF2B5EF4-FFF2-40B4-BE49-F238E27FC236}">
                <a16:creationId xmlns:a16="http://schemas.microsoft.com/office/drawing/2014/main" id="{66730CD3-5085-24B5-CB23-4D32ADF9B223}"/>
              </a:ext>
            </a:extLst>
          </p:cNvPr>
          <p:cNvSpPr>
            <a:spLocks noChangeAspect="1"/>
          </p:cNvSpPr>
          <p:nvPr/>
        </p:nvSpPr>
        <p:spPr>
          <a:xfrm>
            <a:off x="2748490" y="5173128"/>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 name="Oval 20">
            <a:extLst>
              <a:ext uri="{FF2B5EF4-FFF2-40B4-BE49-F238E27FC236}">
                <a16:creationId xmlns:a16="http://schemas.microsoft.com/office/drawing/2014/main" id="{3A7A7E22-22D9-41E9-5D10-14AA8E6C7E0C}"/>
              </a:ext>
            </a:extLst>
          </p:cNvPr>
          <p:cNvSpPr>
            <a:spLocks noChangeAspect="1"/>
          </p:cNvSpPr>
          <p:nvPr/>
        </p:nvSpPr>
        <p:spPr>
          <a:xfrm>
            <a:off x="1310747" y="508332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 name="Oval 27">
            <a:extLst>
              <a:ext uri="{FF2B5EF4-FFF2-40B4-BE49-F238E27FC236}">
                <a16:creationId xmlns:a16="http://schemas.microsoft.com/office/drawing/2014/main" id="{74BC288F-6E02-E9B3-B691-F95D6017D828}"/>
              </a:ext>
            </a:extLst>
          </p:cNvPr>
          <p:cNvSpPr>
            <a:spLocks noChangeAspect="1"/>
          </p:cNvSpPr>
          <p:nvPr/>
        </p:nvSpPr>
        <p:spPr>
          <a:xfrm>
            <a:off x="2329314" y="5813495"/>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9" name="Oval 98">
            <a:extLst>
              <a:ext uri="{FF2B5EF4-FFF2-40B4-BE49-F238E27FC236}">
                <a16:creationId xmlns:a16="http://schemas.microsoft.com/office/drawing/2014/main" id="{8B56AE20-62CE-8142-FE3E-CF771D18A889}"/>
              </a:ext>
            </a:extLst>
          </p:cNvPr>
          <p:cNvSpPr>
            <a:spLocks noChangeAspect="1"/>
          </p:cNvSpPr>
          <p:nvPr/>
        </p:nvSpPr>
        <p:spPr>
          <a:xfrm>
            <a:off x="2414233" y="54710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0" name="Oval 99">
            <a:extLst>
              <a:ext uri="{FF2B5EF4-FFF2-40B4-BE49-F238E27FC236}">
                <a16:creationId xmlns:a16="http://schemas.microsoft.com/office/drawing/2014/main" id="{3DBC1060-B382-5F46-998A-FE806C2B2E1B}"/>
              </a:ext>
            </a:extLst>
          </p:cNvPr>
          <p:cNvSpPr>
            <a:spLocks noChangeAspect="1"/>
          </p:cNvSpPr>
          <p:nvPr/>
        </p:nvSpPr>
        <p:spPr>
          <a:xfrm>
            <a:off x="2147106" y="5756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1" name="Oval 100">
            <a:extLst>
              <a:ext uri="{FF2B5EF4-FFF2-40B4-BE49-F238E27FC236}">
                <a16:creationId xmlns:a16="http://schemas.microsoft.com/office/drawing/2014/main" id="{42383804-9249-DE38-DB30-0247AF310C43}"/>
              </a:ext>
            </a:extLst>
          </p:cNvPr>
          <p:cNvSpPr>
            <a:spLocks noChangeAspect="1"/>
          </p:cNvSpPr>
          <p:nvPr/>
        </p:nvSpPr>
        <p:spPr>
          <a:xfrm>
            <a:off x="2413443" y="566202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2" name="Oval 101">
            <a:extLst>
              <a:ext uri="{FF2B5EF4-FFF2-40B4-BE49-F238E27FC236}">
                <a16:creationId xmlns:a16="http://schemas.microsoft.com/office/drawing/2014/main" id="{8F7255F3-07F6-8540-4DC9-69FDD94E56D9}"/>
              </a:ext>
            </a:extLst>
          </p:cNvPr>
          <p:cNvSpPr>
            <a:spLocks noChangeAspect="1"/>
          </p:cNvSpPr>
          <p:nvPr/>
        </p:nvSpPr>
        <p:spPr>
          <a:xfrm>
            <a:off x="2602297" y="570716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3" name="Oval 102">
            <a:extLst>
              <a:ext uri="{FF2B5EF4-FFF2-40B4-BE49-F238E27FC236}">
                <a16:creationId xmlns:a16="http://schemas.microsoft.com/office/drawing/2014/main" id="{8E9F232B-9C3A-0503-857F-79B2FF274606}"/>
              </a:ext>
            </a:extLst>
          </p:cNvPr>
          <p:cNvSpPr>
            <a:spLocks noChangeAspect="1"/>
          </p:cNvSpPr>
          <p:nvPr/>
        </p:nvSpPr>
        <p:spPr>
          <a:xfrm>
            <a:off x="1514366" y="486590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5" name="Oval 134">
            <a:extLst>
              <a:ext uri="{FF2B5EF4-FFF2-40B4-BE49-F238E27FC236}">
                <a16:creationId xmlns:a16="http://schemas.microsoft.com/office/drawing/2014/main" id="{662CF364-0286-9F48-A56E-425CBAD8B5E2}"/>
              </a:ext>
            </a:extLst>
          </p:cNvPr>
          <p:cNvSpPr>
            <a:spLocks noChangeAspect="1"/>
          </p:cNvSpPr>
          <p:nvPr/>
        </p:nvSpPr>
        <p:spPr>
          <a:xfrm>
            <a:off x="2640711" y="551679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6" name="Oval 205">
            <a:extLst>
              <a:ext uri="{FF2B5EF4-FFF2-40B4-BE49-F238E27FC236}">
                <a16:creationId xmlns:a16="http://schemas.microsoft.com/office/drawing/2014/main" id="{F01959AD-14DA-F300-95B7-DF353CEDD367}"/>
              </a:ext>
            </a:extLst>
          </p:cNvPr>
          <p:cNvSpPr>
            <a:spLocks noChangeAspect="1"/>
          </p:cNvSpPr>
          <p:nvPr/>
        </p:nvSpPr>
        <p:spPr>
          <a:xfrm rot="3268785">
            <a:off x="1566163" y="528821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3" name="Oval 212">
            <a:extLst>
              <a:ext uri="{FF2B5EF4-FFF2-40B4-BE49-F238E27FC236}">
                <a16:creationId xmlns:a16="http://schemas.microsoft.com/office/drawing/2014/main" id="{8E5B7FE3-025E-F2CA-B979-D2C2FF9D3DC6}"/>
              </a:ext>
            </a:extLst>
          </p:cNvPr>
          <p:cNvSpPr>
            <a:spLocks noChangeAspect="1"/>
          </p:cNvSpPr>
          <p:nvPr/>
        </p:nvSpPr>
        <p:spPr>
          <a:xfrm>
            <a:off x="1424776" y="544078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0" name="Oval 259">
            <a:extLst>
              <a:ext uri="{FF2B5EF4-FFF2-40B4-BE49-F238E27FC236}">
                <a16:creationId xmlns:a16="http://schemas.microsoft.com/office/drawing/2014/main" id="{A9040ED7-3E8A-8AD2-B243-E7D2E1571B24}"/>
              </a:ext>
            </a:extLst>
          </p:cNvPr>
          <p:cNvSpPr>
            <a:spLocks noChangeAspect="1"/>
          </p:cNvSpPr>
          <p:nvPr/>
        </p:nvSpPr>
        <p:spPr>
          <a:xfrm>
            <a:off x="5748934" y="187561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1" name="Oval 260">
            <a:extLst>
              <a:ext uri="{FF2B5EF4-FFF2-40B4-BE49-F238E27FC236}">
                <a16:creationId xmlns:a16="http://schemas.microsoft.com/office/drawing/2014/main" id="{2889E018-2371-8C7B-5599-1E0265F45A41}"/>
              </a:ext>
            </a:extLst>
          </p:cNvPr>
          <p:cNvSpPr>
            <a:spLocks noChangeAspect="1"/>
          </p:cNvSpPr>
          <p:nvPr/>
        </p:nvSpPr>
        <p:spPr>
          <a:xfrm>
            <a:off x="5901334" y="202801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3" name="Oval 282">
            <a:extLst>
              <a:ext uri="{FF2B5EF4-FFF2-40B4-BE49-F238E27FC236}">
                <a16:creationId xmlns:a16="http://schemas.microsoft.com/office/drawing/2014/main" id="{0BB95B25-4BE7-5944-F6AC-AE8A98A64AF7}"/>
              </a:ext>
            </a:extLst>
          </p:cNvPr>
          <p:cNvSpPr>
            <a:spLocks noChangeAspect="1"/>
          </p:cNvSpPr>
          <p:nvPr/>
        </p:nvSpPr>
        <p:spPr>
          <a:xfrm flipH="1">
            <a:off x="9338398" y="254696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4" name="Oval 283">
            <a:extLst>
              <a:ext uri="{FF2B5EF4-FFF2-40B4-BE49-F238E27FC236}">
                <a16:creationId xmlns:a16="http://schemas.microsoft.com/office/drawing/2014/main" id="{9A6753E2-BA5F-9694-7BE9-479800E7FD76}"/>
              </a:ext>
            </a:extLst>
          </p:cNvPr>
          <p:cNvSpPr>
            <a:spLocks noChangeAspect="1"/>
          </p:cNvSpPr>
          <p:nvPr/>
        </p:nvSpPr>
        <p:spPr>
          <a:xfrm flipH="1">
            <a:off x="9562947" y="225050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5" name="Oval 284">
            <a:extLst>
              <a:ext uri="{FF2B5EF4-FFF2-40B4-BE49-F238E27FC236}">
                <a16:creationId xmlns:a16="http://schemas.microsoft.com/office/drawing/2014/main" id="{91988DF4-8C9D-BA50-F4ED-D72AF5FE490D}"/>
              </a:ext>
            </a:extLst>
          </p:cNvPr>
          <p:cNvSpPr>
            <a:spLocks noChangeAspect="1"/>
          </p:cNvSpPr>
          <p:nvPr/>
        </p:nvSpPr>
        <p:spPr>
          <a:xfrm flipH="1">
            <a:off x="9801598" y="119531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6" name="Oval 285">
            <a:extLst>
              <a:ext uri="{FF2B5EF4-FFF2-40B4-BE49-F238E27FC236}">
                <a16:creationId xmlns:a16="http://schemas.microsoft.com/office/drawing/2014/main" id="{C11CD1C5-FE12-85F1-8E3B-B52475ADBA99}"/>
              </a:ext>
            </a:extLst>
          </p:cNvPr>
          <p:cNvSpPr>
            <a:spLocks noChangeAspect="1"/>
          </p:cNvSpPr>
          <p:nvPr/>
        </p:nvSpPr>
        <p:spPr>
          <a:xfrm>
            <a:off x="6669133" y="139049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7" name="Oval 286">
            <a:extLst>
              <a:ext uri="{FF2B5EF4-FFF2-40B4-BE49-F238E27FC236}">
                <a16:creationId xmlns:a16="http://schemas.microsoft.com/office/drawing/2014/main" id="{CCD60502-161E-E366-BD09-D240E18CEDA5}"/>
              </a:ext>
            </a:extLst>
          </p:cNvPr>
          <p:cNvSpPr>
            <a:spLocks noChangeAspect="1"/>
          </p:cNvSpPr>
          <p:nvPr/>
        </p:nvSpPr>
        <p:spPr>
          <a:xfrm>
            <a:off x="6951774" y="10965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8" name="Oval 287">
            <a:extLst>
              <a:ext uri="{FF2B5EF4-FFF2-40B4-BE49-F238E27FC236}">
                <a16:creationId xmlns:a16="http://schemas.microsoft.com/office/drawing/2014/main" id="{E5E740D9-3DC7-DED2-A03C-186A2F91661E}"/>
              </a:ext>
            </a:extLst>
          </p:cNvPr>
          <p:cNvSpPr>
            <a:spLocks noChangeAspect="1"/>
          </p:cNvSpPr>
          <p:nvPr/>
        </p:nvSpPr>
        <p:spPr>
          <a:xfrm>
            <a:off x="5900358" y="9794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2" name="Oval 291">
            <a:extLst>
              <a:ext uri="{FF2B5EF4-FFF2-40B4-BE49-F238E27FC236}">
                <a16:creationId xmlns:a16="http://schemas.microsoft.com/office/drawing/2014/main" id="{0ABE8FB7-A0BB-26B1-1C6D-066E0637D9D4}"/>
              </a:ext>
            </a:extLst>
          </p:cNvPr>
          <p:cNvSpPr>
            <a:spLocks noChangeAspect="1"/>
          </p:cNvSpPr>
          <p:nvPr/>
        </p:nvSpPr>
        <p:spPr>
          <a:xfrm>
            <a:off x="2161658" y="411017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pic>
        <p:nvPicPr>
          <p:cNvPr id="299" name="Picture 298" descr="A black background with white text&#10;&#10;Description automatically generated">
            <a:extLst>
              <a:ext uri="{FF2B5EF4-FFF2-40B4-BE49-F238E27FC236}">
                <a16:creationId xmlns:a16="http://schemas.microsoft.com/office/drawing/2014/main" id="{AC039635-5D57-34DD-C66B-48B9D2359D28}"/>
              </a:ext>
            </a:extLst>
          </p:cNvPr>
          <p:cNvPicPr>
            <a:picLocks noChangeAspect="1"/>
          </p:cNvPicPr>
          <p:nvPr/>
        </p:nvPicPr>
        <p:blipFill rotWithShape="1">
          <a:blip r:embed="rId3"/>
          <a:srcRect t="7108" r="2195" b="8691"/>
          <a:stretch/>
        </p:blipFill>
        <p:spPr>
          <a:xfrm>
            <a:off x="7935853" y="4670886"/>
            <a:ext cx="3683827" cy="1716304"/>
          </a:xfrm>
          <a:prstGeom prst="rect">
            <a:avLst/>
          </a:prstGeom>
          <a:effectLst/>
        </p:spPr>
      </p:pic>
      <p:sp>
        <p:nvSpPr>
          <p:cNvPr id="5" name="Oval 4">
            <a:extLst>
              <a:ext uri="{FF2B5EF4-FFF2-40B4-BE49-F238E27FC236}">
                <a16:creationId xmlns:a16="http://schemas.microsoft.com/office/drawing/2014/main" id="{1161E24B-BAF8-CE32-B24D-7CC0BC35DF95}"/>
              </a:ext>
            </a:extLst>
          </p:cNvPr>
          <p:cNvSpPr>
            <a:spLocks noChangeAspect="1"/>
          </p:cNvSpPr>
          <p:nvPr/>
        </p:nvSpPr>
        <p:spPr>
          <a:xfrm>
            <a:off x="1642534" y="4836304"/>
            <a:ext cx="774169" cy="776024"/>
          </a:xfrm>
          <a:prstGeom prst="ellipse">
            <a:avLst/>
          </a:prstGeom>
          <a:gradFill>
            <a:gsLst>
              <a:gs pos="4000">
                <a:schemeClr val="bg1">
                  <a:lumMod val="69000"/>
                  <a:lumOff val="31000"/>
                </a:schemeClr>
              </a:gs>
              <a:gs pos="48000">
                <a:schemeClr val="bg1">
                  <a:lumMod val="85000"/>
                </a:schemeClr>
              </a:gs>
              <a:gs pos="71000">
                <a:srgbClr val="D5DCFE"/>
              </a:gs>
              <a:gs pos="29000">
                <a:schemeClr val="bg1">
                  <a:lumMod val="79451"/>
                  <a:lumOff val="20549"/>
                  <a:alpha val="92667"/>
                </a:schemeClr>
              </a:gs>
            </a:gsLst>
            <a:path path="circle">
              <a:fillToRect l="50000" t="50000" r="50000" b="50000"/>
            </a:path>
          </a:gradFill>
          <a:ln>
            <a:noFill/>
          </a:ln>
          <a:effectLst>
            <a:glow rad="259207">
              <a:srgbClr val="C5C8FF">
                <a:alpha val="45664"/>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 name="Oval 7">
            <a:extLst>
              <a:ext uri="{FF2B5EF4-FFF2-40B4-BE49-F238E27FC236}">
                <a16:creationId xmlns:a16="http://schemas.microsoft.com/office/drawing/2014/main" id="{B78439C1-416E-152D-A814-B6F3723D3797}"/>
              </a:ext>
            </a:extLst>
          </p:cNvPr>
          <p:cNvSpPr>
            <a:spLocks noChangeAspect="1"/>
          </p:cNvSpPr>
          <p:nvPr/>
        </p:nvSpPr>
        <p:spPr>
          <a:xfrm>
            <a:off x="6267117" y="2120866"/>
            <a:ext cx="1028443" cy="1006085"/>
          </a:xfrm>
          <a:prstGeom prst="ellipse">
            <a:avLst/>
          </a:prstGeom>
          <a:gradFill>
            <a:gsLst>
              <a:gs pos="3000">
                <a:schemeClr val="bg1">
                  <a:lumMod val="69000"/>
                  <a:lumOff val="31000"/>
                </a:schemeClr>
              </a:gs>
              <a:gs pos="43000">
                <a:schemeClr val="bg1">
                  <a:lumMod val="85000"/>
                </a:schemeClr>
              </a:gs>
              <a:gs pos="65000">
                <a:srgbClr val="D5DCFE"/>
              </a:gs>
              <a:gs pos="72000">
                <a:srgbClr val="D5DCFE"/>
              </a:gs>
              <a:gs pos="31000">
                <a:srgbClr val="ECECEC"/>
              </a:gs>
              <a:gs pos="23000">
                <a:schemeClr val="bg1">
                  <a:lumMod val="79451"/>
                  <a:lumOff val="20549"/>
                  <a:alpha val="92667"/>
                </a:schemeClr>
              </a:gs>
            </a:gsLst>
            <a:path path="circle">
              <a:fillToRect l="50000" t="50000" r="50000" b="50000"/>
            </a:path>
          </a:gradFill>
          <a:ln>
            <a:noFill/>
          </a:ln>
          <a:effectLst>
            <a:glow rad="657213">
              <a:srgbClr val="C5C8FF">
                <a:alpha val="47535"/>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 name="Oval 14">
            <a:extLst>
              <a:ext uri="{FF2B5EF4-FFF2-40B4-BE49-F238E27FC236}">
                <a16:creationId xmlns:a16="http://schemas.microsoft.com/office/drawing/2014/main" id="{804951AB-D950-437B-FB58-CE9AC40581FB}"/>
              </a:ext>
            </a:extLst>
          </p:cNvPr>
          <p:cNvSpPr>
            <a:spLocks noChangeAspect="1"/>
          </p:cNvSpPr>
          <p:nvPr/>
        </p:nvSpPr>
        <p:spPr>
          <a:xfrm>
            <a:off x="8811106" y="1100426"/>
            <a:ext cx="439200" cy="4392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63853">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grpSp>
        <p:nvGrpSpPr>
          <p:cNvPr id="120" name="Group 119">
            <a:extLst>
              <a:ext uri="{FF2B5EF4-FFF2-40B4-BE49-F238E27FC236}">
                <a16:creationId xmlns:a16="http://schemas.microsoft.com/office/drawing/2014/main" id="{419E111D-CB70-0A0D-FD1E-182F1235B724}"/>
              </a:ext>
            </a:extLst>
          </p:cNvPr>
          <p:cNvGrpSpPr>
            <a:grpSpLocks noChangeAspect="1"/>
          </p:cNvGrpSpPr>
          <p:nvPr/>
        </p:nvGrpSpPr>
        <p:grpSpPr>
          <a:xfrm>
            <a:off x="9908272" y="2167473"/>
            <a:ext cx="818536" cy="818536"/>
            <a:chOff x="9166108" y="4086058"/>
            <a:chExt cx="854749" cy="854749"/>
          </a:xfrm>
        </p:grpSpPr>
        <p:sp>
          <p:nvSpPr>
            <p:cNvPr id="118" name="Oval 117">
              <a:extLst>
                <a:ext uri="{FF2B5EF4-FFF2-40B4-BE49-F238E27FC236}">
                  <a16:creationId xmlns:a16="http://schemas.microsoft.com/office/drawing/2014/main" id="{1E8D845B-3744-F890-562A-9B93BFBD943F}"/>
                </a:ext>
              </a:extLst>
            </p:cNvPr>
            <p:cNvSpPr>
              <a:spLocks noChangeAspect="1"/>
            </p:cNvSpPr>
            <p:nvPr/>
          </p:nvSpPr>
          <p:spPr>
            <a:xfrm>
              <a:off x="9271478" y="4191559"/>
              <a:ext cx="644011" cy="643749"/>
            </a:xfrm>
            <a:prstGeom prst="ellipse">
              <a:avLst/>
            </a:prstGeom>
            <a:gradFill>
              <a:gsLst>
                <a:gs pos="4000">
                  <a:schemeClr val="bg1">
                    <a:lumMod val="69000"/>
                    <a:lumOff val="31000"/>
                  </a:schemeClr>
                </a:gs>
                <a:gs pos="71000">
                  <a:srgbClr val="D5DCFE">
                    <a:lumMod val="97249"/>
                  </a:srgbClr>
                </a:gs>
                <a:gs pos="60000">
                  <a:srgbClr val="D1D6EC"/>
                </a:gs>
                <a:gs pos="51000">
                  <a:schemeClr val="bg1">
                    <a:lumMod val="85000"/>
                  </a:schemeClr>
                </a:gs>
                <a:gs pos="26000">
                  <a:schemeClr val="bg1">
                    <a:lumMod val="79451"/>
                    <a:lumOff val="20549"/>
                    <a:alpha val="92667"/>
                  </a:schemeClr>
                </a:gs>
              </a:gsLst>
              <a:path path="circle">
                <a:fillToRect l="50000" t="50000" r="50000" b="50000"/>
              </a:path>
            </a:gradFill>
            <a:ln>
              <a:noFill/>
            </a:ln>
            <a:effectLst>
              <a:glow rad="599627">
                <a:srgbClr val="C5C8FF">
                  <a:alpha val="45664"/>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9" name="Oval 118">
              <a:extLst>
                <a:ext uri="{FF2B5EF4-FFF2-40B4-BE49-F238E27FC236}">
                  <a16:creationId xmlns:a16="http://schemas.microsoft.com/office/drawing/2014/main" id="{C372381C-149B-94C0-6D39-C1F132FA226B}"/>
                </a:ext>
              </a:extLst>
            </p:cNvPr>
            <p:cNvSpPr>
              <a:spLocks noChangeAspect="1"/>
            </p:cNvSpPr>
            <p:nvPr/>
          </p:nvSpPr>
          <p:spPr>
            <a:xfrm>
              <a:off x="9166108" y="4086058"/>
              <a:ext cx="854749" cy="854749"/>
            </a:xfrm>
            <a:prstGeom prst="ellipse">
              <a:avLst/>
            </a:prstGeom>
            <a:noFill/>
            <a:ln w="15875" cap="flat">
              <a:solidFill>
                <a:schemeClr val="bg1">
                  <a:lumMod val="85000"/>
                  <a:alpha val="29000"/>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grpSp>
        <p:nvGrpSpPr>
          <p:cNvPr id="122" name="Group 121">
            <a:extLst>
              <a:ext uri="{FF2B5EF4-FFF2-40B4-BE49-F238E27FC236}">
                <a16:creationId xmlns:a16="http://schemas.microsoft.com/office/drawing/2014/main" id="{9CA99A3F-BE09-A4B7-3C87-24415906FDF9}"/>
              </a:ext>
            </a:extLst>
          </p:cNvPr>
          <p:cNvGrpSpPr>
            <a:grpSpLocks noChangeAspect="1"/>
          </p:cNvGrpSpPr>
          <p:nvPr/>
        </p:nvGrpSpPr>
        <p:grpSpPr>
          <a:xfrm>
            <a:off x="3222354" y="3600069"/>
            <a:ext cx="754876" cy="754876"/>
            <a:chOff x="3239081" y="3547960"/>
            <a:chExt cx="754876" cy="754876"/>
          </a:xfrm>
        </p:grpSpPr>
        <p:sp>
          <p:nvSpPr>
            <p:cNvPr id="123" name="Oval 122">
              <a:extLst>
                <a:ext uri="{FF2B5EF4-FFF2-40B4-BE49-F238E27FC236}">
                  <a16:creationId xmlns:a16="http://schemas.microsoft.com/office/drawing/2014/main" id="{57A69A00-E396-63F3-26C8-E49E82FDA960}"/>
                </a:ext>
              </a:extLst>
            </p:cNvPr>
            <p:cNvSpPr>
              <a:spLocks noChangeAspect="1"/>
            </p:cNvSpPr>
            <p:nvPr/>
          </p:nvSpPr>
          <p:spPr>
            <a:xfrm>
              <a:off x="3299881" y="3608889"/>
              <a:ext cx="633276" cy="633018"/>
            </a:xfrm>
            <a:prstGeom prst="ellipse">
              <a:avLst/>
            </a:prstGeom>
            <a:gradFill>
              <a:gsLst>
                <a:gs pos="4000">
                  <a:schemeClr val="bg1">
                    <a:lumMod val="69000"/>
                    <a:lumOff val="31000"/>
                  </a:schemeClr>
                </a:gs>
                <a:gs pos="71000">
                  <a:srgbClr val="D5DCFE">
                    <a:lumMod val="97249"/>
                  </a:srgbClr>
                </a:gs>
                <a:gs pos="60000">
                  <a:srgbClr val="D1D6EC"/>
                </a:gs>
                <a:gs pos="51000">
                  <a:schemeClr val="bg1">
                    <a:lumMod val="85000"/>
                  </a:schemeClr>
                </a:gs>
                <a:gs pos="26000">
                  <a:schemeClr val="bg1">
                    <a:lumMod val="79451"/>
                    <a:lumOff val="20549"/>
                    <a:alpha val="92667"/>
                  </a:schemeClr>
                </a:gs>
              </a:gsLst>
              <a:path path="circle">
                <a:fillToRect l="50000" t="50000" r="50000" b="50000"/>
              </a:path>
            </a:gradFill>
            <a:ln>
              <a:noFill/>
            </a:ln>
            <a:effectLst>
              <a:glow rad="361299">
                <a:srgbClr val="C5C8FF">
                  <a:alpha val="45000"/>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4" name="Oval 123">
              <a:extLst>
                <a:ext uri="{FF2B5EF4-FFF2-40B4-BE49-F238E27FC236}">
                  <a16:creationId xmlns:a16="http://schemas.microsoft.com/office/drawing/2014/main" id="{E16C849B-9983-F891-AFF6-F1A238411B10}"/>
                </a:ext>
              </a:extLst>
            </p:cNvPr>
            <p:cNvSpPr>
              <a:spLocks noChangeAspect="1"/>
            </p:cNvSpPr>
            <p:nvPr/>
          </p:nvSpPr>
          <p:spPr>
            <a:xfrm>
              <a:off x="3239081" y="3547960"/>
              <a:ext cx="754876" cy="754876"/>
            </a:xfrm>
            <a:prstGeom prst="ellipse">
              <a:avLst/>
            </a:prstGeom>
            <a:noFill/>
            <a:ln w="15875" cap="flat">
              <a:solidFill>
                <a:schemeClr val="bg1">
                  <a:lumMod val="85000"/>
                  <a:alpha val="29000"/>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grpSp>
        <p:nvGrpSpPr>
          <p:cNvPr id="126" name="Group 125">
            <a:extLst>
              <a:ext uri="{FF2B5EF4-FFF2-40B4-BE49-F238E27FC236}">
                <a16:creationId xmlns:a16="http://schemas.microsoft.com/office/drawing/2014/main" id="{197A1C47-89EC-685B-7562-31F15973AFAE}"/>
              </a:ext>
            </a:extLst>
          </p:cNvPr>
          <p:cNvGrpSpPr/>
          <p:nvPr/>
        </p:nvGrpSpPr>
        <p:grpSpPr>
          <a:xfrm>
            <a:off x="5135147" y="3961116"/>
            <a:ext cx="660987" cy="662046"/>
            <a:chOff x="5608109" y="2418225"/>
            <a:chExt cx="660987" cy="662046"/>
          </a:xfrm>
        </p:grpSpPr>
        <p:sp>
          <p:nvSpPr>
            <p:cNvPr id="127" name="Oval 126">
              <a:extLst>
                <a:ext uri="{FF2B5EF4-FFF2-40B4-BE49-F238E27FC236}">
                  <a16:creationId xmlns:a16="http://schemas.microsoft.com/office/drawing/2014/main" id="{525ED302-984B-6666-9041-F297BB0A9A5D}"/>
                </a:ext>
              </a:extLst>
            </p:cNvPr>
            <p:cNvSpPr>
              <a:spLocks noChangeAspect="1"/>
            </p:cNvSpPr>
            <p:nvPr/>
          </p:nvSpPr>
          <p:spPr>
            <a:xfrm>
              <a:off x="5644047" y="2454692"/>
              <a:ext cx="589112" cy="589112"/>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63853">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8" name="Oval 127">
              <a:extLst>
                <a:ext uri="{FF2B5EF4-FFF2-40B4-BE49-F238E27FC236}">
                  <a16:creationId xmlns:a16="http://schemas.microsoft.com/office/drawing/2014/main" id="{4FDE2373-2959-31B1-6E1D-BFD73F2AD926}"/>
                </a:ext>
              </a:extLst>
            </p:cNvPr>
            <p:cNvSpPr>
              <a:spLocks noChangeAspect="1"/>
            </p:cNvSpPr>
            <p:nvPr/>
          </p:nvSpPr>
          <p:spPr>
            <a:xfrm>
              <a:off x="5608109" y="2418225"/>
              <a:ext cx="660987" cy="662046"/>
            </a:xfrm>
            <a:prstGeom prst="ellipse">
              <a:avLst/>
            </a:prstGeom>
            <a:noFill/>
            <a:ln w="15875" cap="flat">
              <a:solidFill>
                <a:schemeClr val="bg1">
                  <a:lumMod val="85000"/>
                  <a:alpha val="17292"/>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sp>
        <p:nvSpPr>
          <p:cNvPr id="300" name="Oval 299">
            <a:extLst>
              <a:ext uri="{FF2B5EF4-FFF2-40B4-BE49-F238E27FC236}">
                <a16:creationId xmlns:a16="http://schemas.microsoft.com/office/drawing/2014/main" id="{C5DDED7A-70AB-D7F6-D24A-C765683A3076}"/>
              </a:ext>
            </a:extLst>
          </p:cNvPr>
          <p:cNvSpPr>
            <a:spLocks noChangeAspect="1"/>
          </p:cNvSpPr>
          <p:nvPr/>
        </p:nvSpPr>
        <p:spPr>
          <a:xfrm>
            <a:off x="5995413" y="320838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3" name="Oval 302">
            <a:extLst>
              <a:ext uri="{FF2B5EF4-FFF2-40B4-BE49-F238E27FC236}">
                <a16:creationId xmlns:a16="http://schemas.microsoft.com/office/drawing/2014/main" id="{F449A1E0-DB92-C639-1712-5B83F800D4A8}"/>
              </a:ext>
            </a:extLst>
          </p:cNvPr>
          <p:cNvSpPr>
            <a:spLocks noChangeAspect="1"/>
          </p:cNvSpPr>
          <p:nvPr/>
        </p:nvSpPr>
        <p:spPr>
          <a:xfrm>
            <a:off x="8830822" y="391587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10" name="TextBox 309">
            <a:extLst>
              <a:ext uri="{FF2B5EF4-FFF2-40B4-BE49-F238E27FC236}">
                <a16:creationId xmlns:a16="http://schemas.microsoft.com/office/drawing/2014/main" id="{B1177DF0-F6D7-DBEF-4EC4-610896EF941B}"/>
              </a:ext>
            </a:extLst>
          </p:cNvPr>
          <p:cNvSpPr txBox="1"/>
          <p:nvPr/>
        </p:nvSpPr>
        <p:spPr>
          <a:xfrm>
            <a:off x="9532298" y="5663440"/>
            <a:ext cx="1734376" cy="349642"/>
          </a:xfrm>
          <a:prstGeom prst="rect">
            <a:avLst/>
          </a:prstGeom>
          <a:noFill/>
        </p:spPr>
        <p:txBody>
          <a:bodyPr wrap="square" rtlCol="0">
            <a:spAutoFit/>
          </a:bodyPr>
          <a:lstStyle/>
          <a:p>
            <a:pPr algn="r"/>
            <a:r>
              <a:rPr lang="el-GR" sz="1600" u="none" strike="noStrike" dirty="0">
                <a:solidFill>
                  <a:srgbClr val="7C7C7C"/>
                </a:solidFill>
                <a:effectLst/>
                <a:latin typeface="+mj-lt"/>
                <a:ea typeface="Palatino" pitchFamily="2" charset="77"/>
                <a:cs typeface="Courier New" panose="02070309020205020404" pitchFamily="49" charset="0"/>
              </a:rPr>
              <a:t>(</a:t>
            </a:r>
            <a:r>
              <a:rPr lang="en-GB" sz="1600" u="none" strike="noStrike" dirty="0" err="1">
                <a:solidFill>
                  <a:srgbClr val="7C7C7C"/>
                </a:solidFill>
                <a:effectLst/>
                <a:latin typeface="Copperplate" panose="02000504000000020004" pitchFamily="2" charset="77"/>
                <a:ea typeface="Palatino" pitchFamily="2" charset="77"/>
                <a:cs typeface="Courier New" panose="02070309020205020404" pitchFamily="49" charset="0"/>
              </a:rPr>
              <a:t>Charmolypi</a:t>
            </a:r>
            <a:r>
              <a:rPr lang="en-GB" sz="1600" u="none" strike="noStrike" dirty="0">
                <a:solidFill>
                  <a:srgbClr val="7C7C7C"/>
                </a:solidFill>
                <a:effectLst/>
                <a:latin typeface="Copperplate" panose="02000504000000020004" pitchFamily="2" charset="77"/>
                <a:ea typeface="Palatino" pitchFamily="2" charset="77"/>
                <a:cs typeface="Courier New" panose="02070309020205020404" pitchFamily="49" charset="0"/>
              </a:rPr>
              <a:t>)</a:t>
            </a:r>
          </a:p>
        </p:txBody>
      </p:sp>
    </p:spTree>
    <p:extLst>
      <p:ext uri="{BB962C8B-B14F-4D97-AF65-F5344CB8AC3E}">
        <p14:creationId xmlns:p14="http://schemas.microsoft.com/office/powerpoint/2010/main" val="35831037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8" name="Oval 77">
            <a:extLst>
              <a:ext uri="{FF2B5EF4-FFF2-40B4-BE49-F238E27FC236}">
                <a16:creationId xmlns:a16="http://schemas.microsoft.com/office/drawing/2014/main" id="{10160B9C-37EC-1A25-D0ED-14B6EBA13040}"/>
              </a:ext>
            </a:extLst>
          </p:cNvPr>
          <p:cNvSpPr>
            <a:spLocks noChangeAspect="1"/>
          </p:cNvSpPr>
          <p:nvPr/>
        </p:nvSpPr>
        <p:spPr>
          <a:xfrm>
            <a:off x="1388935" y="522696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0" name="Oval 79">
            <a:extLst>
              <a:ext uri="{FF2B5EF4-FFF2-40B4-BE49-F238E27FC236}">
                <a16:creationId xmlns:a16="http://schemas.microsoft.com/office/drawing/2014/main" id="{51D8108B-C3B5-EB7C-AB80-F7E502718C22}"/>
              </a:ext>
            </a:extLst>
          </p:cNvPr>
          <p:cNvSpPr>
            <a:spLocks noChangeAspect="1"/>
          </p:cNvSpPr>
          <p:nvPr/>
        </p:nvSpPr>
        <p:spPr>
          <a:xfrm>
            <a:off x="1209082" y="51320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1" name="Oval 210">
            <a:extLst>
              <a:ext uri="{FF2B5EF4-FFF2-40B4-BE49-F238E27FC236}">
                <a16:creationId xmlns:a16="http://schemas.microsoft.com/office/drawing/2014/main" id="{A06CC250-E088-9590-118E-FEFD7EADC7CC}"/>
              </a:ext>
            </a:extLst>
          </p:cNvPr>
          <p:cNvSpPr>
            <a:spLocks noChangeAspect="1"/>
          </p:cNvSpPr>
          <p:nvPr/>
        </p:nvSpPr>
        <p:spPr>
          <a:xfrm rot="3268785">
            <a:off x="1107540" y="46816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 name="Oval 20">
            <a:extLst>
              <a:ext uri="{FF2B5EF4-FFF2-40B4-BE49-F238E27FC236}">
                <a16:creationId xmlns:a16="http://schemas.microsoft.com/office/drawing/2014/main" id="{3A7A7E22-22D9-41E9-5D10-14AA8E6C7E0C}"/>
              </a:ext>
            </a:extLst>
          </p:cNvPr>
          <p:cNvSpPr>
            <a:spLocks noChangeAspect="1"/>
          </p:cNvSpPr>
          <p:nvPr/>
        </p:nvSpPr>
        <p:spPr>
          <a:xfrm>
            <a:off x="852436" y="5592252"/>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6" name="Oval 205">
            <a:extLst>
              <a:ext uri="{FF2B5EF4-FFF2-40B4-BE49-F238E27FC236}">
                <a16:creationId xmlns:a16="http://schemas.microsoft.com/office/drawing/2014/main" id="{F01959AD-14DA-F300-95B7-DF353CEDD367}"/>
              </a:ext>
            </a:extLst>
          </p:cNvPr>
          <p:cNvSpPr>
            <a:spLocks noChangeAspect="1"/>
          </p:cNvSpPr>
          <p:nvPr/>
        </p:nvSpPr>
        <p:spPr>
          <a:xfrm rot="3268785">
            <a:off x="1107850" y="579714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3" name="Oval 212">
            <a:extLst>
              <a:ext uri="{FF2B5EF4-FFF2-40B4-BE49-F238E27FC236}">
                <a16:creationId xmlns:a16="http://schemas.microsoft.com/office/drawing/2014/main" id="{8E5B7FE3-025E-F2CA-B979-D2C2FF9D3DC6}"/>
              </a:ext>
            </a:extLst>
          </p:cNvPr>
          <p:cNvSpPr>
            <a:spLocks noChangeAspect="1"/>
          </p:cNvSpPr>
          <p:nvPr/>
        </p:nvSpPr>
        <p:spPr>
          <a:xfrm>
            <a:off x="966465" y="5949707"/>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 name="Oval 11">
            <a:extLst>
              <a:ext uri="{FF2B5EF4-FFF2-40B4-BE49-F238E27FC236}">
                <a16:creationId xmlns:a16="http://schemas.microsoft.com/office/drawing/2014/main" id="{C8E3690D-90BD-7E3B-203B-503B1E039068}"/>
              </a:ext>
            </a:extLst>
          </p:cNvPr>
          <p:cNvSpPr>
            <a:spLocks noChangeAspect="1"/>
          </p:cNvSpPr>
          <p:nvPr/>
        </p:nvSpPr>
        <p:spPr>
          <a:xfrm>
            <a:off x="6994765" y="621139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 name="Oval 6">
            <a:extLst>
              <a:ext uri="{FF2B5EF4-FFF2-40B4-BE49-F238E27FC236}">
                <a16:creationId xmlns:a16="http://schemas.microsoft.com/office/drawing/2014/main" id="{CC4F266C-E651-E6F1-FCCF-8F5C14DAFF8C}"/>
              </a:ext>
            </a:extLst>
          </p:cNvPr>
          <p:cNvSpPr>
            <a:spLocks noChangeAspect="1"/>
          </p:cNvSpPr>
          <p:nvPr/>
        </p:nvSpPr>
        <p:spPr>
          <a:xfrm>
            <a:off x="11482979" y="504086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 name="Oval 12">
            <a:extLst>
              <a:ext uri="{FF2B5EF4-FFF2-40B4-BE49-F238E27FC236}">
                <a16:creationId xmlns:a16="http://schemas.microsoft.com/office/drawing/2014/main" id="{9B1B9B58-3B9E-B6F8-D8C4-F8987B7B1BEF}"/>
              </a:ext>
            </a:extLst>
          </p:cNvPr>
          <p:cNvSpPr>
            <a:spLocks noChangeAspect="1"/>
          </p:cNvSpPr>
          <p:nvPr/>
        </p:nvSpPr>
        <p:spPr>
          <a:xfrm rot="3268785">
            <a:off x="8580259" y="61795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2" name="Oval 201">
            <a:extLst>
              <a:ext uri="{FF2B5EF4-FFF2-40B4-BE49-F238E27FC236}">
                <a16:creationId xmlns:a16="http://schemas.microsoft.com/office/drawing/2014/main" id="{409C8182-15ED-4725-E081-94E8C85E5005}"/>
              </a:ext>
            </a:extLst>
          </p:cNvPr>
          <p:cNvSpPr>
            <a:spLocks noChangeAspect="1"/>
          </p:cNvSpPr>
          <p:nvPr/>
        </p:nvSpPr>
        <p:spPr>
          <a:xfrm rot="3268785">
            <a:off x="11295103" y="59346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 name="Oval 3">
            <a:extLst>
              <a:ext uri="{FF2B5EF4-FFF2-40B4-BE49-F238E27FC236}">
                <a16:creationId xmlns:a16="http://schemas.microsoft.com/office/drawing/2014/main" id="{60C8EE28-B540-EE78-3506-70ACA250DA04}"/>
              </a:ext>
            </a:extLst>
          </p:cNvPr>
          <p:cNvSpPr>
            <a:spLocks noChangeAspect="1"/>
          </p:cNvSpPr>
          <p:nvPr/>
        </p:nvSpPr>
        <p:spPr>
          <a:xfrm rot="3268785">
            <a:off x="9931099" y="611573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0" name="Oval 49">
            <a:extLst>
              <a:ext uri="{FF2B5EF4-FFF2-40B4-BE49-F238E27FC236}">
                <a16:creationId xmlns:a16="http://schemas.microsoft.com/office/drawing/2014/main" id="{86107ED7-F42B-A5A6-D0F3-0E503619A401}"/>
              </a:ext>
            </a:extLst>
          </p:cNvPr>
          <p:cNvSpPr>
            <a:spLocks noChangeAspect="1"/>
          </p:cNvSpPr>
          <p:nvPr/>
        </p:nvSpPr>
        <p:spPr>
          <a:xfrm>
            <a:off x="3359503" y="1610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4" name="Oval 53">
            <a:extLst>
              <a:ext uri="{FF2B5EF4-FFF2-40B4-BE49-F238E27FC236}">
                <a16:creationId xmlns:a16="http://schemas.microsoft.com/office/drawing/2014/main" id="{075318E8-761F-6829-16C9-2A07CDFE8AD4}"/>
              </a:ext>
            </a:extLst>
          </p:cNvPr>
          <p:cNvSpPr>
            <a:spLocks noChangeAspect="1"/>
          </p:cNvSpPr>
          <p:nvPr/>
        </p:nvSpPr>
        <p:spPr>
          <a:xfrm>
            <a:off x="2753434" y="136278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3" name="Oval 292">
            <a:extLst>
              <a:ext uri="{FF2B5EF4-FFF2-40B4-BE49-F238E27FC236}">
                <a16:creationId xmlns:a16="http://schemas.microsoft.com/office/drawing/2014/main" id="{D0302D78-207B-4E62-1115-C041A06E03AD}"/>
              </a:ext>
            </a:extLst>
          </p:cNvPr>
          <p:cNvSpPr>
            <a:spLocks noChangeAspect="1"/>
          </p:cNvSpPr>
          <p:nvPr/>
        </p:nvSpPr>
        <p:spPr>
          <a:xfrm>
            <a:off x="1265028" y="68626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7" name="Oval 236">
            <a:extLst>
              <a:ext uri="{FF2B5EF4-FFF2-40B4-BE49-F238E27FC236}">
                <a16:creationId xmlns:a16="http://schemas.microsoft.com/office/drawing/2014/main" id="{B50A119B-94EE-1CEF-CF52-EF9CC4D9271C}"/>
              </a:ext>
            </a:extLst>
          </p:cNvPr>
          <p:cNvSpPr>
            <a:spLocks noChangeAspect="1"/>
          </p:cNvSpPr>
          <p:nvPr/>
        </p:nvSpPr>
        <p:spPr>
          <a:xfrm>
            <a:off x="1842386" y="106009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3" name="Oval 272">
            <a:extLst>
              <a:ext uri="{FF2B5EF4-FFF2-40B4-BE49-F238E27FC236}">
                <a16:creationId xmlns:a16="http://schemas.microsoft.com/office/drawing/2014/main" id="{2E0BBB53-19DF-7331-160B-961425CCC17B}"/>
              </a:ext>
            </a:extLst>
          </p:cNvPr>
          <p:cNvSpPr>
            <a:spLocks noChangeAspect="1"/>
          </p:cNvSpPr>
          <p:nvPr/>
        </p:nvSpPr>
        <p:spPr>
          <a:xfrm>
            <a:off x="2544135" y="39552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0" name="Oval 239">
            <a:extLst>
              <a:ext uri="{FF2B5EF4-FFF2-40B4-BE49-F238E27FC236}">
                <a16:creationId xmlns:a16="http://schemas.microsoft.com/office/drawing/2014/main" id="{3DC72947-5239-1FE0-73B6-BFCBCCAE0E10}"/>
              </a:ext>
            </a:extLst>
          </p:cNvPr>
          <p:cNvSpPr>
            <a:spLocks noChangeAspect="1"/>
          </p:cNvSpPr>
          <p:nvPr/>
        </p:nvSpPr>
        <p:spPr>
          <a:xfrm>
            <a:off x="4331814" y="132324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1" name="Oval 190">
            <a:extLst>
              <a:ext uri="{FF2B5EF4-FFF2-40B4-BE49-F238E27FC236}">
                <a16:creationId xmlns:a16="http://schemas.microsoft.com/office/drawing/2014/main" id="{3C0BD570-B24B-7F64-4CD4-218B0EDB7774}"/>
              </a:ext>
            </a:extLst>
          </p:cNvPr>
          <p:cNvSpPr>
            <a:spLocks noChangeAspect="1"/>
          </p:cNvSpPr>
          <p:nvPr/>
        </p:nvSpPr>
        <p:spPr>
          <a:xfrm>
            <a:off x="711201" y="330810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1" name="Oval 40">
            <a:extLst>
              <a:ext uri="{FF2B5EF4-FFF2-40B4-BE49-F238E27FC236}">
                <a16:creationId xmlns:a16="http://schemas.microsoft.com/office/drawing/2014/main" id="{CB3474FB-4851-8230-3A0E-CDCC1C892914}"/>
              </a:ext>
            </a:extLst>
          </p:cNvPr>
          <p:cNvSpPr>
            <a:spLocks noChangeAspect="1"/>
          </p:cNvSpPr>
          <p:nvPr/>
        </p:nvSpPr>
        <p:spPr>
          <a:xfrm>
            <a:off x="5220587" y="41838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1" name="Oval 280">
            <a:extLst>
              <a:ext uri="{FF2B5EF4-FFF2-40B4-BE49-F238E27FC236}">
                <a16:creationId xmlns:a16="http://schemas.microsoft.com/office/drawing/2014/main" id="{A92B6DC9-EC15-9345-B238-4A02369D4CA1}"/>
              </a:ext>
            </a:extLst>
          </p:cNvPr>
          <p:cNvSpPr>
            <a:spLocks noChangeAspect="1"/>
          </p:cNvSpPr>
          <p:nvPr/>
        </p:nvSpPr>
        <p:spPr>
          <a:xfrm>
            <a:off x="11366349" y="315466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2" name="Oval 281">
            <a:extLst>
              <a:ext uri="{FF2B5EF4-FFF2-40B4-BE49-F238E27FC236}">
                <a16:creationId xmlns:a16="http://schemas.microsoft.com/office/drawing/2014/main" id="{6F076AFC-13DF-EB73-F138-60ABDADFFE46}"/>
              </a:ext>
            </a:extLst>
          </p:cNvPr>
          <p:cNvSpPr>
            <a:spLocks noChangeAspect="1"/>
          </p:cNvSpPr>
          <p:nvPr/>
        </p:nvSpPr>
        <p:spPr>
          <a:xfrm>
            <a:off x="11624875" y="390550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7" name="Oval 276">
            <a:extLst>
              <a:ext uri="{FF2B5EF4-FFF2-40B4-BE49-F238E27FC236}">
                <a16:creationId xmlns:a16="http://schemas.microsoft.com/office/drawing/2014/main" id="{2ABA6668-CFDD-FED9-2C74-E058F26843B5}"/>
              </a:ext>
            </a:extLst>
          </p:cNvPr>
          <p:cNvSpPr>
            <a:spLocks noChangeAspect="1"/>
          </p:cNvSpPr>
          <p:nvPr/>
        </p:nvSpPr>
        <p:spPr>
          <a:xfrm>
            <a:off x="9611865" y="4553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8" name="Oval 277">
            <a:extLst>
              <a:ext uri="{FF2B5EF4-FFF2-40B4-BE49-F238E27FC236}">
                <a16:creationId xmlns:a16="http://schemas.microsoft.com/office/drawing/2014/main" id="{5CB47E8A-975F-A04C-41D4-3F8EB3B06B70}"/>
              </a:ext>
            </a:extLst>
          </p:cNvPr>
          <p:cNvSpPr>
            <a:spLocks noChangeAspect="1"/>
          </p:cNvSpPr>
          <p:nvPr/>
        </p:nvSpPr>
        <p:spPr>
          <a:xfrm>
            <a:off x="8469934" y="6225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9" name="Oval 278">
            <a:extLst>
              <a:ext uri="{FF2B5EF4-FFF2-40B4-BE49-F238E27FC236}">
                <a16:creationId xmlns:a16="http://schemas.microsoft.com/office/drawing/2014/main" id="{5342AC89-52DE-53E9-045E-3B4408350315}"/>
              </a:ext>
            </a:extLst>
          </p:cNvPr>
          <p:cNvSpPr>
            <a:spLocks noChangeAspect="1"/>
          </p:cNvSpPr>
          <p:nvPr/>
        </p:nvSpPr>
        <p:spPr>
          <a:xfrm>
            <a:off x="11543156" y="274015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9" name="Oval 188">
            <a:extLst>
              <a:ext uri="{FF2B5EF4-FFF2-40B4-BE49-F238E27FC236}">
                <a16:creationId xmlns:a16="http://schemas.microsoft.com/office/drawing/2014/main" id="{AD47A386-3D8D-49F9-E47E-EF9216CC4E0E}"/>
              </a:ext>
            </a:extLst>
          </p:cNvPr>
          <p:cNvSpPr>
            <a:spLocks noChangeAspect="1"/>
          </p:cNvSpPr>
          <p:nvPr/>
        </p:nvSpPr>
        <p:spPr>
          <a:xfrm>
            <a:off x="4735337" y="8159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7" name="Oval 206">
            <a:extLst>
              <a:ext uri="{FF2B5EF4-FFF2-40B4-BE49-F238E27FC236}">
                <a16:creationId xmlns:a16="http://schemas.microsoft.com/office/drawing/2014/main" id="{8A71CB2F-92A6-0204-B99C-89B410315F6E}"/>
              </a:ext>
            </a:extLst>
          </p:cNvPr>
          <p:cNvSpPr>
            <a:spLocks noChangeAspect="1"/>
          </p:cNvSpPr>
          <p:nvPr/>
        </p:nvSpPr>
        <p:spPr>
          <a:xfrm rot="3268785">
            <a:off x="3765964" y="64044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1" name="Oval 250">
            <a:extLst>
              <a:ext uri="{FF2B5EF4-FFF2-40B4-BE49-F238E27FC236}">
                <a16:creationId xmlns:a16="http://schemas.microsoft.com/office/drawing/2014/main" id="{BFE04514-9813-1C35-F605-12CF32F9C41E}"/>
              </a:ext>
            </a:extLst>
          </p:cNvPr>
          <p:cNvSpPr>
            <a:spLocks noChangeAspect="1"/>
          </p:cNvSpPr>
          <p:nvPr/>
        </p:nvSpPr>
        <p:spPr>
          <a:xfrm rot="3268785">
            <a:off x="5256024" y="63185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6" name="Oval 145">
            <a:extLst>
              <a:ext uri="{FF2B5EF4-FFF2-40B4-BE49-F238E27FC236}">
                <a16:creationId xmlns:a16="http://schemas.microsoft.com/office/drawing/2014/main" id="{72326CDC-216B-7352-DF96-8E030C4696A0}"/>
              </a:ext>
            </a:extLst>
          </p:cNvPr>
          <p:cNvSpPr>
            <a:spLocks noChangeAspect="1"/>
          </p:cNvSpPr>
          <p:nvPr/>
        </p:nvSpPr>
        <p:spPr>
          <a:xfrm>
            <a:off x="5033855" y="14471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1" name="Oval 240">
            <a:extLst>
              <a:ext uri="{FF2B5EF4-FFF2-40B4-BE49-F238E27FC236}">
                <a16:creationId xmlns:a16="http://schemas.microsoft.com/office/drawing/2014/main" id="{9551A1AC-9B3C-3570-855C-3495D2978821}"/>
              </a:ext>
            </a:extLst>
          </p:cNvPr>
          <p:cNvSpPr>
            <a:spLocks noChangeAspect="1"/>
          </p:cNvSpPr>
          <p:nvPr/>
        </p:nvSpPr>
        <p:spPr>
          <a:xfrm>
            <a:off x="5135147" y="9537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9" name="Oval 148">
            <a:extLst>
              <a:ext uri="{FF2B5EF4-FFF2-40B4-BE49-F238E27FC236}">
                <a16:creationId xmlns:a16="http://schemas.microsoft.com/office/drawing/2014/main" id="{62DDCBB9-C294-6BC4-EEB2-A4DA6092CDA2}"/>
              </a:ext>
            </a:extLst>
          </p:cNvPr>
          <p:cNvSpPr>
            <a:spLocks noChangeAspect="1"/>
          </p:cNvSpPr>
          <p:nvPr/>
        </p:nvSpPr>
        <p:spPr>
          <a:xfrm>
            <a:off x="6713702" y="84755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3" name="Oval 242">
            <a:extLst>
              <a:ext uri="{FF2B5EF4-FFF2-40B4-BE49-F238E27FC236}">
                <a16:creationId xmlns:a16="http://schemas.microsoft.com/office/drawing/2014/main" id="{6E966C8B-A1C2-EF10-91C8-62A6995669B0}"/>
              </a:ext>
            </a:extLst>
          </p:cNvPr>
          <p:cNvSpPr>
            <a:spLocks noChangeAspect="1"/>
          </p:cNvSpPr>
          <p:nvPr/>
        </p:nvSpPr>
        <p:spPr>
          <a:xfrm>
            <a:off x="8211728" y="89327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7" name="Oval 246">
            <a:extLst>
              <a:ext uri="{FF2B5EF4-FFF2-40B4-BE49-F238E27FC236}">
                <a16:creationId xmlns:a16="http://schemas.microsoft.com/office/drawing/2014/main" id="{B750DC4C-173D-8CF5-5366-FF79CE1987AC}"/>
              </a:ext>
            </a:extLst>
          </p:cNvPr>
          <p:cNvSpPr>
            <a:spLocks noChangeAspect="1"/>
          </p:cNvSpPr>
          <p:nvPr/>
        </p:nvSpPr>
        <p:spPr>
          <a:xfrm>
            <a:off x="10465296" y="10186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8" name="Oval 247">
            <a:extLst>
              <a:ext uri="{FF2B5EF4-FFF2-40B4-BE49-F238E27FC236}">
                <a16:creationId xmlns:a16="http://schemas.microsoft.com/office/drawing/2014/main" id="{84A0E039-423D-260F-4437-2487E8C64BDB}"/>
              </a:ext>
            </a:extLst>
          </p:cNvPr>
          <p:cNvSpPr>
            <a:spLocks noChangeAspect="1"/>
          </p:cNvSpPr>
          <p:nvPr/>
        </p:nvSpPr>
        <p:spPr>
          <a:xfrm>
            <a:off x="11579156" y="131706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9" name="Oval 248">
            <a:extLst>
              <a:ext uri="{FF2B5EF4-FFF2-40B4-BE49-F238E27FC236}">
                <a16:creationId xmlns:a16="http://schemas.microsoft.com/office/drawing/2014/main" id="{15975944-F434-CF8F-6377-798E2CF9BAE6}"/>
              </a:ext>
            </a:extLst>
          </p:cNvPr>
          <p:cNvSpPr>
            <a:spLocks noChangeAspect="1"/>
          </p:cNvSpPr>
          <p:nvPr/>
        </p:nvSpPr>
        <p:spPr>
          <a:xfrm>
            <a:off x="11366349" y="19785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3" name="Oval 32">
            <a:extLst>
              <a:ext uri="{FF2B5EF4-FFF2-40B4-BE49-F238E27FC236}">
                <a16:creationId xmlns:a16="http://schemas.microsoft.com/office/drawing/2014/main" id="{C40AE68B-B17C-148A-A124-AE24B6388127}"/>
              </a:ext>
            </a:extLst>
          </p:cNvPr>
          <p:cNvSpPr>
            <a:spLocks noChangeAspect="1"/>
          </p:cNvSpPr>
          <p:nvPr/>
        </p:nvSpPr>
        <p:spPr>
          <a:xfrm>
            <a:off x="9523904" y="100564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2" name="Oval 41">
            <a:extLst>
              <a:ext uri="{FF2B5EF4-FFF2-40B4-BE49-F238E27FC236}">
                <a16:creationId xmlns:a16="http://schemas.microsoft.com/office/drawing/2014/main" id="{7A71DFB6-55C0-A620-43F5-8A558805866B}"/>
              </a:ext>
            </a:extLst>
          </p:cNvPr>
          <p:cNvSpPr>
            <a:spLocks noChangeAspect="1"/>
          </p:cNvSpPr>
          <p:nvPr/>
        </p:nvSpPr>
        <p:spPr>
          <a:xfrm>
            <a:off x="10915823" y="200578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1" name="Oval 90">
            <a:extLst>
              <a:ext uri="{FF2B5EF4-FFF2-40B4-BE49-F238E27FC236}">
                <a16:creationId xmlns:a16="http://schemas.microsoft.com/office/drawing/2014/main" id="{17157F81-95CF-7F36-9682-9EE341218486}"/>
              </a:ext>
            </a:extLst>
          </p:cNvPr>
          <p:cNvSpPr>
            <a:spLocks noChangeAspect="1"/>
          </p:cNvSpPr>
          <p:nvPr/>
        </p:nvSpPr>
        <p:spPr>
          <a:xfrm>
            <a:off x="9204587" y="7825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1" name="Oval 110">
            <a:extLst>
              <a:ext uri="{FF2B5EF4-FFF2-40B4-BE49-F238E27FC236}">
                <a16:creationId xmlns:a16="http://schemas.microsoft.com/office/drawing/2014/main" id="{A900DEB2-ED30-B198-A06B-68B655BF2DA8}"/>
              </a:ext>
            </a:extLst>
          </p:cNvPr>
          <p:cNvSpPr>
            <a:spLocks noChangeAspect="1"/>
          </p:cNvSpPr>
          <p:nvPr/>
        </p:nvSpPr>
        <p:spPr>
          <a:xfrm>
            <a:off x="7233484" y="1146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1" name="Oval 150">
            <a:extLst>
              <a:ext uri="{FF2B5EF4-FFF2-40B4-BE49-F238E27FC236}">
                <a16:creationId xmlns:a16="http://schemas.microsoft.com/office/drawing/2014/main" id="{059745A0-A865-EF6D-D69E-A9BC20AF9DF3}"/>
              </a:ext>
            </a:extLst>
          </p:cNvPr>
          <p:cNvSpPr>
            <a:spLocks noChangeAspect="1"/>
          </p:cNvSpPr>
          <p:nvPr/>
        </p:nvSpPr>
        <p:spPr>
          <a:xfrm>
            <a:off x="11593854" y="5831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1" name="Rectangle 180">
            <a:extLst>
              <a:ext uri="{FF2B5EF4-FFF2-40B4-BE49-F238E27FC236}">
                <a16:creationId xmlns:a16="http://schemas.microsoft.com/office/drawing/2014/main" id="{C2370D4F-2F35-C869-36F5-B45F5CD88A45}"/>
              </a:ext>
            </a:extLst>
          </p:cNvPr>
          <p:cNvSpPr/>
          <p:nvPr/>
        </p:nvSpPr>
        <p:spPr>
          <a:xfrm>
            <a:off x="-1191220" y="-966356"/>
            <a:ext cx="14782800" cy="9046575"/>
          </a:xfrm>
          <a:prstGeom prst="rect">
            <a:avLst/>
          </a:prstGeom>
          <a:solidFill>
            <a:schemeClr val="tx1">
              <a:alpha val="4508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90" name="Oval 189">
            <a:extLst>
              <a:ext uri="{FF2B5EF4-FFF2-40B4-BE49-F238E27FC236}">
                <a16:creationId xmlns:a16="http://schemas.microsoft.com/office/drawing/2014/main" id="{EC8959DD-C18D-0F36-5248-52A17EC12E0B}"/>
              </a:ext>
            </a:extLst>
          </p:cNvPr>
          <p:cNvSpPr>
            <a:spLocks noChangeAspect="1"/>
          </p:cNvSpPr>
          <p:nvPr/>
        </p:nvSpPr>
        <p:spPr>
          <a:xfrm>
            <a:off x="5533945" y="12036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0" name="Oval 209">
            <a:extLst>
              <a:ext uri="{FF2B5EF4-FFF2-40B4-BE49-F238E27FC236}">
                <a16:creationId xmlns:a16="http://schemas.microsoft.com/office/drawing/2014/main" id="{E6147D08-2D8A-96E4-E5BD-76547F224777}"/>
              </a:ext>
            </a:extLst>
          </p:cNvPr>
          <p:cNvSpPr>
            <a:spLocks noChangeAspect="1"/>
          </p:cNvSpPr>
          <p:nvPr/>
        </p:nvSpPr>
        <p:spPr>
          <a:xfrm rot="3268785">
            <a:off x="847252" y="536298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2" name="Oval 211">
            <a:extLst>
              <a:ext uri="{FF2B5EF4-FFF2-40B4-BE49-F238E27FC236}">
                <a16:creationId xmlns:a16="http://schemas.microsoft.com/office/drawing/2014/main" id="{E80F36DF-260C-6A35-8769-7A20F42296A6}"/>
              </a:ext>
            </a:extLst>
          </p:cNvPr>
          <p:cNvSpPr>
            <a:spLocks noChangeAspect="1"/>
          </p:cNvSpPr>
          <p:nvPr/>
        </p:nvSpPr>
        <p:spPr>
          <a:xfrm rot="3268785">
            <a:off x="605179" y="44709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7" name="Oval 226">
            <a:extLst>
              <a:ext uri="{FF2B5EF4-FFF2-40B4-BE49-F238E27FC236}">
                <a16:creationId xmlns:a16="http://schemas.microsoft.com/office/drawing/2014/main" id="{2CDEFFE0-1A46-2F31-EEC4-FAD53DC4E3D5}"/>
              </a:ext>
            </a:extLst>
          </p:cNvPr>
          <p:cNvSpPr>
            <a:spLocks noChangeAspect="1"/>
          </p:cNvSpPr>
          <p:nvPr/>
        </p:nvSpPr>
        <p:spPr>
          <a:xfrm>
            <a:off x="11189039" y="243043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6" name="Oval 245">
            <a:extLst>
              <a:ext uri="{FF2B5EF4-FFF2-40B4-BE49-F238E27FC236}">
                <a16:creationId xmlns:a16="http://schemas.microsoft.com/office/drawing/2014/main" id="{DCA393A5-6BD8-D62E-E0ED-74F4AC09405E}"/>
              </a:ext>
            </a:extLst>
          </p:cNvPr>
          <p:cNvSpPr>
            <a:spLocks noChangeAspect="1"/>
          </p:cNvSpPr>
          <p:nvPr/>
        </p:nvSpPr>
        <p:spPr>
          <a:xfrm>
            <a:off x="10716957" y="15104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3" name="Oval 92">
            <a:extLst>
              <a:ext uri="{FF2B5EF4-FFF2-40B4-BE49-F238E27FC236}">
                <a16:creationId xmlns:a16="http://schemas.microsoft.com/office/drawing/2014/main" id="{21C361AE-6677-25D9-1A62-DCE9A9E85960}"/>
              </a:ext>
            </a:extLst>
          </p:cNvPr>
          <p:cNvSpPr>
            <a:spLocks noChangeAspect="1"/>
          </p:cNvSpPr>
          <p:nvPr/>
        </p:nvSpPr>
        <p:spPr>
          <a:xfrm>
            <a:off x="7597313" y="49450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 name="Oval 27">
            <a:extLst>
              <a:ext uri="{FF2B5EF4-FFF2-40B4-BE49-F238E27FC236}">
                <a16:creationId xmlns:a16="http://schemas.microsoft.com/office/drawing/2014/main" id="{74BC288F-6E02-E9B3-B691-F95D6017D828}"/>
              </a:ext>
            </a:extLst>
          </p:cNvPr>
          <p:cNvSpPr>
            <a:spLocks noChangeAspect="1"/>
          </p:cNvSpPr>
          <p:nvPr/>
        </p:nvSpPr>
        <p:spPr>
          <a:xfrm>
            <a:off x="1973538" y="606425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9" name="Oval 98">
            <a:extLst>
              <a:ext uri="{FF2B5EF4-FFF2-40B4-BE49-F238E27FC236}">
                <a16:creationId xmlns:a16="http://schemas.microsoft.com/office/drawing/2014/main" id="{8B56AE20-62CE-8142-FE3E-CF771D18A889}"/>
              </a:ext>
            </a:extLst>
          </p:cNvPr>
          <p:cNvSpPr>
            <a:spLocks noChangeAspect="1"/>
          </p:cNvSpPr>
          <p:nvPr/>
        </p:nvSpPr>
        <p:spPr>
          <a:xfrm>
            <a:off x="2414233" y="54710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0" name="Oval 99">
            <a:extLst>
              <a:ext uri="{FF2B5EF4-FFF2-40B4-BE49-F238E27FC236}">
                <a16:creationId xmlns:a16="http://schemas.microsoft.com/office/drawing/2014/main" id="{3DBC1060-B382-5F46-998A-FE806C2B2E1B}"/>
              </a:ext>
            </a:extLst>
          </p:cNvPr>
          <p:cNvSpPr>
            <a:spLocks noChangeAspect="1"/>
          </p:cNvSpPr>
          <p:nvPr/>
        </p:nvSpPr>
        <p:spPr>
          <a:xfrm>
            <a:off x="2147106" y="5756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1" name="Oval 100">
            <a:extLst>
              <a:ext uri="{FF2B5EF4-FFF2-40B4-BE49-F238E27FC236}">
                <a16:creationId xmlns:a16="http://schemas.microsoft.com/office/drawing/2014/main" id="{42383804-9249-DE38-DB30-0247AF310C43}"/>
              </a:ext>
            </a:extLst>
          </p:cNvPr>
          <p:cNvSpPr>
            <a:spLocks noChangeAspect="1"/>
          </p:cNvSpPr>
          <p:nvPr/>
        </p:nvSpPr>
        <p:spPr>
          <a:xfrm>
            <a:off x="2413443" y="566202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7" name="Oval 286">
            <a:extLst>
              <a:ext uri="{FF2B5EF4-FFF2-40B4-BE49-F238E27FC236}">
                <a16:creationId xmlns:a16="http://schemas.microsoft.com/office/drawing/2014/main" id="{CCD60502-161E-E366-BD09-D240E18CEDA5}"/>
              </a:ext>
            </a:extLst>
          </p:cNvPr>
          <p:cNvSpPr>
            <a:spLocks noChangeAspect="1"/>
          </p:cNvSpPr>
          <p:nvPr/>
        </p:nvSpPr>
        <p:spPr>
          <a:xfrm>
            <a:off x="6951774" y="10965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8" name="Oval 287">
            <a:extLst>
              <a:ext uri="{FF2B5EF4-FFF2-40B4-BE49-F238E27FC236}">
                <a16:creationId xmlns:a16="http://schemas.microsoft.com/office/drawing/2014/main" id="{E5E740D9-3DC7-DED2-A03C-186A2F91661E}"/>
              </a:ext>
            </a:extLst>
          </p:cNvPr>
          <p:cNvSpPr>
            <a:spLocks noChangeAspect="1"/>
          </p:cNvSpPr>
          <p:nvPr/>
        </p:nvSpPr>
        <p:spPr>
          <a:xfrm>
            <a:off x="5900358" y="9794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grpSp>
        <p:nvGrpSpPr>
          <p:cNvPr id="126" name="Group 125">
            <a:extLst>
              <a:ext uri="{FF2B5EF4-FFF2-40B4-BE49-F238E27FC236}">
                <a16:creationId xmlns:a16="http://schemas.microsoft.com/office/drawing/2014/main" id="{197A1C47-89EC-685B-7562-31F15973AFAE}"/>
              </a:ext>
            </a:extLst>
          </p:cNvPr>
          <p:cNvGrpSpPr>
            <a:grpSpLocks noChangeAspect="1"/>
          </p:cNvGrpSpPr>
          <p:nvPr/>
        </p:nvGrpSpPr>
        <p:grpSpPr>
          <a:xfrm>
            <a:off x="10716957" y="4921299"/>
            <a:ext cx="3211550" cy="3216695"/>
            <a:chOff x="5608109" y="2418225"/>
            <a:chExt cx="660987" cy="662046"/>
          </a:xfrm>
        </p:grpSpPr>
        <p:sp>
          <p:nvSpPr>
            <p:cNvPr id="127" name="Oval 126">
              <a:extLst>
                <a:ext uri="{FF2B5EF4-FFF2-40B4-BE49-F238E27FC236}">
                  <a16:creationId xmlns:a16="http://schemas.microsoft.com/office/drawing/2014/main" id="{525ED302-984B-6666-9041-F297BB0A9A5D}"/>
                </a:ext>
              </a:extLst>
            </p:cNvPr>
            <p:cNvSpPr>
              <a:spLocks noChangeAspect="1"/>
            </p:cNvSpPr>
            <p:nvPr/>
          </p:nvSpPr>
          <p:spPr>
            <a:xfrm>
              <a:off x="5644047" y="2454692"/>
              <a:ext cx="589112" cy="589112"/>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63853">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8" name="Oval 127">
              <a:extLst>
                <a:ext uri="{FF2B5EF4-FFF2-40B4-BE49-F238E27FC236}">
                  <a16:creationId xmlns:a16="http://schemas.microsoft.com/office/drawing/2014/main" id="{4FDE2373-2959-31B1-6E1D-BFD73F2AD926}"/>
                </a:ext>
              </a:extLst>
            </p:cNvPr>
            <p:cNvSpPr>
              <a:spLocks noChangeAspect="1"/>
            </p:cNvSpPr>
            <p:nvPr/>
          </p:nvSpPr>
          <p:spPr>
            <a:xfrm>
              <a:off x="5608109" y="2418225"/>
              <a:ext cx="660987" cy="662046"/>
            </a:xfrm>
            <a:prstGeom prst="ellipse">
              <a:avLst/>
            </a:prstGeom>
            <a:noFill/>
            <a:ln w="15875" cap="flat">
              <a:solidFill>
                <a:schemeClr val="bg1">
                  <a:lumMod val="85000"/>
                  <a:alpha val="17292"/>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sp>
        <p:nvSpPr>
          <p:cNvPr id="3" name="Oval 2">
            <a:extLst>
              <a:ext uri="{FF2B5EF4-FFF2-40B4-BE49-F238E27FC236}">
                <a16:creationId xmlns:a16="http://schemas.microsoft.com/office/drawing/2014/main" id="{BA5035D8-4A87-E40F-160F-F3CD9B40AF7D}"/>
              </a:ext>
            </a:extLst>
          </p:cNvPr>
          <p:cNvSpPr>
            <a:spLocks noChangeAspect="1"/>
          </p:cNvSpPr>
          <p:nvPr/>
        </p:nvSpPr>
        <p:spPr>
          <a:xfrm>
            <a:off x="5854639" y="61885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 name="Oval 13">
            <a:extLst>
              <a:ext uri="{FF2B5EF4-FFF2-40B4-BE49-F238E27FC236}">
                <a16:creationId xmlns:a16="http://schemas.microsoft.com/office/drawing/2014/main" id="{B224EB40-27C4-195C-344F-6180BE251768}"/>
              </a:ext>
            </a:extLst>
          </p:cNvPr>
          <p:cNvSpPr>
            <a:spLocks noChangeAspect="1"/>
          </p:cNvSpPr>
          <p:nvPr/>
        </p:nvSpPr>
        <p:spPr>
          <a:xfrm>
            <a:off x="3511903" y="17632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 name="Oval 23">
            <a:extLst>
              <a:ext uri="{FF2B5EF4-FFF2-40B4-BE49-F238E27FC236}">
                <a16:creationId xmlns:a16="http://schemas.microsoft.com/office/drawing/2014/main" id="{97BC46B6-8F91-8C80-313C-C106A42501C5}"/>
              </a:ext>
            </a:extLst>
          </p:cNvPr>
          <p:cNvSpPr>
            <a:spLocks noChangeAspect="1"/>
          </p:cNvSpPr>
          <p:nvPr/>
        </p:nvSpPr>
        <p:spPr>
          <a:xfrm>
            <a:off x="7551594" y="640231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63" name="Oval 162">
            <a:extLst>
              <a:ext uri="{FF2B5EF4-FFF2-40B4-BE49-F238E27FC236}">
                <a16:creationId xmlns:a16="http://schemas.microsoft.com/office/drawing/2014/main" id="{29A823F4-5B54-8AA0-A2BC-E3F3ED344D9E}"/>
              </a:ext>
            </a:extLst>
          </p:cNvPr>
          <p:cNvSpPr>
            <a:spLocks noChangeAspect="1"/>
          </p:cNvSpPr>
          <p:nvPr/>
        </p:nvSpPr>
        <p:spPr>
          <a:xfrm rot="3268785">
            <a:off x="1381669" y="28358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3" name="Oval 262">
            <a:extLst>
              <a:ext uri="{FF2B5EF4-FFF2-40B4-BE49-F238E27FC236}">
                <a16:creationId xmlns:a16="http://schemas.microsoft.com/office/drawing/2014/main" id="{A0BE6317-8D91-25CB-A3E3-D375AAB6FDE1}"/>
              </a:ext>
            </a:extLst>
          </p:cNvPr>
          <p:cNvSpPr>
            <a:spLocks noChangeAspect="1"/>
          </p:cNvSpPr>
          <p:nvPr/>
        </p:nvSpPr>
        <p:spPr>
          <a:xfrm rot="3268785">
            <a:off x="10780803" y="65459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 name="TextBox 1">
            <a:extLst>
              <a:ext uri="{FF2B5EF4-FFF2-40B4-BE49-F238E27FC236}">
                <a16:creationId xmlns:a16="http://schemas.microsoft.com/office/drawing/2014/main" id="{62929A3F-1581-B9E6-7245-EF5563FF383F}"/>
              </a:ext>
            </a:extLst>
          </p:cNvPr>
          <p:cNvSpPr txBox="1"/>
          <p:nvPr/>
        </p:nvSpPr>
        <p:spPr>
          <a:xfrm>
            <a:off x="890337" y="752536"/>
            <a:ext cx="3129383" cy="461665"/>
          </a:xfrm>
          <a:prstGeom prst="rect">
            <a:avLst/>
          </a:prstGeom>
          <a:noFill/>
        </p:spPr>
        <p:txBody>
          <a:bodyPr wrap="none" rtlCol="0">
            <a:spAutoFit/>
          </a:bodyPr>
          <a:lstStyle/>
          <a:p>
            <a:r>
              <a:rPr lang="en-IT" sz="2400" b="1"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AUDIO – synthesis</a:t>
            </a:r>
          </a:p>
        </p:txBody>
      </p:sp>
      <p:sp>
        <p:nvSpPr>
          <p:cNvPr id="6" name="TextBox 5">
            <a:extLst>
              <a:ext uri="{FF2B5EF4-FFF2-40B4-BE49-F238E27FC236}">
                <a16:creationId xmlns:a16="http://schemas.microsoft.com/office/drawing/2014/main" id="{2974889F-3B03-D698-2D2F-758BDCC5673D}"/>
              </a:ext>
            </a:extLst>
          </p:cNvPr>
          <p:cNvSpPr txBox="1"/>
          <p:nvPr/>
        </p:nvSpPr>
        <p:spPr>
          <a:xfrm>
            <a:off x="1146367" y="1809009"/>
            <a:ext cx="3825080" cy="861774"/>
          </a:xfrm>
          <a:prstGeom prst="rect">
            <a:avLst/>
          </a:prstGeom>
          <a:noFill/>
        </p:spPr>
        <p:txBody>
          <a:bodyPr wrap="square" rtlCol="0">
            <a:spAutoFit/>
          </a:bodyPr>
          <a:lstStyle/>
          <a:p>
            <a:r>
              <a:rPr lang="en-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SOUND SYNTHESIS METHODS:</a:t>
            </a:r>
          </a:p>
          <a:p>
            <a:pPr marL="285750" indent="-285750">
              <a:buFont typeface="System Font Regular"/>
              <a:buChar char="–"/>
            </a:pPr>
            <a:r>
              <a:rPr lang="en-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subtractive</a:t>
            </a:r>
          </a:p>
          <a:p>
            <a:pPr marL="285750" indent="-285750">
              <a:buFont typeface="System Font Regular"/>
              <a:buChar char="–"/>
            </a:pPr>
            <a:r>
              <a:rPr lang="en-GB"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G</a:t>
            </a:r>
            <a:r>
              <a:rPr lang="en-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ranular &amp; fft processing</a:t>
            </a:r>
          </a:p>
        </p:txBody>
      </p:sp>
      <p:sp>
        <p:nvSpPr>
          <p:cNvPr id="8" name="TextBox 7">
            <a:extLst>
              <a:ext uri="{FF2B5EF4-FFF2-40B4-BE49-F238E27FC236}">
                <a16:creationId xmlns:a16="http://schemas.microsoft.com/office/drawing/2014/main" id="{3DFEBF9E-C40D-68FE-2FA2-B8B445943766}"/>
              </a:ext>
            </a:extLst>
          </p:cNvPr>
          <p:cNvSpPr txBox="1"/>
          <p:nvPr/>
        </p:nvSpPr>
        <p:spPr>
          <a:xfrm>
            <a:off x="1162033" y="3492404"/>
            <a:ext cx="8859185" cy="2031325"/>
          </a:xfrm>
          <a:prstGeom prst="rect">
            <a:avLst/>
          </a:prstGeom>
          <a:noFill/>
        </p:spPr>
        <p:txBody>
          <a:bodyPr wrap="square" rtlCol="0">
            <a:spAutoFit/>
          </a:bodyPr>
          <a:lstStyle/>
          <a:p>
            <a:r>
              <a:rPr lang="en-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GENERATION OF SOUNDS:</a:t>
            </a:r>
          </a:p>
          <a:p>
            <a:endParaRPr lang="en-IT" sz="14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endParaRPr>
          </a:p>
          <a:p>
            <a:pPr marL="285750" indent="-285750">
              <a:buFont typeface="System Font Regular"/>
              <a:buChar char="–"/>
            </a:pPr>
            <a:r>
              <a:rPr lang="en-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Paulstretch Algorithm → generates pads by hugely slowing a given sample </a:t>
            </a:r>
          </a:p>
          <a:p>
            <a:pPr marL="285750" indent="-285750">
              <a:buFont typeface="System Font Regular"/>
              <a:buChar char="–"/>
            </a:pPr>
            <a:endParaRPr lang="it-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endParaRPr>
          </a:p>
          <a:p>
            <a:pPr marL="285750" indent="-285750">
              <a:buFont typeface="System Font Regular"/>
              <a:buChar char="–"/>
            </a:pPr>
            <a:r>
              <a:rPr lang="en-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‘clean’ synth → </a:t>
            </a:r>
            <a:r>
              <a:rPr lang="en-GB"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cleaner sound through reverb, high and low pass filtering</a:t>
            </a:r>
            <a:endParaRPr lang="en-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endParaRPr>
          </a:p>
          <a:p>
            <a:pPr marL="285750" indent="-285750">
              <a:buFont typeface="System Font Regular"/>
              <a:buChar char="–"/>
            </a:pPr>
            <a:endParaRPr lang="en-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endParaRPr>
          </a:p>
          <a:p>
            <a:pPr marL="285750" indent="-285750">
              <a:buFont typeface="System Font Regular"/>
              <a:buChar char="–"/>
            </a:pPr>
            <a:r>
              <a:rPr lang="en-GB"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‘S</a:t>
            </a:r>
            <a:r>
              <a:rPr lang="en-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himmerwet’ synth → adds </a:t>
            </a:r>
            <a:r>
              <a:rPr lang="en-GB"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complex shimmering wet effect through layers of distortion, reverb and filtering effects</a:t>
            </a:r>
            <a:endParaRPr lang="en-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endParaRPr>
          </a:p>
        </p:txBody>
      </p:sp>
      <p:sp>
        <p:nvSpPr>
          <p:cNvPr id="11" name="Rounded Rectangle 10">
            <a:extLst>
              <a:ext uri="{FF2B5EF4-FFF2-40B4-BE49-F238E27FC236}">
                <a16:creationId xmlns:a16="http://schemas.microsoft.com/office/drawing/2014/main" id="{C24BCD25-16FC-6D1D-F84E-7783AB7F1B26}"/>
              </a:ext>
            </a:extLst>
          </p:cNvPr>
          <p:cNvSpPr/>
          <p:nvPr/>
        </p:nvSpPr>
        <p:spPr>
          <a:xfrm>
            <a:off x="6096000" y="1817854"/>
            <a:ext cx="4056686" cy="721786"/>
          </a:xfrm>
          <a:prstGeom prst="roundRect">
            <a:avLst/>
          </a:prstGeom>
          <a:solidFill>
            <a:srgbClr val="626582">
              <a:alpha val="25000"/>
            </a:srgbClr>
          </a:solidFill>
          <a:ln w="12700">
            <a:noFill/>
          </a:ln>
          <a:effectLst>
            <a:glow rad="105423">
              <a:srgbClr val="626582">
                <a:alpha val="78750"/>
              </a:srgbClr>
            </a:glow>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5" name="TextBox 4">
            <a:extLst>
              <a:ext uri="{FF2B5EF4-FFF2-40B4-BE49-F238E27FC236}">
                <a16:creationId xmlns:a16="http://schemas.microsoft.com/office/drawing/2014/main" id="{33DC7AF6-273E-367B-B6A9-FD383CA76B91}"/>
              </a:ext>
            </a:extLst>
          </p:cNvPr>
          <p:cNvSpPr txBox="1"/>
          <p:nvPr/>
        </p:nvSpPr>
        <p:spPr>
          <a:xfrm>
            <a:off x="6200180" y="1842987"/>
            <a:ext cx="3887557" cy="646331"/>
          </a:xfrm>
          <a:prstGeom prst="rect">
            <a:avLst/>
          </a:prstGeom>
          <a:noFill/>
        </p:spPr>
        <p:txBody>
          <a:bodyPr wrap="square" rtlCol="0">
            <a:spAutoFit/>
          </a:bodyPr>
          <a:lstStyle/>
          <a:p>
            <a:r>
              <a:rPr lang="en-IT"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SOUND SYNTHESIS SOFTWARE: </a:t>
            </a:r>
            <a:r>
              <a:rPr lang="en-IT" u="sng"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Supercollider</a:t>
            </a:r>
          </a:p>
        </p:txBody>
      </p:sp>
      <p:sp>
        <p:nvSpPr>
          <p:cNvPr id="35" name="Oval 34">
            <a:extLst>
              <a:ext uri="{FF2B5EF4-FFF2-40B4-BE49-F238E27FC236}">
                <a16:creationId xmlns:a16="http://schemas.microsoft.com/office/drawing/2014/main" id="{52F51F3F-F9A2-39AB-3E35-2B63730755BD}"/>
              </a:ext>
            </a:extLst>
          </p:cNvPr>
          <p:cNvSpPr>
            <a:spLocks noChangeAspect="1"/>
          </p:cNvSpPr>
          <p:nvPr/>
        </p:nvSpPr>
        <p:spPr>
          <a:xfrm>
            <a:off x="10726808" y="1926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7" name="Oval 156">
            <a:extLst>
              <a:ext uri="{FF2B5EF4-FFF2-40B4-BE49-F238E27FC236}">
                <a16:creationId xmlns:a16="http://schemas.microsoft.com/office/drawing/2014/main" id="{13772711-52E3-776A-09AE-A754FA1A4DEB}"/>
              </a:ext>
            </a:extLst>
          </p:cNvPr>
          <p:cNvSpPr>
            <a:spLocks noChangeAspect="1"/>
          </p:cNvSpPr>
          <p:nvPr/>
        </p:nvSpPr>
        <p:spPr>
          <a:xfrm>
            <a:off x="10803663"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 name="Rounded Rectangle 14">
            <a:extLst>
              <a:ext uri="{FF2B5EF4-FFF2-40B4-BE49-F238E27FC236}">
                <a16:creationId xmlns:a16="http://schemas.microsoft.com/office/drawing/2014/main" id="{20FBD08A-1629-A5A7-5FEB-603AF408EBEA}"/>
              </a:ext>
            </a:extLst>
          </p:cNvPr>
          <p:cNvSpPr/>
          <p:nvPr/>
        </p:nvSpPr>
        <p:spPr>
          <a:xfrm>
            <a:off x="1048255" y="1753841"/>
            <a:ext cx="3989176" cy="992436"/>
          </a:xfrm>
          <a:prstGeom prst="roundRect">
            <a:avLst/>
          </a:prstGeom>
          <a:noFill/>
          <a:ln w="12700">
            <a:solidFill>
              <a:srgbClr val="626582">
                <a:alpha val="7078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6" name="Rounded Rectangle 15">
            <a:extLst>
              <a:ext uri="{FF2B5EF4-FFF2-40B4-BE49-F238E27FC236}">
                <a16:creationId xmlns:a16="http://schemas.microsoft.com/office/drawing/2014/main" id="{D1D5F295-5FC8-491D-D3AC-FA894DEF0A63}"/>
              </a:ext>
            </a:extLst>
          </p:cNvPr>
          <p:cNvSpPr/>
          <p:nvPr/>
        </p:nvSpPr>
        <p:spPr>
          <a:xfrm>
            <a:off x="1029186" y="3304532"/>
            <a:ext cx="9090425" cy="2382120"/>
          </a:xfrm>
          <a:prstGeom prst="roundRect">
            <a:avLst/>
          </a:prstGeom>
          <a:noFill/>
          <a:ln w="12700">
            <a:solidFill>
              <a:srgbClr val="626582">
                <a:alpha val="7078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8" name="Rounded Rectangle 17">
            <a:extLst>
              <a:ext uri="{FF2B5EF4-FFF2-40B4-BE49-F238E27FC236}">
                <a16:creationId xmlns:a16="http://schemas.microsoft.com/office/drawing/2014/main" id="{645A8BB8-C0A0-5311-878C-64FBF2098A95}"/>
              </a:ext>
            </a:extLst>
          </p:cNvPr>
          <p:cNvSpPr/>
          <p:nvPr/>
        </p:nvSpPr>
        <p:spPr>
          <a:xfrm>
            <a:off x="953747" y="1692942"/>
            <a:ext cx="3989176" cy="992436"/>
          </a:xfrm>
          <a:prstGeom prst="roundRect">
            <a:avLst/>
          </a:prstGeom>
          <a:noFill/>
          <a:ln w="12700">
            <a:solidFill>
              <a:srgbClr val="626582">
                <a:alpha val="7078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03" name="Oval 102">
            <a:extLst>
              <a:ext uri="{FF2B5EF4-FFF2-40B4-BE49-F238E27FC236}">
                <a16:creationId xmlns:a16="http://schemas.microsoft.com/office/drawing/2014/main" id="{8E9F232B-9C3A-0503-857F-79B2FF274606}"/>
              </a:ext>
            </a:extLst>
          </p:cNvPr>
          <p:cNvSpPr>
            <a:spLocks noChangeAspect="1"/>
          </p:cNvSpPr>
          <p:nvPr/>
        </p:nvSpPr>
        <p:spPr>
          <a:xfrm>
            <a:off x="978654" y="3923507"/>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7" name="Oval 16">
            <a:extLst>
              <a:ext uri="{FF2B5EF4-FFF2-40B4-BE49-F238E27FC236}">
                <a16:creationId xmlns:a16="http://schemas.microsoft.com/office/drawing/2014/main" id="{CD49DE69-2FBF-AD26-646E-8D2489EACDAA}"/>
              </a:ext>
            </a:extLst>
          </p:cNvPr>
          <p:cNvSpPr>
            <a:spLocks noChangeAspect="1"/>
          </p:cNvSpPr>
          <p:nvPr/>
        </p:nvSpPr>
        <p:spPr>
          <a:xfrm>
            <a:off x="4274776" y="574239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 name="Oval 18">
            <a:extLst>
              <a:ext uri="{FF2B5EF4-FFF2-40B4-BE49-F238E27FC236}">
                <a16:creationId xmlns:a16="http://schemas.microsoft.com/office/drawing/2014/main" id="{DF98BC15-C33B-3C6F-D3F0-00B56F15A11C}"/>
              </a:ext>
            </a:extLst>
          </p:cNvPr>
          <p:cNvSpPr>
            <a:spLocks noChangeAspect="1"/>
          </p:cNvSpPr>
          <p:nvPr/>
        </p:nvSpPr>
        <p:spPr>
          <a:xfrm>
            <a:off x="10104764" y="438799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2" name="Oval 241">
            <a:extLst>
              <a:ext uri="{FF2B5EF4-FFF2-40B4-BE49-F238E27FC236}">
                <a16:creationId xmlns:a16="http://schemas.microsoft.com/office/drawing/2014/main" id="{E6CE3029-BFEB-4D7C-1665-1306FD595149}"/>
              </a:ext>
            </a:extLst>
          </p:cNvPr>
          <p:cNvSpPr>
            <a:spLocks noChangeAspect="1"/>
          </p:cNvSpPr>
          <p:nvPr/>
        </p:nvSpPr>
        <p:spPr>
          <a:xfrm>
            <a:off x="1029186"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Tree>
    <p:extLst>
      <p:ext uri="{BB962C8B-B14F-4D97-AF65-F5344CB8AC3E}">
        <p14:creationId xmlns:p14="http://schemas.microsoft.com/office/powerpoint/2010/main" val="42945481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C8E3690D-90BD-7E3B-203B-503B1E039068}"/>
              </a:ext>
            </a:extLst>
          </p:cNvPr>
          <p:cNvSpPr>
            <a:spLocks noChangeAspect="1"/>
          </p:cNvSpPr>
          <p:nvPr/>
        </p:nvSpPr>
        <p:spPr>
          <a:xfrm>
            <a:off x="6994765" y="621139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 name="Oval 6">
            <a:extLst>
              <a:ext uri="{FF2B5EF4-FFF2-40B4-BE49-F238E27FC236}">
                <a16:creationId xmlns:a16="http://schemas.microsoft.com/office/drawing/2014/main" id="{CC4F266C-E651-E6F1-FCCF-8F5C14DAFF8C}"/>
              </a:ext>
            </a:extLst>
          </p:cNvPr>
          <p:cNvSpPr>
            <a:spLocks noChangeAspect="1"/>
          </p:cNvSpPr>
          <p:nvPr/>
        </p:nvSpPr>
        <p:spPr>
          <a:xfrm>
            <a:off x="11482979" y="504086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 name="Oval 12">
            <a:extLst>
              <a:ext uri="{FF2B5EF4-FFF2-40B4-BE49-F238E27FC236}">
                <a16:creationId xmlns:a16="http://schemas.microsoft.com/office/drawing/2014/main" id="{9B1B9B58-3B9E-B6F8-D8C4-F8987B7B1BEF}"/>
              </a:ext>
            </a:extLst>
          </p:cNvPr>
          <p:cNvSpPr>
            <a:spLocks noChangeAspect="1"/>
          </p:cNvSpPr>
          <p:nvPr/>
        </p:nvSpPr>
        <p:spPr>
          <a:xfrm rot="3268785">
            <a:off x="8580259" y="61795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2" name="Oval 201">
            <a:extLst>
              <a:ext uri="{FF2B5EF4-FFF2-40B4-BE49-F238E27FC236}">
                <a16:creationId xmlns:a16="http://schemas.microsoft.com/office/drawing/2014/main" id="{409C8182-15ED-4725-E081-94E8C85E5005}"/>
              </a:ext>
            </a:extLst>
          </p:cNvPr>
          <p:cNvSpPr>
            <a:spLocks noChangeAspect="1"/>
          </p:cNvSpPr>
          <p:nvPr/>
        </p:nvSpPr>
        <p:spPr>
          <a:xfrm rot="3268785">
            <a:off x="11295103" y="59346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 name="Oval 3">
            <a:extLst>
              <a:ext uri="{FF2B5EF4-FFF2-40B4-BE49-F238E27FC236}">
                <a16:creationId xmlns:a16="http://schemas.microsoft.com/office/drawing/2014/main" id="{60C8EE28-B540-EE78-3506-70ACA250DA04}"/>
              </a:ext>
            </a:extLst>
          </p:cNvPr>
          <p:cNvSpPr>
            <a:spLocks noChangeAspect="1"/>
          </p:cNvSpPr>
          <p:nvPr/>
        </p:nvSpPr>
        <p:spPr>
          <a:xfrm rot="3268785">
            <a:off x="9931099" y="611573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0" name="Oval 49">
            <a:extLst>
              <a:ext uri="{FF2B5EF4-FFF2-40B4-BE49-F238E27FC236}">
                <a16:creationId xmlns:a16="http://schemas.microsoft.com/office/drawing/2014/main" id="{86107ED7-F42B-A5A6-D0F3-0E503619A401}"/>
              </a:ext>
            </a:extLst>
          </p:cNvPr>
          <p:cNvSpPr>
            <a:spLocks noChangeAspect="1"/>
          </p:cNvSpPr>
          <p:nvPr/>
        </p:nvSpPr>
        <p:spPr>
          <a:xfrm>
            <a:off x="3359503" y="1610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4" name="Oval 53">
            <a:extLst>
              <a:ext uri="{FF2B5EF4-FFF2-40B4-BE49-F238E27FC236}">
                <a16:creationId xmlns:a16="http://schemas.microsoft.com/office/drawing/2014/main" id="{075318E8-761F-6829-16C9-2A07CDFE8AD4}"/>
              </a:ext>
            </a:extLst>
          </p:cNvPr>
          <p:cNvSpPr>
            <a:spLocks noChangeAspect="1"/>
          </p:cNvSpPr>
          <p:nvPr/>
        </p:nvSpPr>
        <p:spPr>
          <a:xfrm>
            <a:off x="2753434" y="136278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3" name="Oval 292">
            <a:extLst>
              <a:ext uri="{FF2B5EF4-FFF2-40B4-BE49-F238E27FC236}">
                <a16:creationId xmlns:a16="http://schemas.microsoft.com/office/drawing/2014/main" id="{D0302D78-207B-4E62-1115-C041A06E03AD}"/>
              </a:ext>
            </a:extLst>
          </p:cNvPr>
          <p:cNvSpPr>
            <a:spLocks noChangeAspect="1"/>
          </p:cNvSpPr>
          <p:nvPr/>
        </p:nvSpPr>
        <p:spPr>
          <a:xfrm>
            <a:off x="1265028" y="68626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2" name="Oval 241">
            <a:extLst>
              <a:ext uri="{FF2B5EF4-FFF2-40B4-BE49-F238E27FC236}">
                <a16:creationId xmlns:a16="http://schemas.microsoft.com/office/drawing/2014/main" id="{E6CE3029-BFEB-4D7C-1665-1306FD595149}"/>
              </a:ext>
            </a:extLst>
          </p:cNvPr>
          <p:cNvSpPr>
            <a:spLocks noChangeAspect="1"/>
          </p:cNvSpPr>
          <p:nvPr/>
        </p:nvSpPr>
        <p:spPr>
          <a:xfrm>
            <a:off x="1029186"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7" name="Oval 236">
            <a:extLst>
              <a:ext uri="{FF2B5EF4-FFF2-40B4-BE49-F238E27FC236}">
                <a16:creationId xmlns:a16="http://schemas.microsoft.com/office/drawing/2014/main" id="{B50A119B-94EE-1CEF-CF52-EF9CC4D9271C}"/>
              </a:ext>
            </a:extLst>
          </p:cNvPr>
          <p:cNvSpPr>
            <a:spLocks noChangeAspect="1"/>
          </p:cNvSpPr>
          <p:nvPr/>
        </p:nvSpPr>
        <p:spPr>
          <a:xfrm>
            <a:off x="1842386" y="106009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3" name="Oval 272">
            <a:extLst>
              <a:ext uri="{FF2B5EF4-FFF2-40B4-BE49-F238E27FC236}">
                <a16:creationId xmlns:a16="http://schemas.microsoft.com/office/drawing/2014/main" id="{2E0BBB53-19DF-7331-160B-961425CCC17B}"/>
              </a:ext>
            </a:extLst>
          </p:cNvPr>
          <p:cNvSpPr>
            <a:spLocks noChangeAspect="1"/>
          </p:cNvSpPr>
          <p:nvPr/>
        </p:nvSpPr>
        <p:spPr>
          <a:xfrm>
            <a:off x="2544135" y="39552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0" name="Oval 239">
            <a:extLst>
              <a:ext uri="{FF2B5EF4-FFF2-40B4-BE49-F238E27FC236}">
                <a16:creationId xmlns:a16="http://schemas.microsoft.com/office/drawing/2014/main" id="{3DC72947-5239-1FE0-73B6-BFCBCCAE0E10}"/>
              </a:ext>
            </a:extLst>
          </p:cNvPr>
          <p:cNvSpPr>
            <a:spLocks noChangeAspect="1"/>
          </p:cNvSpPr>
          <p:nvPr/>
        </p:nvSpPr>
        <p:spPr>
          <a:xfrm>
            <a:off x="4018798" y="115341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1" name="Oval 190">
            <a:extLst>
              <a:ext uri="{FF2B5EF4-FFF2-40B4-BE49-F238E27FC236}">
                <a16:creationId xmlns:a16="http://schemas.microsoft.com/office/drawing/2014/main" id="{3C0BD570-B24B-7F64-4CD4-218B0EDB7774}"/>
              </a:ext>
            </a:extLst>
          </p:cNvPr>
          <p:cNvSpPr>
            <a:spLocks noChangeAspect="1"/>
          </p:cNvSpPr>
          <p:nvPr/>
        </p:nvSpPr>
        <p:spPr>
          <a:xfrm>
            <a:off x="711201" y="330810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1" name="Oval 40">
            <a:extLst>
              <a:ext uri="{FF2B5EF4-FFF2-40B4-BE49-F238E27FC236}">
                <a16:creationId xmlns:a16="http://schemas.microsoft.com/office/drawing/2014/main" id="{CB3474FB-4851-8230-3A0E-CDCC1C892914}"/>
              </a:ext>
            </a:extLst>
          </p:cNvPr>
          <p:cNvSpPr>
            <a:spLocks noChangeAspect="1"/>
          </p:cNvSpPr>
          <p:nvPr/>
        </p:nvSpPr>
        <p:spPr>
          <a:xfrm>
            <a:off x="5220587" y="41838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1" name="Oval 280">
            <a:extLst>
              <a:ext uri="{FF2B5EF4-FFF2-40B4-BE49-F238E27FC236}">
                <a16:creationId xmlns:a16="http://schemas.microsoft.com/office/drawing/2014/main" id="{A92B6DC9-EC15-9345-B238-4A02369D4CA1}"/>
              </a:ext>
            </a:extLst>
          </p:cNvPr>
          <p:cNvSpPr>
            <a:spLocks noChangeAspect="1"/>
          </p:cNvSpPr>
          <p:nvPr/>
        </p:nvSpPr>
        <p:spPr>
          <a:xfrm>
            <a:off x="11366349" y="315466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2" name="Oval 281">
            <a:extLst>
              <a:ext uri="{FF2B5EF4-FFF2-40B4-BE49-F238E27FC236}">
                <a16:creationId xmlns:a16="http://schemas.microsoft.com/office/drawing/2014/main" id="{6F076AFC-13DF-EB73-F138-60ABDADFFE46}"/>
              </a:ext>
            </a:extLst>
          </p:cNvPr>
          <p:cNvSpPr>
            <a:spLocks noChangeAspect="1"/>
          </p:cNvSpPr>
          <p:nvPr/>
        </p:nvSpPr>
        <p:spPr>
          <a:xfrm>
            <a:off x="11624875" y="390550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7" name="Oval 276">
            <a:extLst>
              <a:ext uri="{FF2B5EF4-FFF2-40B4-BE49-F238E27FC236}">
                <a16:creationId xmlns:a16="http://schemas.microsoft.com/office/drawing/2014/main" id="{2ABA6668-CFDD-FED9-2C74-E058F26843B5}"/>
              </a:ext>
            </a:extLst>
          </p:cNvPr>
          <p:cNvSpPr>
            <a:spLocks noChangeAspect="1"/>
          </p:cNvSpPr>
          <p:nvPr/>
        </p:nvSpPr>
        <p:spPr>
          <a:xfrm>
            <a:off x="9611865" y="4553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8" name="Oval 277">
            <a:extLst>
              <a:ext uri="{FF2B5EF4-FFF2-40B4-BE49-F238E27FC236}">
                <a16:creationId xmlns:a16="http://schemas.microsoft.com/office/drawing/2014/main" id="{5CB47E8A-975F-A04C-41D4-3F8EB3B06B70}"/>
              </a:ext>
            </a:extLst>
          </p:cNvPr>
          <p:cNvSpPr>
            <a:spLocks noChangeAspect="1"/>
          </p:cNvSpPr>
          <p:nvPr/>
        </p:nvSpPr>
        <p:spPr>
          <a:xfrm>
            <a:off x="8469934" y="6225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9" name="Oval 278">
            <a:extLst>
              <a:ext uri="{FF2B5EF4-FFF2-40B4-BE49-F238E27FC236}">
                <a16:creationId xmlns:a16="http://schemas.microsoft.com/office/drawing/2014/main" id="{5342AC89-52DE-53E9-045E-3B4408350315}"/>
              </a:ext>
            </a:extLst>
          </p:cNvPr>
          <p:cNvSpPr>
            <a:spLocks noChangeAspect="1"/>
          </p:cNvSpPr>
          <p:nvPr/>
        </p:nvSpPr>
        <p:spPr>
          <a:xfrm>
            <a:off x="11543156" y="274015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9" name="Oval 188">
            <a:extLst>
              <a:ext uri="{FF2B5EF4-FFF2-40B4-BE49-F238E27FC236}">
                <a16:creationId xmlns:a16="http://schemas.microsoft.com/office/drawing/2014/main" id="{AD47A386-3D8D-49F9-E47E-EF9216CC4E0E}"/>
              </a:ext>
            </a:extLst>
          </p:cNvPr>
          <p:cNvSpPr>
            <a:spLocks noChangeAspect="1"/>
          </p:cNvSpPr>
          <p:nvPr/>
        </p:nvSpPr>
        <p:spPr>
          <a:xfrm>
            <a:off x="4735337" y="8159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7" name="Oval 206">
            <a:extLst>
              <a:ext uri="{FF2B5EF4-FFF2-40B4-BE49-F238E27FC236}">
                <a16:creationId xmlns:a16="http://schemas.microsoft.com/office/drawing/2014/main" id="{8A71CB2F-92A6-0204-B99C-89B410315F6E}"/>
              </a:ext>
            </a:extLst>
          </p:cNvPr>
          <p:cNvSpPr>
            <a:spLocks noChangeAspect="1"/>
          </p:cNvSpPr>
          <p:nvPr/>
        </p:nvSpPr>
        <p:spPr>
          <a:xfrm rot="3268785">
            <a:off x="3765964" y="64044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1" name="Oval 250">
            <a:extLst>
              <a:ext uri="{FF2B5EF4-FFF2-40B4-BE49-F238E27FC236}">
                <a16:creationId xmlns:a16="http://schemas.microsoft.com/office/drawing/2014/main" id="{BFE04514-9813-1C35-F605-12CF32F9C41E}"/>
              </a:ext>
            </a:extLst>
          </p:cNvPr>
          <p:cNvSpPr>
            <a:spLocks noChangeAspect="1"/>
          </p:cNvSpPr>
          <p:nvPr/>
        </p:nvSpPr>
        <p:spPr>
          <a:xfrm rot="3268785">
            <a:off x="5256024" y="63185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6" name="Oval 145">
            <a:extLst>
              <a:ext uri="{FF2B5EF4-FFF2-40B4-BE49-F238E27FC236}">
                <a16:creationId xmlns:a16="http://schemas.microsoft.com/office/drawing/2014/main" id="{72326CDC-216B-7352-DF96-8E030C4696A0}"/>
              </a:ext>
            </a:extLst>
          </p:cNvPr>
          <p:cNvSpPr>
            <a:spLocks noChangeAspect="1"/>
          </p:cNvSpPr>
          <p:nvPr/>
        </p:nvSpPr>
        <p:spPr>
          <a:xfrm>
            <a:off x="5033855" y="14471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1" name="Oval 240">
            <a:extLst>
              <a:ext uri="{FF2B5EF4-FFF2-40B4-BE49-F238E27FC236}">
                <a16:creationId xmlns:a16="http://schemas.microsoft.com/office/drawing/2014/main" id="{9551A1AC-9B3C-3570-855C-3495D2978821}"/>
              </a:ext>
            </a:extLst>
          </p:cNvPr>
          <p:cNvSpPr>
            <a:spLocks noChangeAspect="1"/>
          </p:cNvSpPr>
          <p:nvPr/>
        </p:nvSpPr>
        <p:spPr>
          <a:xfrm>
            <a:off x="5135147" y="9537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9" name="Oval 148">
            <a:extLst>
              <a:ext uri="{FF2B5EF4-FFF2-40B4-BE49-F238E27FC236}">
                <a16:creationId xmlns:a16="http://schemas.microsoft.com/office/drawing/2014/main" id="{62DDCBB9-C294-6BC4-EEB2-A4DA6092CDA2}"/>
              </a:ext>
            </a:extLst>
          </p:cNvPr>
          <p:cNvSpPr>
            <a:spLocks noChangeAspect="1"/>
          </p:cNvSpPr>
          <p:nvPr/>
        </p:nvSpPr>
        <p:spPr>
          <a:xfrm>
            <a:off x="6713702" y="84755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3" name="Oval 242">
            <a:extLst>
              <a:ext uri="{FF2B5EF4-FFF2-40B4-BE49-F238E27FC236}">
                <a16:creationId xmlns:a16="http://schemas.microsoft.com/office/drawing/2014/main" id="{6E966C8B-A1C2-EF10-91C8-62A6995669B0}"/>
              </a:ext>
            </a:extLst>
          </p:cNvPr>
          <p:cNvSpPr>
            <a:spLocks noChangeAspect="1"/>
          </p:cNvSpPr>
          <p:nvPr/>
        </p:nvSpPr>
        <p:spPr>
          <a:xfrm>
            <a:off x="8211728" y="89327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7" name="Oval 246">
            <a:extLst>
              <a:ext uri="{FF2B5EF4-FFF2-40B4-BE49-F238E27FC236}">
                <a16:creationId xmlns:a16="http://schemas.microsoft.com/office/drawing/2014/main" id="{B750DC4C-173D-8CF5-5366-FF79CE1987AC}"/>
              </a:ext>
            </a:extLst>
          </p:cNvPr>
          <p:cNvSpPr>
            <a:spLocks noChangeAspect="1"/>
          </p:cNvSpPr>
          <p:nvPr/>
        </p:nvSpPr>
        <p:spPr>
          <a:xfrm>
            <a:off x="10465296" y="10186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8" name="Oval 247">
            <a:extLst>
              <a:ext uri="{FF2B5EF4-FFF2-40B4-BE49-F238E27FC236}">
                <a16:creationId xmlns:a16="http://schemas.microsoft.com/office/drawing/2014/main" id="{84A0E039-423D-260F-4437-2487E8C64BDB}"/>
              </a:ext>
            </a:extLst>
          </p:cNvPr>
          <p:cNvSpPr>
            <a:spLocks noChangeAspect="1"/>
          </p:cNvSpPr>
          <p:nvPr/>
        </p:nvSpPr>
        <p:spPr>
          <a:xfrm>
            <a:off x="11579156" y="131706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9" name="Oval 248">
            <a:extLst>
              <a:ext uri="{FF2B5EF4-FFF2-40B4-BE49-F238E27FC236}">
                <a16:creationId xmlns:a16="http://schemas.microsoft.com/office/drawing/2014/main" id="{15975944-F434-CF8F-6377-798E2CF9BAE6}"/>
              </a:ext>
            </a:extLst>
          </p:cNvPr>
          <p:cNvSpPr>
            <a:spLocks noChangeAspect="1"/>
          </p:cNvSpPr>
          <p:nvPr/>
        </p:nvSpPr>
        <p:spPr>
          <a:xfrm>
            <a:off x="11366349" y="19785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3" name="Oval 32">
            <a:extLst>
              <a:ext uri="{FF2B5EF4-FFF2-40B4-BE49-F238E27FC236}">
                <a16:creationId xmlns:a16="http://schemas.microsoft.com/office/drawing/2014/main" id="{C40AE68B-B17C-148A-A124-AE24B6388127}"/>
              </a:ext>
            </a:extLst>
          </p:cNvPr>
          <p:cNvSpPr>
            <a:spLocks noChangeAspect="1"/>
          </p:cNvSpPr>
          <p:nvPr/>
        </p:nvSpPr>
        <p:spPr>
          <a:xfrm>
            <a:off x="9523904" y="100564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5" name="Oval 34">
            <a:extLst>
              <a:ext uri="{FF2B5EF4-FFF2-40B4-BE49-F238E27FC236}">
                <a16:creationId xmlns:a16="http://schemas.microsoft.com/office/drawing/2014/main" id="{52F51F3F-F9A2-39AB-3E35-2B63730755BD}"/>
              </a:ext>
            </a:extLst>
          </p:cNvPr>
          <p:cNvSpPr>
            <a:spLocks noChangeAspect="1"/>
          </p:cNvSpPr>
          <p:nvPr/>
        </p:nvSpPr>
        <p:spPr>
          <a:xfrm>
            <a:off x="10726808" y="1926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2" name="Oval 41">
            <a:extLst>
              <a:ext uri="{FF2B5EF4-FFF2-40B4-BE49-F238E27FC236}">
                <a16:creationId xmlns:a16="http://schemas.microsoft.com/office/drawing/2014/main" id="{7A71DFB6-55C0-A620-43F5-8A558805866B}"/>
              </a:ext>
            </a:extLst>
          </p:cNvPr>
          <p:cNvSpPr>
            <a:spLocks noChangeAspect="1"/>
          </p:cNvSpPr>
          <p:nvPr/>
        </p:nvSpPr>
        <p:spPr>
          <a:xfrm>
            <a:off x="10915823" y="200578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8" name="Oval 77">
            <a:extLst>
              <a:ext uri="{FF2B5EF4-FFF2-40B4-BE49-F238E27FC236}">
                <a16:creationId xmlns:a16="http://schemas.microsoft.com/office/drawing/2014/main" id="{10160B9C-37EC-1A25-D0ED-14B6EBA13040}"/>
              </a:ext>
            </a:extLst>
          </p:cNvPr>
          <p:cNvSpPr>
            <a:spLocks noChangeAspect="1"/>
          </p:cNvSpPr>
          <p:nvPr/>
        </p:nvSpPr>
        <p:spPr>
          <a:xfrm>
            <a:off x="1847246" y="47180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0" name="Oval 79">
            <a:extLst>
              <a:ext uri="{FF2B5EF4-FFF2-40B4-BE49-F238E27FC236}">
                <a16:creationId xmlns:a16="http://schemas.microsoft.com/office/drawing/2014/main" id="{51D8108B-C3B5-EB7C-AB80-F7E502718C22}"/>
              </a:ext>
            </a:extLst>
          </p:cNvPr>
          <p:cNvSpPr>
            <a:spLocks noChangeAspect="1"/>
          </p:cNvSpPr>
          <p:nvPr/>
        </p:nvSpPr>
        <p:spPr>
          <a:xfrm>
            <a:off x="1667393" y="4623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1" name="Oval 90">
            <a:extLst>
              <a:ext uri="{FF2B5EF4-FFF2-40B4-BE49-F238E27FC236}">
                <a16:creationId xmlns:a16="http://schemas.microsoft.com/office/drawing/2014/main" id="{17157F81-95CF-7F36-9682-9EE341218486}"/>
              </a:ext>
            </a:extLst>
          </p:cNvPr>
          <p:cNvSpPr>
            <a:spLocks noChangeAspect="1"/>
          </p:cNvSpPr>
          <p:nvPr/>
        </p:nvSpPr>
        <p:spPr>
          <a:xfrm>
            <a:off x="9204587" y="7825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1" name="Oval 110">
            <a:extLst>
              <a:ext uri="{FF2B5EF4-FFF2-40B4-BE49-F238E27FC236}">
                <a16:creationId xmlns:a16="http://schemas.microsoft.com/office/drawing/2014/main" id="{A900DEB2-ED30-B198-A06B-68B655BF2DA8}"/>
              </a:ext>
            </a:extLst>
          </p:cNvPr>
          <p:cNvSpPr>
            <a:spLocks noChangeAspect="1"/>
          </p:cNvSpPr>
          <p:nvPr/>
        </p:nvSpPr>
        <p:spPr>
          <a:xfrm>
            <a:off x="7233484" y="1146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1" name="Oval 150">
            <a:extLst>
              <a:ext uri="{FF2B5EF4-FFF2-40B4-BE49-F238E27FC236}">
                <a16:creationId xmlns:a16="http://schemas.microsoft.com/office/drawing/2014/main" id="{059745A0-A865-EF6D-D69E-A9BC20AF9DF3}"/>
              </a:ext>
            </a:extLst>
          </p:cNvPr>
          <p:cNvSpPr>
            <a:spLocks noChangeAspect="1"/>
          </p:cNvSpPr>
          <p:nvPr/>
        </p:nvSpPr>
        <p:spPr>
          <a:xfrm>
            <a:off x="11593854" y="5831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7" name="Oval 156">
            <a:extLst>
              <a:ext uri="{FF2B5EF4-FFF2-40B4-BE49-F238E27FC236}">
                <a16:creationId xmlns:a16="http://schemas.microsoft.com/office/drawing/2014/main" id="{13772711-52E3-776A-09AE-A754FA1A4DEB}"/>
              </a:ext>
            </a:extLst>
          </p:cNvPr>
          <p:cNvSpPr>
            <a:spLocks noChangeAspect="1"/>
          </p:cNvSpPr>
          <p:nvPr/>
        </p:nvSpPr>
        <p:spPr>
          <a:xfrm>
            <a:off x="10803663"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1" name="Rectangle 180">
            <a:extLst>
              <a:ext uri="{FF2B5EF4-FFF2-40B4-BE49-F238E27FC236}">
                <a16:creationId xmlns:a16="http://schemas.microsoft.com/office/drawing/2014/main" id="{C2370D4F-2F35-C869-36F5-B45F5CD88A45}"/>
              </a:ext>
            </a:extLst>
          </p:cNvPr>
          <p:cNvSpPr/>
          <p:nvPr/>
        </p:nvSpPr>
        <p:spPr>
          <a:xfrm>
            <a:off x="-515775" y="-238494"/>
            <a:ext cx="13775635" cy="8448262"/>
          </a:xfrm>
          <a:prstGeom prst="rect">
            <a:avLst/>
          </a:prstGeom>
          <a:solidFill>
            <a:schemeClr val="tx1">
              <a:alpha val="4508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dirty="0"/>
          </a:p>
        </p:txBody>
      </p:sp>
      <p:sp>
        <p:nvSpPr>
          <p:cNvPr id="190" name="Oval 189">
            <a:extLst>
              <a:ext uri="{FF2B5EF4-FFF2-40B4-BE49-F238E27FC236}">
                <a16:creationId xmlns:a16="http://schemas.microsoft.com/office/drawing/2014/main" id="{EC8959DD-C18D-0F36-5248-52A17EC12E0B}"/>
              </a:ext>
            </a:extLst>
          </p:cNvPr>
          <p:cNvSpPr>
            <a:spLocks noChangeAspect="1"/>
          </p:cNvSpPr>
          <p:nvPr/>
        </p:nvSpPr>
        <p:spPr>
          <a:xfrm>
            <a:off x="5533945" y="12036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0" name="Oval 209">
            <a:extLst>
              <a:ext uri="{FF2B5EF4-FFF2-40B4-BE49-F238E27FC236}">
                <a16:creationId xmlns:a16="http://schemas.microsoft.com/office/drawing/2014/main" id="{E6147D08-2D8A-96E4-E5BD-76547F224777}"/>
              </a:ext>
            </a:extLst>
          </p:cNvPr>
          <p:cNvSpPr>
            <a:spLocks noChangeAspect="1"/>
          </p:cNvSpPr>
          <p:nvPr/>
        </p:nvSpPr>
        <p:spPr>
          <a:xfrm rot="3268785">
            <a:off x="847252" y="536298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1" name="Oval 210">
            <a:extLst>
              <a:ext uri="{FF2B5EF4-FFF2-40B4-BE49-F238E27FC236}">
                <a16:creationId xmlns:a16="http://schemas.microsoft.com/office/drawing/2014/main" id="{A06CC250-E088-9590-118E-FEFD7EADC7CC}"/>
              </a:ext>
            </a:extLst>
          </p:cNvPr>
          <p:cNvSpPr>
            <a:spLocks noChangeAspect="1"/>
          </p:cNvSpPr>
          <p:nvPr/>
        </p:nvSpPr>
        <p:spPr>
          <a:xfrm rot="3268785">
            <a:off x="1563933" y="41764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2" name="Oval 211">
            <a:extLst>
              <a:ext uri="{FF2B5EF4-FFF2-40B4-BE49-F238E27FC236}">
                <a16:creationId xmlns:a16="http://schemas.microsoft.com/office/drawing/2014/main" id="{E80F36DF-260C-6A35-8769-7A20F42296A6}"/>
              </a:ext>
            </a:extLst>
          </p:cNvPr>
          <p:cNvSpPr>
            <a:spLocks noChangeAspect="1"/>
          </p:cNvSpPr>
          <p:nvPr/>
        </p:nvSpPr>
        <p:spPr>
          <a:xfrm rot="3268785">
            <a:off x="605179" y="44709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7" name="Oval 226">
            <a:extLst>
              <a:ext uri="{FF2B5EF4-FFF2-40B4-BE49-F238E27FC236}">
                <a16:creationId xmlns:a16="http://schemas.microsoft.com/office/drawing/2014/main" id="{2CDEFFE0-1A46-2F31-EEC4-FAD53DC4E3D5}"/>
              </a:ext>
            </a:extLst>
          </p:cNvPr>
          <p:cNvSpPr>
            <a:spLocks noChangeAspect="1"/>
          </p:cNvSpPr>
          <p:nvPr/>
        </p:nvSpPr>
        <p:spPr>
          <a:xfrm>
            <a:off x="11189039" y="243043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6" name="Oval 245">
            <a:extLst>
              <a:ext uri="{FF2B5EF4-FFF2-40B4-BE49-F238E27FC236}">
                <a16:creationId xmlns:a16="http://schemas.microsoft.com/office/drawing/2014/main" id="{DCA393A5-6BD8-D62E-E0ED-74F4AC09405E}"/>
              </a:ext>
            </a:extLst>
          </p:cNvPr>
          <p:cNvSpPr>
            <a:spLocks noChangeAspect="1"/>
          </p:cNvSpPr>
          <p:nvPr/>
        </p:nvSpPr>
        <p:spPr>
          <a:xfrm>
            <a:off x="10716957" y="15104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3" name="Oval 92">
            <a:extLst>
              <a:ext uri="{FF2B5EF4-FFF2-40B4-BE49-F238E27FC236}">
                <a16:creationId xmlns:a16="http://schemas.microsoft.com/office/drawing/2014/main" id="{21C361AE-6677-25D9-1A62-DCE9A9E85960}"/>
              </a:ext>
            </a:extLst>
          </p:cNvPr>
          <p:cNvSpPr>
            <a:spLocks noChangeAspect="1"/>
          </p:cNvSpPr>
          <p:nvPr/>
        </p:nvSpPr>
        <p:spPr>
          <a:xfrm>
            <a:off x="7597313" y="49450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 name="Oval 20">
            <a:extLst>
              <a:ext uri="{FF2B5EF4-FFF2-40B4-BE49-F238E27FC236}">
                <a16:creationId xmlns:a16="http://schemas.microsoft.com/office/drawing/2014/main" id="{3A7A7E22-22D9-41E9-5D10-14AA8E6C7E0C}"/>
              </a:ext>
            </a:extLst>
          </p:cNvPr>
          <p:cNvSpPr>
            <a:spLocks noChangeAspect="1"/>
          </p:cNvSpPr>
          <p:nvPr/>
        </p:nvSpPr>
        <p:spPr>
          <a:xfrm>
            <a:off x="1310747" y="508332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 name="Oval 27">
            <a:extLst>
              <a:ext uri="{FF2B5EF4-FFF2-40B4-BE49-F238E27FC236}">
                <a16:creationId xmlns:a16="http://schemas.microsoft.com/office/drawing/2014/main" id="{74BC288F-6E02-E9B3-B691-F95D6017D828}"/>
              </a:ext>
            </a:extLst>
          </p:cNvPr>
          <p:cNvSpPr>
            <a:spLocks noChangeAspect="1"/>
          </p:cNvSpPr>
          <p:nvPr/>
        </p:nvSpPr>
        <p:spPr>
          <a:xfrm>
            <a:off x="1973538" y="606425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9" name="Oval 98">
            <a:extLst>
              <a:ext uri="{FF2B5EF4-FFF2-40B4-BE49-F238E27FC236}">
                <a16:creationId xmlns:a16="http://schemas.microsoft.com/office/drawing/2014/main" id="{8B56AE20-62CE-8142-FE3E-CF771D18A889}"/>
              </a:ext>
            </a:extLst>
          </p:cNvPr>
          <p:cNvSpPr>
            <a:spLocks noChangeAspect="1"/>
          </p:cNvSpPr>
          <p:nvPr/>
        </p:nvSpPr>
        <p:spPr>
          <a:xfrm>
            <a:off x="2414233" y="54710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0" name="Oval 99">
            <a:extLst>
              <a:ext uri="{FF2B5EF4-FFF2-40B4-BE49-F238E27FC236}">
                <a16:creationId xmlns:a16="http://schemas.microsoft.com/office/drawing/2014/main" id="{3DBC1060-B382-5F46-998A-FE806C2B2E1B}"/>
              </a:ext>
            </a:extLst>
          </p:cNvPr>
          <p:cNvSpPr>
            <a:spLocks noChangeAspect="1"/>
          </p:cNvSpPr>
          <p:nvPr/>
        </p:nvSpPr>
        <p:spPr>
          <a:xfrm>
            <a:off x="2147106" y="5756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1" name="Oval 100">
            <a:extLst>
              <a:ext uri="{FF2B5EF4-FFF2-40B4-BE49-F238E27FC236}">
                <a16:creationId xmlns:a16="http://schemas.microsoft.com/office/drawing/2014/main" id="{42383804-9249-DE38-DB30-0247AF310C43}"/>
              </a:ext>
            </a:extLst>
          </p:cNvPr>
          <p:cNvSpPr>
            <a:spLocks noChangeAspect="1"/>
          </p:cNvSpPr>
          <p:nvPr/>
        </p:nvSpPr>
        <p:spPr>
          <a:xfrm>
            <a:off x="2413443" y="566202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3" name="Oval 102">
            <a:extLst>
              <a:ext uri="{FF2B5EF4-FFF2-40B4-BE49-F238E27FC236}">
                <a16:creationId xmlns:a16="http://schemas.microsoft.com/office/drawing/2014/main" id="{8E9F232B-9C3A-0503-857F-79B2FF274606}"/>
              </a:ext>
            </a:extLst>
          </p:cNvPr>
          <p:cNvSpPr>
            <a:spLocks noChangeAspect="1"/>
          </p:cNvSpPr>
          <p:nvPr/>
        </p:nvSpPr>
        <p:spPr>
          <a:xfrm>
            <a:off x="1514366" y="486590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6" name="Oval 205">
            <a:extLst>
              <a:ext uri="{FF2B5EF4-FFF2-40B4-BE49-F238E27FC236}">
                <a16:creationId xmlns:a16="http://schemas.microsoft.com/office/drawing/2014/main" id="{F01959AD-14DA-F300-95B7-DF353CEDD367}"/>
              </a:ext>
            </a:extLst>
          </p:cNvPr>
          <p:cNvSpPr>
            <a:spLocks noChangeAspect="1"/>
          </p:cNvSpPr>
          <p:nvPr/>
        </p:nvSpPr>
        <p:spPr>
          <a:xfrm rot="3268785">
            <a:off x="1566163" y="528821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3" name="Oval 212">
            <a:extLst>
              <a:ext uri="{FF2B5EF4-FFF2-40B4-BE49-F238E27FC236}">
                <a16:creationId xmlns:a16="http://schemas.microsoft.com/office/drawing/2014/main" id="{8E5B7FE3-025E-F2CA-B979-D2C2FF9D3DC6}"/>
              </a:ext>
            </a:extLst>
          </p:cNvPr>
          <p:cNvSpPr>
            <a:spLocks noChangeAspect="1"/>
          </p:cNvSpPr>
          <p:nvPr/>
        </p:nvSpPr>
        <p:spPr>
          <a:xfrm>
            <a:off x="1424776" y="544078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7" name="Oval 286">
            <a:extLst>
              <a:ext uri="{FF2B5EF4-FFF2-40B4-BE49-F238E27FC236}">
                <a16:creationId xmlns:a16="http://schemas.microsoft.com/office/drawing/2014/main" id="{CCD60502-161E-E366-BD09-D240E18CEDA5}"/>
              </a:ext>
            </a:extLst>
          </p:cNvPr>
          <p:cNvSpPr>
            <a:spLocks noChangeAspect="1"/>
          </p:cNvSpPr>
          <p:nvPr/>
        </p:nvSpPr>
        <p:spPr>
          <a:xfrm>
            <a:off x="6951774" y="10965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8" name="Oval 287">
            <a:extLst>
              <a:ext uri="{FF2B5EF4-FFF2-40B4-BE49-F238E27FC236}">
                <a16:creationId xmlns:a16="http://schemas.microsoft.com/office/drawing/2014/main" id="{E5E740D9-3DC7-DED2-A03C-186A2F91661E}"/>
              </a:ext>
            </a:extLst>
          </p:cNvPr>
          <p:cNvSpPr>
            <a:spLocks noChangeAspect="1"/>
          </p:cNvSpPr>
          <p:nvPr/>
        </p:nvSpPr>
        <p:spPr>
          <a:xfrm>
            <a:off x="5900358" y="9794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grpSp>
        <p:nvGrpSpPr>
          <p:cNvPr id="126" name="Group 125">
            <a:extLst>
              <a:ext uri="{FF2B5EF4-FFF2-40B4-BE49-F238E27FC236}">
                <a16:creationId xmlns:a16="http://schemas.microsoft.com/office/drawing/2014/main" id="{197A1C47-89EC-685B-7562-31F15973AFAE}"/>
              </a:ext>
            </a:extLst>
          </p:cNvPr>
          <p:cNvGrpSpPr>
            <a:grpSpLocks noChangeAspect="1"/>
          </p:cNvGrpSpPr>
          <p:nvPr/>
        </p:nvGrpSpPr>
        <p:grpSpPr>
          <a:xfrm>
            <a:off x="-1414542" y="4776898"/>
            <a:ext cx="3513042" cy="3518670"/>
            <a:chOff x="5608109" y="2418225"/>
            <a:chExt cx="660987" cy="662046"/>
          </a:xfrm>
        </p:grpSpPr>
        <p:sp>
          <p:nvSpPr>
            <p:cNvPr id="127" name="Oval 126">
              <a:extLst>
                <a:ext uri="{FF2B5EF4-FFF2-40B4-BE49-F238E27FC236}">
                  <a16:creationId xmlns:a16="http://schemas.microsoft.com/office/drawing/2014/main" id="{525ED302-984B-6666-9041-F297BB0A9A5D}"/>
                </a:ext>
              </a:extLst>
            </p:cNvPr>
            <p:cNvSpPr>
              <a:spLocks noChangeAspect="1"/>
            </p:cNvSpPr>
            <p:nvPr/>
          </p:nvSpPr>
          <p:spPr>
            <a:xfrm>
              <a:off x="5644047" y="2454692"/>
              <a:ext cx="589112" cy="589112"/>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63853">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8" name="Oval 127">
              <a:extLst>
                <a:ext uri="{FF2B5EF4-FFF2-40B4-BE49-F238E27FC236}">
                  <a16:creationId xmlns:a16="http://schemas.microsoft.com/office/drawing/2014/main" id="{4FDE2373-2959-31B1-6E1D-BFD73F2AD926}"/>
                </a:ext>
              </a:extLst>
            </p:cNvPr>
            <p:cNvSpPr>
              <a:spLocks noChangeAspect="1"/>
            </p:cNvSpPr>
            <p:nvPr/>
          </p:nvSpPr>
          <p:spPr>
            <a:xfrm>
              <a:off x="5608109" y="2418225"/>
              <a:ext cx="660987" cy="662046"/>
            </a:xfrm>
            <a:prstGeom prst="ellipse">
              <a:avLst/>
            </a:prstGeom>
            <a:noFill/>
            <a:ln w="15875" cap="flat">
              <a:solidFill>
                <a:schemeClr val="bg1">
                  <a:lumMod val="85000"/>
                  <a:alpha val="17292"/>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sp>
        <p:nvSpPr>
          <p:cNvPr id="3" name="Oval 2">
            <a:extLst>
              <a:ext uri="{FF2B5EF4-FFF2-40B4-BE49-F238E27FC236}">
                <a16:creationId xmlns:a16="http://schemas.microsoft.com/office/drawing/2014/main" id="{BA5035D8-4A87-E40F-160F-F3CD9B40AF7D}"/>
              </a:ext>
            </a:extLst>
          </p:cNvPr>
          <p:cNvSpPr>
            <a:spLocks noChangeAspect="1"/>
          </p:cNvSpPr>
          <p:nvPr/>
        </p:nvSpPr>
        <p:spPr>
          <a:xfrm>
            <a:off x="5854639" y="61885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 name="Oval 13">
            <a:extLst>
              <a:ext uri="{FF2B5EF4-FFF2-40B4-BE49-F238E27FC236}">
                <a16:creationId xmlns:a16="http://schemas.microsoft.com/office/drawing/2014/main" id="{B224EB40-27C4-195C-344F-6180BE251768}"/>
              </a:ext>
            </a:extLst>
          </p:cNvPr>
          <p:cNvSpPr>
            <a:spLocks noChangeAspect="1"/>
          </p:cNvSpPr>
          <p:nvPr/>
        </p:nvSpPr>
        <p:spPr>
          <a:xfrm>
            <a:off x="3511903" y="17632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7" name="Oval 16">
            <a:extLst>
              <a:ext uri="{FF2B5EF4-FFF2-40B4-BE49-F238E27FC236}">
                <a16:creationId xmlns:a16="http://schemas.microsoft.com/office/drawing/2014/main" id="{CD49DE69-2FBF-AD26-646E-8D2489EACDAA}"/>
              </a:ext>
            </a:extLst>
          </p:cNvPr>
          <p:cNvSpPr>
            <a:spLocks noChangeAspect="1"/>
          </p:cNvSpPr>
          <p:nvPr/>
        </p:nvSpPr>
        <p:spPr>
          <a:xfrm>
            <a:off x="4286095" y="570774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 name="Oval 23">
            <a:extLst>
              <a:ext uri="{FF2B5EF4-FFF2-40B4-BE49-F238E27FC236}">
                <a16:creationId xmlns:a16="http://schemas.microsoft.com/office/drawing/2014/main" id="{97BC46B6-8F91-8C80-313C-C106A42501C5}"/>
              </a:ext>
            </a:extLst>
          </p:cNvPr>
          <p:cNvSpPr>
            <a:spLocks noChangeAspect="1"/>
          </p:cNvSpPr>
          <p:nvPr/>
        </p:nvSpPr>
        <p:spPr>
          <a:xfrm>
            <a:off x="7551594" y="640231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grpSp>
        <p:nvGrpSpPr>
          <p:cNvPr id="164" name="Group 163">
            <a:extLst>
              <a:ext uri="{FF2B5EF4-FFF2-40B4-BE49-F238E27FC236}">
                <a16:creationId xmlns:a16="http://schemas.microsoft.com/office/drawing/2014/main" id="{628F9158-BE9B-FDA0-A16C-421BFD1F58DD}"/>
              </a:ext>
            </a:extLst>
          </p:cNvPr>
          <p:cNvGrpSpPr>
            <a:grpSpLocks noChangeAspect="1"/>
          </p:cNvGrpSpPr>
          <p:nvPr/>
        </p:nvGrpSpPr>
        <p:grpSpPr>
          <a:xfrm>
            <a:off x="1842386" y="2490084"/>
            <a:ext cx="1007098" cy="926512"/>
            <a:chOff x="1848991" y="3050630"/>
            <a:chExt cx="695144" cy="639520"/>
          </a:xfrm>
        </p:grpSpPr>
        <p:pic>
          <p:nvPicPr>
            <p:cNvPr id="60" name="Picture 59" descr="A black rectangular object with holes&#10;&#10;Description automatically generated">
              <a:extLst>
                <a:ext uri="{FF2B5EF4-FFF2-40B4-BE49-F238E27FC236}">
                  <a16:creationId xmlns:a16="http://schemas.microsoft.com/office/drawing/2014/main" id="{421A4015-AB21-479E-D541-D5532D0BFFC5}"/>
                </a:ext>
              </a:extLst>
            </p:cNvPr>
            <p:cNvPicPr>
              <a:picLocks noChangeAspect="1"/>
            </p:cNvPicPr>
            <p:nvPr/>
          </p:nvPicPr>
          <p:blipFill rotWithShape="1">
            <a:blip r:embed="rId3">
              <a:duotone>
                <a:prstClr val="black"/>
                <a:schemeClr val="bg1">
                  <a:tint val="45000"/>
                  <a:satMod val="400000"/>
                </a:schemeClr>
              </a:duotone>
              <a:extLst>
                <a:ext uri="{BEBA8EAE-BF5A-486C-A8C5-ECC9F3942E4B}">
                  <a14:imgProps xmlns:a14="http://schemas.microsoft.com/office/drawing/2010/main">
                    <a14:imgLayer r:embed="rId4">
                      <a14:imgEffect>
                        <a14:sharpenSoften amount="70000"/>
                      </a14:imgEffect>
                      <a14:imgEffect>
                        <a14:saturation sat="200000"/>
                      </a14:imgEffect>
                      <a14:imgEffect>
                        <a14:brightnessContrast bright="100000" contrast="26000"/>
                      </a14:imgEffect>
                    </a14:imgLayer>
                  </a14:imgProps>
                </a:ext>
              </a:extLst>
            </a:blip>
            <a:srcRect l="1" t="24162" r="747"/>
            <a:stretch/>
          </p:blipFill>
          <p:spPr>
            <a:xfrm>
              <a:off x="1848991" y="3050630"/>
              <a:ext cx="695144" cy="639520"/>
            </a:xfrm>
            <a:prstGeom prst="rect">
              <a:avLst/>
            </a:prstGeom>
          </p:spPr>
        </p:pic>
        <p:pic>
          <p:nvPicPr>
            <p:cNvPr id="62" name="Picture 61" descr="A purple and black logo&#10;&#10;Description automatically generated">
              <a:extLst>
                <a:ext uri="{FF2B5EF4-FFF2-40B4-BE49-F238E27FC236}">
                  <a16:creationId xmlns:a16="http://schemas.microsoft.com/office/drawing/2014/main" id="{24CF02C1-81C6-101C-23A9-5AB0D1D15AF2}"/>
                </a:ext>
              </a:extLst>
            </p:cNvPr>
            <p:cNvPicPr>
              <a:picLocks noChangeAspect="1"/>
            </p:cNvPicPr>
            <p:nvPr/>
          </p:nvPicPr>
          <p:blipFill>
            <a:blip r:embed="rId5">
              <a:biLevel thresh="25000"/>
            </a:blip>
            <a:stretch>
              <a:fillRect/>
            </a:stretch>
          </p:blipFill>
          <p:spPr>
            <a:xfrm>
              <a:off x="1932443" y="3549142"/>
              <a:ext cx="475044" cy="120203"/>
            </a:xfrm>
            <a:prstGeom prst="rect">
              <a:avLst/>
            </a:prstGeom>
          </p:spPr>
        </p:pic>
      </p:grpSp>
      <p:pic>
        <p:nvPicPr>
          <p:cNvPr id="117" name="Picture 116" descr="A black and white logo&#10;&#10;Description automatically generated">
            <a:extLst>
              <a:ext uri="{FF2B5EF4-FFF2-40B4-BE49-F238E27FC236}">
                <a16:creationId xmlns:a16="http://schemas.microsoft.com/office/drawing/2014/main" id="{9B27C634-0394-74E9-BF55-193747F0FD51}"/>
              </a:ext>
            </a:extLst>
          </p:cNvPr>
          <p:cNvPicPr>
            <a:picLocks noChangeAspect="1"/>
          </p:cNvPicPr>
          <p:nvPr/>
        </p:nvPicPr>
        <p:blipFill>
          <a:blip r:embed="rId6"/>
          <a:stretch>
            <a:fillRect/>
          </a:stretch>
        </p:blipFill>
        <p:spPr>
          <a:xfrm>
            <a:off x="3955552" y="2501077"/>
            <a:ext cx="2491656" cy="644481"/>
          </a:xfrm>
          <a:prstGeom prst="rect">
            <a:avLst/>
          </a:prstGeom>
        </p:spPr>
      </p:pic>
      <p:pic>
        <p:nvPicPr>
          <p:cNvPr id="159" name="Picture 158" descr="A white snake with black background&#10;&#10;Description automatically generated">
            <a:extLst>
              <a:ext uri="{FF2B5EF4-FFF2-40B4-BE49-F238E27FC236}">
                <a16:creationId xmlns:a16="http://schemas.microsoft.com/office/drawing/2014/main" id="{14D83147-6B7F-D08A-AD68-DEAA795E289E}"/>
              </a:ext>
            </a:extLst>
          </p:cNvPr>
          <p:cNvPicPr>
            <a:picLocks noChangeAspect="1"/>
          </p:cNvPicPr>
          <p:nvPr/>
        </p:nvPicPr>
        <p:blipFill>
          <a:blip r:embed="rId7"/>
          <a:stretch>
            <a:fillRect/>
          </a:stretch>
        </p:blipFill>
        <p:spPr>
          <a:xfrm>
            <a:off x="7505977" y="2425676"/>
            <a:ext cx="848609" cy="848609"/>
          </a:xfrm>
          <a:prstGeom prst="rect">
            <a:avLst/>
          </a:prstGeom>
        </p:spPr>
      </p:pic>
      <p:pic>
        <p:nvPicPr>
          <p:cNvPr id="162" name="Picture 161" descr="Supercollider logo">
            <a:extLst>
              <a:ext uri="{FF2B5EF4-FFF2-40B4-BE49-F238E27FC236}">
                <a16:creationId xmlns:a16="http://schemas.microsoft.com/office/drawing/2014/main" id="{DE8A74E4-B96D-06E9-3B1A-4C6635BA5FEC}"/>
              </a:ext>
            </a:extLst>
          </p:cNvPr>
          <p:cNvPicPr>
            <a:picLocks noChangeAspect="1"/>
          </p:cNvPicPr>
          <p:nvPr/>
        </p:nvPicPr>
        <p:blipFill rotWithShape="1">
          <a:blip r:embed="rId8"/>
          <a:srcRect b="3949"/>
          <a:stretch/>
        </p:blipFill>
        <p:spPr>
          <a:xfrm>
            <a:off x="9413354" y="2430337"/>
            <a:ext cx="848609" cy="815097"/>
          </a:xfrm>
          <a:prstGeom prst="rect">
            <a:avLst/>
          </a:prstGeom>
        </p:spPr>
      </p:pic>
      <p:sp>
        <p:nvSpPr>
          <p:cNvPr id="163" name="Oval 162">
            <a:extLst>
              <a:ext uri="{FF2B5EF4-FFF2-40B4-BE49-F238E27FC236}">
                <a16:creationId xmlns:a16="http://schemas.microsoft.com/office/drawing/2014/main" id="{29A823F4-5B54-8AA0-A2BC-E3F3ED344D9E}"/>
              </a:ext>
            </a:extLst>
          </p:cNvPr>
          <p:cNvSpPr>
            <a:spLocks noChangeAspect="1"/>
          </p:cNvSpPr>
          <p:nvPr/>
        </p:nvSpPr>
        <p:spPr>
          <a:xfrm rot="3268785">
            <a:off x="1381669" y="28358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cxnSp>
        <p:nvCxnSpPr>
          <p:cNvPr id="172" name="Straight Arrow Connector 171">
            <a:extLst>
              <a:ext uri="{FF2B5EF4-FFF2-40B4-BE49-F238E27FC236}">
                <a16:creationId xmlns:a16="http://schemas.microsoft.com/office/drawing/2014/main" id="{9EA0BA3A-C2E3-8595-3F39-7E6E8CBB0AFB}"/>
              </a:ext>
            </a:extLst>
          </p:cNvPr>
          <p:cNvCxnSpPr/>
          <p:nvPr/>
        </p:nvCxnSpPr>
        <p:spPr>
          <a:xfrm>
            <a:off x="3113219" y="2823317"/>
            <a:ext cx="661875" cy="0"/>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cxnSp>
        <p:nvCxnSpPr>
          <p:cNvPr id="173" name="Straight Arrow Connector 172">
            <a:extLst>
              <a:ext uri="{FF2B5EF4-FFF2-40B4-BE49-F238E27FC236}">
                <a16:creationId xmlns:a16="http://schemas.microsoft.com/office/drawing/2014/main" id="{7CC0D67D-E556-3B17-CA5D-CCF6236AAFAF}"/>
              </a:ext>
            </a:extLst>
          </p:cNvPr>
          <p:cNvCxnSpPr/>
          <p:nvPr/>
        </p:nvCxnSpPr>
        <p:spPr>
          <a:xfrm>
            <a:off x="6690944" y="2849980"/>
            <a:ext cx="661875" cy="0"/>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cxnSp>
        <p:nvCxnSpPr>
          <p:cNvPr id="174" name="Straight Arrow Connector 173">
            <a:extLst>
              <a:ext uri="{FF2B5EF4-FFF2-40B4-BE49-F238E27FC236}">
                <a16:creationId xmlns:a16="http://schemas.microsoft.com/office/drawing/2014/main" id="{BD989970-D709-DD2E-F794-DAB9468237A4}"/>
              </a:ext>
            </a:extLst>
          </p:cNvPr>
          <p:cNvCxnSpPr>
            <a:cxnSpLocks/>
          </p:cNvCxnSpPr>
          <p:nvPr/>
        </p:nvCxnSpPr>
        <p:spPr>
          <a:xfrm>
            <a:off x="8566562" y="2835325"/>
            <a:ext cx="662400" cy="0"/>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cxnSp>
        <p:nvCxnSpPr>
          <p:cNvPr id="175" name="Straight Arrow Connector 174">
            <a:extLst>
              <a:ext uri="{FF2B5EF4-FFF2-40B4-BE49-F238E27FC236}">
                <a16:creationId xmlns:a16="http://schemas.microsoft.com/office/drawing/2014/main" id="{84333727-FF41-4236-35AB-A9A9DD9CBE88}"/>
              </a:ext>
            </a:extLst>
          </p:cNvPr>
          <p:cNvCxnSpPr>
            <a:cxnSpLocks/>
          </p:cNvCxnSpPr>
          <p:nvPr/>
        </p:nvCxnSpPr>
        <p:spPr>
          <a:xfrm flipH="1">
            <a:off x="14024446" y="1005649"/>
            <a:ext cx="693763" cy="0"/>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cxnSp>
        <p:nvCxnSpPr>
          <p:cNvPr id="201" name="Straight Arrow Connector 200">
            <a:extLst>
              <a:ext uri="{FF2B5EF4-FFF2-40B4-BE49-F238E27FC236}">
                <a16:creationId xmlns:a16="http://schemas.microsoft.com/office/drawing/2014/main" id="{D5A1C677-D02E-6E76-086E-33E6A78B721D}"/>
              </a:ext>
            </a:extLst>
          </p:cNvPr>
          <p:cNvCxnSpPr>
            <a:cxnSpLocks/>
          </p:cNvCxnSpPr>
          <p:nvPr/>
        </p:nvCxnSpPr>
        <p:spPr>
          <a:xfrm>
            <a:off x="9812336" y="3389153"/>
            <a:ext cx="0" cy="1032708"/>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sp>
        <p:nvSpPr>
          <p:cNvPr id="263" name="Oval 262">
            <a:extLst>
              <a:ext uri="{FF2B5EF4-FFF2-40B4-BE49-F238E27FC236}">
                <a16:creationId xmlns:a16="http://schemas.microsoft.com/office/drawing/2014/main" id="{A0BE6317-8D91-25CB-A3E3-D375AAB6FDE1}"/>
              </a:ext>
            </a:extLst>
          </p:cNvPr>
          <p:cNvSpPr>
            <a:spLocks noChangeAspect="1"/>
          </p:cNvSpPr>
          <p:nvPr/>
        </p:nvSpPr>
        <p:spPr>
          <a:xfrm rot="3268785">
            <a:off x="10780803" y="65459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4" name="TextBox 263">
            <a:extLst>
              <a:ext uri="{FF2B5EF4-FFF2-40B4-BE49-F238E27FC236}">
                <a16:creationId xmlns:a16="http://schemas.microsoft.com/office/drawing/2014/main" id="{9E360FEB-767D-42AD-9EC4-0281331D179F}"/>
              </a:ext>
            </a:extLst>
          </p:cNvPr>
          <p:cNvSpPr txBox="1"/>
          <p:nvPr/>
        </p:nvSpPr>
        <p:spPr>
          <a:xfrm>
            <a:off x="4544839" y="4577957"/>
            <a:ext cx="1510300" cy="369332"/>
          </a:xfrm>
          <a:prstGeom prst="rect">
            <a:avLst/>
          </a:prstGeom>
          <a:noFill/>
        </p:spPr>
        <p:txBody>
          <a:bodyPr wrap="square" rtlCol="0">
            <a:spAutoFit/>
          </a:bodyPr>
          <a:lstStyle/>
          <a:p>
            <a:pPr algn="ctr"/>
            <a:r>
              <a:rPr lang="en-IT"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VISUAL</a:t>
            </a:r>
          </a:p>
        </p:txBody>
      </p:sp>
      <p:sp>
        <p:nvSpPr>
          <p:cNvPr id="265" name="TextBox 264">
            <a:extLst>
              <a:ext uri="{FF2B5EF4-FFF2-40B4-BE49-F238E27FC236}">
                <a16:creationId xmlns:a16="http://schemas.microsoft.com/office/drawing/2014/main" id="{634CD630-99A9-D1FF-82C2-8FC7B197F164}"/>
              </a:ext>
            </a:extLst>
          </p:cNvPr>
          <p:cNvSpPr txBox="1"/>
          <p:nvPr/>
        </p:nvSpPr>
        <p:spPr>
          <a:xfrm>
            <a:off x="9057186" y="4592232"/>
            <a:ext cx="1510300" cy="369332"/>
          </a:xfrm>
          <a:prstGeom prst="rect">
            <a:avLst/>
          </a:prstGeom>
          <a:noFill/>
        </p:spPr>
        <p:txBody>
          <a:bodyPr wrap="square" rtlCol="0">
            <a:spAutoFit/>
          </a:bodyPr>
          <a:lstStyle/>
          <a:p>
            <a:pPr algn="ctr"/>
            <a:r>
              <a:rPr lang="en-IT"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AUDIO</a:t>
            </a:r>
          </a:p>
        </p:txBody>
      </p:sp>
      <p:sp>
        <p:nvSpPr>
          <p:cNvPr id="269" name="TextBox 268">
            <a:extLst>
              <a:ext uri="{FF2B5EF4-FFF2-40B4-BE49-F238E27FC236}">
                <a16:creationId xmlns:a16="http://schemas.microsoft.com/office/drawing/2014/main" id="{0E6F9CCE-60D2-4483-DAAF-187A9D280F55}"/>
              </a:ext>
            </a:extLst>
          </p:cNvPr>
          <p:cNvSpPr txBox="1"/>
          <p:nvPr/>
        </p:nvSpPr>
        <p:spPr>
          <a:xfrm>
            <a:off x="4555621" y="4878624"/>
            <a:ext cx="1510300" cy="369332"/>
          </a:xfrm>
          <a:prstGeom prst="rect">
            <a:avLst/>
          </a:prstGeom>
          <a:noFill/>
        </p:spPr>
        <p:txBody>
          <a:bodyPr wrap="square" rtlCol="0">
            <a:spAutoFit/>
          </a:bodyPr>
          <a:lstStyle/>
          <a:p>
            <a:pPr algn="ctr"/>
            <a:r>
              <a:rPr lang="en-IT"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OUTPUT</a:t>
            </a:r>
          </a:p>
        </p:txBody>
      </p:sp>
      <p:sp>
        <p:nvSpPr>
          <p:cNvPr id="270" name="TextBox 269">
            <a:extLst>
              <a:ext uri="{FF2B5EF4-FFF2-40B4-BE49-F238E27FC236}">
                <a16:creationId xmlns:a16="http://schemas.microsoft.com/office/drawing/2014/main" id="{E0F09BAB-BDA1-D79F-31DD-2E022C38A3BF}"/>
              </a:ext>
            </a:extLst>
          </p:cNvPr>
          <p:cNvSpPr txBox="1"/>
          <p:nvPr/>
        </p:nvSpPr>
        <p:spPr>
          <a:xfrm>
            <a:off x="9081491" y="4875625"/>
            <a:ext cx="1510300" cy="369332"/>
          </a:xfrm>
          <a:prstGeom prst="rect">
            <a:avLst/>
          </a:prstGeom>
          <a:noFill/>
        </p:spPr>
        <p:txBody>
          <a:bodyPr wrap="square" rtlCol="0">
            <a:spAutoFit/>
          </a:bodyPr>
          <a:lstStyle/>
          <a:p>
            <a:pPr algn="ctr"/>
            <a:r>
              <a:rPr lang="en-IT"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OUTPUT</a:t>
            </a:r>
          </a:p>
        </p:txBody>
      </p:sp>
      <p:sp>
        <p:nvSpPr>
          <p:cNvPr id="271" name="TextBox 270">
            <a:extLst>
              <a:ext uri="{FF2B5EF4-FFF2-40B4-BE49-F238E27FC236}">
                <a16:creationId xmlns:a16="http://schemas.microsoft.com/office/drawing/2014/main" id="{F95185AA-80B4-D483-15C1-73C787C95174}"/>
              </a:ext>
            </a:extLst>
          </p:cNvPr>
          <p:cNvSpPr txBox="1"/>
          <p:nvPr/>
        </p:nvSpPr>
        <p:spPr>
          <a:xfrm>
            <a:off x="6701393" y="2475814"/>
            <a:ext cx="596016" cy="369332"/>
          </a:xfrm>
          <a:prstGeom prst="rect">
            <a:avLst/>
          </a:prstGeom>
          <a:noFill/>
        </p:spPr>
        <p:txBody>
          <a:bodyPr wrap="square" rtlCol="0">
            <a:spAutoFit/>
          </a:bodyPr>
          <a:lstStyle/>
          <a:p>
            <a:r>
              <a:rPr lang="en-IT" dirty="0">
                <a:solidFill>
                  <a:srgbClr val="E2E2E2"/>
                </a:solidFill>
              </a:rPr>
              <a:t>osc</a:t>
            </a:r>
          </a:p>
        </p:txBody>
      </p:sp>
      <p:sp>
        <p:nvSpPr>
          <p:cNvPr id="272" name="TextBox 271">
            <a:extLst>
              <a:ext uri="{FF2B5EF4-FFF2-40B4-BE49-F238E27FC236}">
                <a16:creationId xmlns:a16="http://schemas.microsoft.com/office/drawing/2014/main" id="{AEAD6E86-E28B-02C1-8494-F663F3FE0CB4}"/>
              </a:ext>
            </a:extLst>
          </p:cNvPr>
          <p:cNvSpPr txBox="1"/>
          <p:nvPr/>
        </p:nvSpPr>
        <p:spPr>
          <a:xfrm>
            <a:off x="8604000" y="2476800"/>
            <a:ext cx="596016" cy="369332"/>
          </a:xfrm>
          <a:prstGeom prst="rect">
            <a:avLst/>
          </a:prstGeom>
          <a:noFill/>
        </p:spPr>
        <p:txBody>
          <a:bodyPr wrap="square" rtlCol="0">
            <a:spAutoFit/>
          </a:bodyPr>
          <a:lstStyle/>
          <a:p>
            <a:r>
              <a:rPr lang="en-IT" dirty="0">
                <a:solidFill>
                  <a:srgbClr val="E2E2E2"/>
                </a:solidFill>
              </a:rPr>
              <a:t>osc</a:t>
            </a:r>
          </a:p>
        </p:txBody>
      </p:sp>
      <p:sp>
        <p:nvSpPr>
          <p:cNvPr id="295" name="TextBox 294">
            <a:extLst>
              <a:ext uri="{FF2B5EF4-FFF2-40B4-BE49-F238E27FC236}">
                <a16:creationId xmlns:a16="http://schemas.microsoft.com/office/drawing/2014/main" id="{4A39ED4B-42D4-894C-032D-514B1D1D826D}"/>
              </a:ext>
            </a:extLst>
          </p:cNvPr>
          <p:cNvSpPr txBox="1"/>
          <p:nvPr/>
        </p:nvSpPr>
        <p:spPr>
          <a:xfrm>
            <a:off x="890337" y="752536"/>
            <a:ext cx="2202847" cy="461665"/>
          </a:xfrm>
          <a:prstGeom prst="rect">
            <a:avLst/>
          </a:prstGeom>
          <a:noFill/>
        </p:spPr>
        <p:txBody>
          <a:bodyPr wrap="none" rtlCol="0">
            <a:spAutoFit/>
          </a:bodyPr>
          <a:lstStyle/>
          <a:p>
            <a:r>
              <a:rPr lang="en-IT" sz="2400" b="1"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FLOWCHART</a:t>
            </a:r>
          </a:p>
        </p:txBody>
      </p:sp>
      <p:cxnSp>
        <p:nvCxnSpPr>
          <p:cNvPr id="5" name="Straight Arrow Connector 4">
            <a:extLst>
              <a:ext uri="{FF2B5EF4-FFF2-40B4-BE49-F238E27FC236}">
                <a16:creationId xmlns:a16="http://schemas.microsoft.com/office/drawing/2014/main" id="{281F5FAB-1A6D-2505-9942-BE962093D796}"/>
              </a:ext>
            </a:extLst>
          </p:cNvPr>
          <p:cNvCxnSpPr>
            <a:cxnSpLocks/>
          </p:cNvCxnSpPr>
          <p:nvPr/>
        </p:nvCxnSpPr>
        <p:spPr>
          <a:xfrm>
            <a:off x="5310000" y="3387600"/>
            <a:ext cx="0" cy="1032708"/>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0B5CB006-D597-DF6A-31B3-7390B5E4D72A}"/>
              </a:ext>
            </a:extLst>
          </p:cNvPr>
          <p:cNvCxnSpPr>
            <a:cxnSpLocks/>
          </p:cNvCxnSpPr>
          <p:nvPr/>
        </p:nvCxnSpPr>
        <p:spPr>
          <a:xfrm>
            <a:off x="5310000" y="1882800"/>
            <a:ext cx="0" cy="435600"/>
          </a:xfrm>
          <a:prstGeom prst="straightConnector1">
            <a:avLst/>
          </a:prstGeom>
          <a:ln w="12700">
            <a:solidFill>
              <a:srgbClr val="E2E2E2"/>
            </a:solidFill>
            <a:headEnd type="none" w="sm" len="sm"/>
            <a:tailEnd type="none" w="med" len="sm"/>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AFD5FE9E-E0A6-EC4C-C1A5-A7CAEB09BF51}"/>
              </a:ext>
            </a:extLst>
          </p:cNvPr>
          <p:cNvCxnSpPr>
            <a:cxnSpLocks/>
          </p:cNvCxnSpPr>
          <p:nvPr/>
        </p:nvCxnSpPr>
        <p:spPr>
          <a:xfrm flipH="1">
            <a:off x="5309999" y="1887424"/>
            <a:ext cx="4510800" cy="0"/>
          </a:xfrm>
          <a:prstGeom prst="straightConnector1">
            <a:avLst/>
          </a:prstGeom>
          <a:ln w="12700">
            <a:solidFill>
              <a:srgbClr val="E2E2E2"/>
            </a:solidFill>
            <a:headEnd type="none" w="sm" len="sm"/>
            <a:tailEnd type="none" w="med" len="sm"/>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A11A8B43-352C-A5DE-CE42-63C679451C52}"/>
              </a:ext>
            </a:extLst>
          </p:cNvPr>
          <p:cNvCxnSpPr>
            <a:cxnSpLocks/>
          </p:cNvCxnSpPr>
          <p:nvPr/>
        </p:nvCxnSpPr>
        <p:spPr>
          <a:xfrm>
            <a:off x="9823511" y="1880722"/>
            <a:ext cx="0" cy="437028"/>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D549C3F5-F1AC-7E21-192F-315D89F95ADD}"/>
              </a:ext>
            </a:extLst>
          </p:cNvPr>
          <p:cNvSpPr txBox="1"/>
          <p:nvPr/>
        </p:nvSpPr>
        <p:spPr>
          <a:xfrm>
            <a:off x="7344000" y="1432292"/>
            <a:ext cx="596016" cy="369332"/>
          </a:xfrm>
          <a:prstGeom prst="rect">
            <a:avLst/>
          </a:prstGeom>
          <a:noFill/>
        </p:spPr>
        <p:txBody>
          <a:bodyPr wrap="square" rtlCol="0">
            <a:spAutoFit/>
          </a:bodyPr>
          <a:lstStyle/>
          <a:p>
            <a:r>
              <a:rPr lang="en-IT" dirty="0">
                <a:solidFill>
                  <a:srgbClr val="E2E2E2"/>
                </a:solidFill>
              </a:rPr>
              <a:t>osc</a:t>
            </a:r>
          </a:p>
        </p:txBody>
      </p:sp>
    </p:spTree>
    <p:extLst>
      <p:ext uri="{BB962C8B-B14F-4D97-AF65-F5344CB8AC3E}">
        <p14:creationId xmlns:p14="http://schemas.microsoft.com/office/powerpoint/2010/main" val="2624077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8" name="Oval 57">
            <a:extLst>
              <a:ext uri="{FF2B5EF4-FFF2-40B4-BE49-F238E27FC236}">
                <a16:creationId xmlns:a16="http://schemas.microsoft.com/office/drawing/2014/main" id="{31BC4803-3EDF-6450-84F8-7988A9530CD8}"/>
              </a:ext>
            </a:extLst>
          </p:cNvPr>
          <p:cNvSpPr>
            <a:spLocks noChangeAspect="1"/>
          </p:cNvSpPr>
          <p:nvPr/>
        </p:nvSpPr>
        <p:spPr>
          <a:xfrm>
            <a:off x="2973409" y="229191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 name="Oval 8">
            <a:extLst>
              <a:ext uri="{FF2B5EF4-FFF2-40B4-BE49-F238E27FC236}">
                <a16:creationId xmlns:a16="http://schemas.microsoft.com/office/drawing/2014/main" id="{C6EFBFD0-B3EC-1F46-487E-DFF8778FF96D}"/>
              </a:ext>
            </a:extLst>
          </p:cNvPr>
          <p:cNvSpPr>
            <a:spLocks noChangeAspect="1"/>
          </p:cNvSpPr>
          <p:nvPr/>
        </p:nvSpPr>
        <p:spPr>
          <a:xfrm>
            <a:off x="6969774" y="564510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6" name="Oval 5">
            <a:extLst>
              <a:ext uri="{FF2B5EF4-FFF2-40B4-BE49-F238E27FC236}">
                <a16:creationId xmlns:a16="http://schemas.microsoft.com/office/drawing/2014/main" id="{05ECC5DE-A6A2-1CE6-F6EF-D9D566985C75}"/>
              </a:ext>
            </a:extLst>
          </p:cNvPr>
          <p:cNvSpPr>
            <a:spLocks noChangeAspect="1"/>
          </p:cNvSpPr>
          <p:nvPr/>
        </p:nvSpPr>
        <p:spPr>
          <a:xfrm>
            <a:off x="10204820" y="4368638"/>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 name="Oval 17">
            <a:extLst>
              <a:ext uri="{FF2B5EF4-FFF2-40B4-BE49-F238E27FC236}">
                <a16:creationId xmlns:a16="http://schemas.microsoft.com/office/drawing/2014/main" id="{2B07FC6F-560E-29C1-B75F-F8C522D7E5D6}"/>
              </a:ext>
            </a:extLst>
          </p:cNvPr>
          <p:cNvSpPr>
            <a:spLocks noChangeAspect="1"/>
          </p:cNvSpPr>
          <p:nvPr/>
        </p:nvSpPr>
        <p:spPr>
          <a:xfrm rot="3268785">
            <a:off x="9532931" y="445399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3" name="Oval 202">
            <a:extLst>
              <a:ext uri="{FF2B5EF4-FFF2-40B4-BE49-F238E27FC236}">
                <a16:creationId xmlns:a16="http://schemas.microsoft.com/office/drawing/2014/main" id="{4D636301-7852-1A08-5944-81011E340F92}"/>
              </a:ext>
            </a:extLst>
          </p:cNvPr>
          <p:cNvSpPr>
            <a:spLocks noChangeAspect="1"/>
          </p:cNvSpPr>
          <p:nvPr/>
        </p:nvSpPr>
        <p:spPr>
          <a:xfrm rot="3268785">
            <a:off x="9796739" y="369559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3" name="Oval 302">
            <a:extLst>
              <a:ext uri="{FF2B5EF4-FFF2-40B4-BE49-F238E27FC236}">
                <a16:creationId xmlns:a16="http://schemas.microsoft.com/office/drawing/2014/main" id="{F449A1E0-DB92-C639-1712-5B83F800D4A8}"/>
              </a:ext>
            </a:extLst>
          </p:cNvPr>
          <p:cNvSpPr>
            <a:spLocks noChangeAspect="1"/>
          </p:cNvSpPr>
          <p:nvPr/>
        </p:nvSpPr>
        <p:spPr>
          <a:xfrm>
            <a:off x="8830822" y="391587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 name="Oval 6">
            <a:extLst>
              <a:ext uri="{FF2B5EF4-FFF2-40B4-BE49-F238E27FC236}">
                <a16:creationId xmlns:a16="http://schemas.microsoft.com/office/drawing/2014/main" id="{CC4F266C-E651-E6F1-FCCF-8F5C14DAFF8C}"/>
              </a:ext>
            </a:extLst>
          </p:cNvPr>
          <p:cNvSpPr>
            <a:spLocks noChangeAspect="1"/>
          </p:cNvSpPr>
          <p:nvPr/>
        </p:nvSpPr>
        <p:spPr>
          <a:xfrm>
            <a:off x="10954081" y="377864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 name="Oval 19">
            <a:extLst>
              <a:ext uri="{FF2B5EF4-FFF2-40B4-BE49-F238E27FC236}">
                <a16:creationId xmlns:a16="http://schemas.microsoft.com/office/drawing/2014/main" id="{D5D1FD14-E50C-8ED5-4196-451CB877E00A}"/>
              </a:ext>
            </a:extLst>
          </p:cNvPr>
          <p:cNvSpPr>
            <a:spLocks noChangeAspect="1"/>
          </p:cNvSpPr>
          <p:nvPr/>
        </p:nvSpPr>
        <p:spPr>
          <a:xfrm rot="3268785">
            <a:off x="10554173" y="42141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4" name="Oval 203">
            <a:extLst>
              <a:ext uri="{FF2B5EF4-FFF2-40B4-BE49-F238E27FC236}">
                <a16:creationId xmlns:a16="http://schemas.microsoft.com/office/drawing/2014/main" id="{334E47C0-C17E-A9F2-232E-B5309ED440FA}"/>
              </a:ext>
            </a:extLst>
          </p:cNvPr>
          <p:cNvSpPr>
            <a:spLocks noChangeAspect="1"/>
          </p:cNvSpPr>
          <p:nvPr/>
        </p:nvSpPr>
        <p:spPr>
          <a:xfrm rot="19597934">
            <a:off x="9796516" y="527754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 name="Oval 9">
            <a:extLst>
              <a:ext uri="{FF2B5EF4-FFF2-40B4-BE49-F238E27FC236}">
                <a16:creationId xmlns:a16="http://schemas.microsoft.com/office/drawing/2014/main" id="{0F2FD051-0660-ECD3-D95D-5507218C2846}"/>
              </a:ext>
            </a:extLst>
          </p:cNvPr>
          <p:cNvSpPr>
            <a:spLocks noChangeAspect="1"/>
          </p:cNvSpPr>
          <p:nvPr/>
        </p:nvSpPr>
        <p:spPr>
          <a:xfrm rot="3268785">
            <a:off x="7789874" y="493412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 name="Oval 12">
            <a:extLst>
              <a:ext uri="{FF2B5EF4-FFF2-40B4-BE49-F238E27FC236}">
                <a16:creationId xmlns:a16="http://schemas.microsoft.com/office/drawing/2014/main" id="{9B1B9B58-3B9E-B6F8-D8C4-F8987B7B1BEF}"/>
              </a:ext>
            </a:extLst>
          </p:cNvPr>
          <p:cNvSpPr>
            <a:spLocks noChangeAspect="1"/>
          </p:cNvSpPr>
          <p:nvPr/>
        </p:nvSpPr>
        <p:spPr>
          <a:xfrm rot="3268785">
            <a:off x="8580259" y="61795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2" name="Oval 201">
            <a:extLst>
              <a:ext uri="{FF2B5EF4-FFF2-40B4-BE49-F238E27FC236}">
                <a16:creationId xmlns:a16="http://schemas.microsoft.com/office/drawing/2014/main" id="{409C8182-15ED-4725-E081-94E8C85E5005}"/>
              </a:ext>
            </a:extLst>
          </p:cNvPr>
          <p:cNvSpPr>
            <a:spLocks noChangeAspect="1"/>
          </p:cNvSpPr>
          <p:nvPr/>
        </p:nvSpPr>
        <p:spPr>
          <a:xfrm rot="3268785">
            <a:off x="10686571" y="536489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 name="Oval 3">
            <a:extLst>
              <a:ext uri="{FF2B5EF4-FFF2-40B4-BE49-F238E27FC236}">
                <a16:creationId xmlns:a16="http://schemas.microsoft.com/office/drawing/2014/main" id="{60C8EE28-B540-EE78-3506-70ACA250DA04}"/>
              </a:ext>
            </a:extLst>
          </p:cNvPr>
          <p:cNvSpPr>
            <a:spLocks noChangeAspect="1"/>
          </p:cNvSpPr>
          <p:nvPr/>
        </p:nvSpPr>
        <p:spPr>
          <a:xfrm rot="3268785">
            <a:off x="9931099" y="611573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 name="Oval 1">
            <a:extLst>
              <a:ext uri="{FF2B5EF4-FFF2-40B4-BE49-F238E27FC236}">
                <a16:creationId xmlns:a16="http://schemas.microsoft.com/office/drawing/2014/main" id="{D190C0DA-E82B-2AB3-9CB7-AF89422C74D5}"/>
              </a:ext>
            </a:extLst>
          </p:cNvPr>
          <p:cNvSpPr>
            <a:spLocks noChangeAspect="1"/>
          </p:cNvSpPr>
          <p:nvPr/>
        </p:nvSpPr>
        <p:spPr>
          <a:xfrm rot="3268785">
            <a:off x="8121816" y="56205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0" name="Oval 49">
            <a:extLst>
              <a:ext uri="{FF2B5EF4-FFF2-40B4-BE49-F238E27FC236}">
                <a16:creationId xmlns:a16="http://schemas.microsoft.com/office/drawing/2014/main" id="{86107ED7-F42B-A5A6-D0F3-0E503619A401}"/>
              </a:ext>
            </a:extLst>
          </p:cNvPr>
          <p:cNvSpPr>
            <a:spLocks noChangeAspect="1"/>
          </p:cNvSpPr>
          <p:nvPr/>
        </p:nvSpPr>
        <p:spPr>
          <a:xfrm>
            <a:off x="3359503" y="1610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4" name="Oval 53">
            <a:extLst>
              <a:ext uri="{FF2B5EF4-FFF2-40B4-BE49-F238E27FC236}">
                <a16:creationId xmlns:a16="http://schemas.microsoft.com/office/drawing/2014/main" id="{075318E8-761F-6829-16C9-2A07CDFE8AD4}"/>
              </a:ext>
            </a:extLst>
          </p:cNvPr>
          <p:cNvSpPr>
            <a:spLocks noChangeAspect="1"/>
          </p:cNvSpPr>
          <p:nvPr/>
        </p:nvSpPr>
        <p:spPr>
          <a:xfrm>
            <a:off x="2753434" y="136278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3" name="Oval 292">
            <a:extLst>
              <a:ext uri="{FF2B5EF4-FFF2-40B4-BE49-F238E27FC236}">
                <a16:creationId xmlns:a16="http://schemas.microsoft.com/office/drawing/2014/main" id="{D0302D78-207B-4E62-1115-C041A06E03AD}"/>
              </a:ext>
            </a:extLst>
          </p:cNvPr>
          <p:cNvSpPr>
            <a:spLocks noChangeAspect="1"/>
          </p:cNvSpPr>
          <p:nvPr/>
        </p:nvSpPr>
        <p:spPr>
          <a:xfrm>
            <a:off x="2035598" y="189847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2" name="Oval 241">
            <a:extLst>
              <a:ext uri="{FF2B5EF4-FFF2-40B4-BE49-F238E27FC236}">
                <a16:creationId xmlns:a16="http://schemas.microsoft.com/office/drawing/2014/main" id="{E6CE3029-BFEB-4D7C-1665-1306FD595149}"/>
              </a:ext>
            </a:extLst>
          </p:cNvPr>
          <p:cNvSpPr>
            <a:spLocks noChangeAspect="1"/>
          </p:cNvSpPr>
          <p:nvPr/>
        </p:nvSpPr>
        <p:spPr>
          <a:xfrm>
            <a:off x="1029186"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5" name="Oval 54">
            <a:extLst>
              <a:ext uri="{FF2B5EF4-FFF2-40B4-BE49-F238E27FC236}">
                <a16:creationId xmlns:a16="http://schemas.microsoft.com/office/drawing/2014/main" id="{66EE2C9B-A6BA-4B34-8205-BEEE663738B3}"/>
              </a:ext>
            </a:extLst>
          </p:cNvPr>
          <p:cNvSpPr>
            <a:spLocks noChangeAspect="1"/>
          </p:cNvSpPr>
          <p:nvPr/>
        </p:nvSpPr>
        <p:spPr>
          <a:xfrm flipH="1" flipV="1">
            <a:off x="4225112" y="2250504"/>
            <a:ext cx="113214" cy="113214"/>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7" name="Oval 236">
            <a:extLst>
              <a:ext uri="{FF2B5EF4-FFF2-40B4-BE49-F238E27FC236}">
                <a16:creationId xmlns:a16="http://schemas.microsoft.com/office/drawing/2014/main" id="{B50A119B-94EE-1CEF-CF52-EF9CC4D9271C}"/>
              </a:ext>
            </a:extLst>
          </p:cNvPr>
          <p:cNvSpPr>
            <a:spLocks noChangeAspect="1"/>
          </p:cNvSpPr>
          <p:nvPr/>
        </p:nvSpPr>
        <p:spPr>
          <a:xfrm>
            <a:off x="1842386" y="106009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3" name="Oval 272">
            <a:extLst>
              <a:ext uri="{FF2B5EF4-FFF2-40B4-BE49-F238E27FC236}">
                <a16:creationId xmlns:a16="http://schemas.microsoft.com/office/drawing/2014/main" id="{2E0BBB53-19DF-7331-160B-961425CCC17B}"/>
              </a:ext>
            </a:extLst>
          </p:cNvPr>
          <p:cNvSpPr>
            <a:spLocks noChangeAspect="1"/>
          </p:cNvSpPr>
          <p:nvPr/>
        </p:nvSpPr>
        <p:spPr>
          <a:xfrm>
            <a:off x="4522520" y="130265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7" name="Oval 186">
            <a:extLst>
              <a:ext uri="{FF2B5EF4-FFF2-40B4-BE49-F238E27FC236}">
                <a16:creationId xmlns:a16="http://schemas.microsoft.com/office/drawing/2014/main" id="{392BB49C-5DB9-4D07-D92B-9EF866155714}"/>
              </a:ext>
            </a:extLst>
          </p:cNvPr>
          <p:cNvSpPr>
            <a:spLocks noChangeAspect="1"/>
          </p:cNvSpPr>
          <p:nvPr/>
        </p:nvSpPr>
        <p:spPr>
          <a:xfrm>
            <a:off x="4422994" y="16891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8" name="Oval 237">
            <a:extLst>
              <a:ext uri="{FF2B5EF4-FFF2-40B4-BE49-F238E27FC236}">
                <a16:creationId xmlns:a16="http://schemas.microsoft.com/office/drawing/2014/main" id="{E11A6730-02B1-4D29-0BAB-0ED56858DA92}"/>
              </a:ext>
            </a:extLst>
          </p:cNvPr>
          <p:cNvSpPr>
            <a:spLocks noChangeAspect="1"/>
          </p:cNvSpPr>
          <p:nvPr/>
        </p:nvSpPr>
        <p:spPr>
          <a:xfrm>
            <a:off x="3751005" y="233769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0" name="Oval 239">
            <a:extLst>
              <a:ext uri="{FF2B5EF4-FFF2-40B4-BE49-F238E27FC236}">
                <a16:creationId xmlns:a16="http://schemas.microsoft.com/office/drawing/2014/main" id="{3DC72947-5239-1FE0-73B6-BFCBCCAE0E10}"/>
              </a:ext>
            </a:extLst>
          </p:cNvPr>
          <p:cNvSpPr>
            <a:spLocks noChangeAspect="1"/>
          </p:cNvSpPr>
          <p:nvPr/>
        </p:nvSpPr>
        <p:spPr>
          <a:xfrm>
            <a:off x="4018798" y="115341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8" name="Oval 197">
            <a:extLst>
              <a:ext uri="{FF2B5EF4-FFF2-40B4-BE49-F238E27FC236}">
                <a16:creationId xmlns:a16="http://schemas.microsoft.com/office/drawing/2014/main" id="{28309C8E-08E9-CE1D-1845-9D6346E3A800}"/>
              </a:ext>
            </a:extLst>
          </p:cNvPr>
          <p:cNvSpPr>
            <a:spLocks noChangeAspect="1"/>
          </p:cNvSpPr>
          <p:nvPr/>
        </p:nvSpPr>
        <p:spPr>
          <a:xfrm rot="3268785">
            <a:off x="7193968" y="527272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 name="Oval 10">
            <a:extLst>
              <a:ext uri="{FF2B5EF4-FFF2-40B4-BE49-F238E27FC236}">
                <a16:creationId xmlns:a16="http://schemas.microsoft.com/office/drawing/2014/main" id="{292B9077-E0A1-D02B-D689-32CE902681C9}"/>
              </a:ext>
            </a:extLst>
          </p:cNvPr>
          <p:cNvSpPr>
            <a:spLocks noChangeAspect="1"/>
          </p:cNvSpPr>
          <p:nvPr/>
        </p:nvSpPr>
        <p:spPr>
          <a:xfrm rot="3268785">
            <a:off x="8994067" y="460012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1" name="Oval 190">
            <a:extLst>
              <a:ext uri="{FF2B5EF4-FFF2-40B4-BE49-F238E27FC236}">
                <a16:creationId xmlns:a16="http://schemas.microsoft.com/office/drawing/2014/main" id="{3C0BD570-B24B-7F64-4CD4-218B0EDB7774}"/>
              </a:ext>
            </a:extLst>
          </p:cNvPr>
          <p:cNvSpPr>
            <a:spLocks noChangeAspect="1"/>
          </p:cNvSpPr>
          <p:nvPr/>
        </p:nvSpPr>
        <p:spPr>
          <a:xfrm>
            <a:off x="652206" y="317823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4" name="Oval 303">
            <a:extLst>
              <a:ext uri="{FF2B5EF4-FFF2-40B4-BE49-F238E27FC236}">
                <a16:creationId xmlns:a16="http://schemas.microsoft.com/office/drawing/2014/main" id="{E14DB07B-A107-1CC2-7374-15225068ABD9}"/>
              </a:ext>
            </a:extLst>
          </p:cNvPr>
          <p:cNvSpPr>
            <a:spLocks noChangeAspect="1"/>
          </p:cNvSpPr>
          <p:nvPr/>
        </p:nvSpPr>
        <p:spPr>
          <a:xfrm>
            <a:off x="8831354" y="353764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5" name="Oval 304">
            <a:extLst>
              <a:ext uri="{FF2B5EF4-FFF2-40B4-BE49-F238E27FC236}">
                <a16:creationId xmlns:a16="http://schemas.microsoft.com/office/drawing/2014/main" id="{71F87E98-6409-1EC8-E0E4-8D05861649D5}"/>
              </a:ext>
            </a:extLst>
          </p:cNvPr>
          <p:cNvSpPr>
            <a:spLocks noChangeAspect="1"/>
          </p:cNvSpPr>
          <p:nvPr/>
        </p:nvSpPr>
        <p:spPr>
          <a:xfrm>
            <a:off x="8881260" y="30424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4" name="Oval 293">
            <a:extLst>
              <a:ext uri="{FF2B5EF4-FFF2-40B4-BE49-F238E27FC236}">
                <a16:creationId xmlns:a16="http://schemas.microsoft.com/office/drawing/2014/main" id="{64139F89-8BFA-568C-8140-A3C11081617B}"/>
              </a:ext>
            </a:extLst>
          </p:cNvPr>
          <p:cNvSpPr>
            <a:spLocks noChangeAspect="1"/>
          </p:cNvSpPr>
          <p:nvPr/>
        </p:nvSpPr>
        <p:spPr>
          <a:xfrm>
            <a:off x="1986657" y="394150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7" name="Oval 196">
            <a:extLst>
              <a:ext uri="{FF2B5EF4-FFF2-40B4-BE49-F238E27FC236}">
                <a16:creationId xmlns:a16="http://schemas.microsoft.com/office/drawing/2014/main" id="{DA824DBE-8BA2-54A9-56E8-AD9FE35EF00A}"/>
              </a:ext>
            </a:extLst>
          </p:cNvPr>
          <p:cNvSpPr>
            <a:spLocks noChangeAspect="1"/>
          </p:cNvSpPr>
          <p:nvPr/>
        </p:nvSpPr>
        <p:spPr>
          <a:xfrm>
            <a:off x="1847246" y="26086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3" name="Oval 72">
            <a:extLst>
              <a:ext uri="{FF2B5EF4-FFF2-40B4-BE49-F238E27FC236}">
                <a16:creationId xmlns:a16="http://schemas.microsoft.com/office/drawing/2014/main" id="{A5014859-202A-6ECA-8600-2F08B74CA25E}"/>
              </a:ext>
            </a:extLst>
          </p:cNvPr>
          <p:cNvSpPr>
            <a:spLocks noChangeAspect="1"/>
          </p:cNvSpPr>
          <p:nvPr/>
        </p:nvSpPr>
        <p:spPr>
          <a:xfrm>
            <a:off x="6873937" y="365654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9" name="Oval 288">
            <a:extLst>
              <a:ext uri="{FF2B5EF4-FFF2-40B4-BE49-F238E27FC236}">
                <a16:creationId xmlns:a16="http://schemas.microsoft.com/office/drawing/2014/main" id="{52F3D425-8A8E-E504-5E6B-95D835FC3B38}"/>
              </a:ext>
            </a:extLst>
          </p:cNvPr>
          <p:cNvSpPr>
            <a:spLocks noChangeAspect="1"/>
          </p:cNvSpPr>
          <p:nvPr/>
        </p:nvSpPr>
        <p:spPr>
          <a:xfrm>
            <a:off x="6567814" y="350164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0" name="Oval 289">
            <a:extLst>
              <a:ext uri="{FF2B5EF4-FFF2-40B4-BE49-F238E27FC236}">
                <a16:creationId xmlns:a16="http://schemas.microsoft.com/office/drawing/2014/main" id="{21320C05-CD70-C020-2435-2B2B678EF5E4}"/>
              </a:ext>
            </a:extLst>
          </p:cNvPr>
          <p:cNvSpPr>
            <a:spLocks noChangeAspect="1"/>
          </p:cNvSpPr>
          <p:nvPr/>
        </p:nvSpPr>
        <p:spPr>
          <a:xfrm>
            <a:off x="6429507" y="3682455"/>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1" name="Oval 290">
            <a:extLst>
              <a:ext uri="{FF2B5EF4-FFF2-40B4-BE49-F238E27FC236}">
                <a16:creationId xmlns:a16="http://schemas.microsoft.com/office/drawing/2014/main" id="{A2724530-7231-6321-7E70-0EB2EDF226F2}"/>
              </a:ext>
            </a:extLst>
          </p:cNvPr>
          <p:cNvSpPr>
            <a:spLocks noChangeAspect="1"/>
          </p:cNvSpPr>
          <p:nvPr/>
        </p:nvSpPr>
        <p:spPr>
          <a:xfrm>
            <a:off x="6649980" y="381213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1" name="Oval 40">
            <a:extLst>
              <a:ext uri="{FF2B5EF4-FFF2-40B4-BE49-F238E27FC236}">
                <a16:creationId xmlns:a16="http://schemas.microsoft.com/office/drawing/2014/main" id="{CB3474FB-4851-8230-3A0E-CDCC1C892914}"/>
              </a:ext>
            </a:extLst>
          </p:cNvPr>
          <p:cNvSpPr>
            <a:spLocks noChangeAspect="1"/>
          </p:cNvSpPr>
          <p:nvPr/>
        </p:nvSpPr>
        <p:spPr>
          <a:xfrm>
            <a:off x="6207365" y="102832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6" name="Oval 105">
            <a:extLst>
              <a:ext uri="{FF2B5EF4-FFF2-40B4-BE49-F238E27FC236}">
                <a16:creationId xmlns:a16="http://schemas.microsoft.com/office/drawing/2014/main" id="{161B15A6-5C72-828B-8A47-BD1AB6E3E1B7}"/>
              </a:ext>
            </a:extLst>
          </p:cNvPr>
          <p:cNvSpPr>
            <a:spLocks noChangeAspect="1"/>
          </p:cNvSpPr>
          <p:nvPr/>
        </p:nvSpPr>
        <p:spPr>
          <a:xfrm flipH="1">
            <a:off x="9676305" y="145505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0" name="Oval 279">
            <a:extLst>
              <a:ext uri="{FF2B5EF4-FFF2-40B4-BE49-F238E27FC236}">
                <a16:creationId xmlns:a16="http://schemas.microsoft.com/office/drawing/2014/main" id="{B5D58D37-A2F5-9CEF-2D15-12BDB948F223}"/>
              </a:ext>
            </a:extLst>
          </p:cNvPr>
          <p:cNvSpPr>
            <a:spLocks noChangeAspect="1"/>
          </p:cNvSpPr>
          <p:nvPr/>
        </p:nvSpPr>
        <p:spPr>
          <a:xfrm>
            <a:off x="11130044" y="305515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1" name="Oval 280">
            <a:extLst>
              <a:ext uri="{FF2B5EF4-FFF2-40B4-BE49-F238E27FC236}">
                <a16:creationId xmlns:a16="http://schemas.microsoft.com/office/drawing/2014/main" id="{A92B6DC9-EC15-9345-B238-4A02369D4CA1}"/>
              </a:ext>
            </a:extLst>
          </p:cNvPr>
          <p:cNvSpPr>
            <a:spLocks noChangeAspect="1"/>
          </p:cNvSpPr>
          <p:nvPr/>
        </p:nvSpPr>
        <p:spPr>
          <a:xfrm>
            <a:off x="11366349" y="315466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2" name="Oval 281">
            <a:extLst>
              <a:ext uri="{FF2B5EF4-FFF2-40B4-BE49-F238E27FC236}">
                <a16:creationId xmlns:a16="http://schemas.microsoft.com/office/drawing/2014/main" id="{6F076AFC-13DF-EB73-F138-60ABDADFFE46}"/>
              </a:ext>
            </a:extLst>
          </p:cNvPr>
          <p:cNvSpPr>
            <a:spLocks noChangeAspect="1"/>
          </p:cNvSpPr>
          <p:nvPr/>
        </p:nvSpPr>
        <p:spPr>
          <a:xfrm>
            <a:off x="11116982" y="349504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7" name="Oval 276">
            <a:extLst>
              <a:ext uri="{FF2B5EF4-FFF2-40B4-BE49-F238E27FC236}">
                <a16:creationId xmlns:a16="http://schemas.microsoft.com/office/drawing/2014/main" id="{2ABA6668-CFDD-FED9-2C74-E058F26843B5}"/>
              </a:ext>
            </a:extLst>
          </p:cNvPr>
          <p:cNvSpPr>
            <a:spLocks noChangeAspect="1"/>
          </p:cNvSpPr>
          <p:nvPr/>
        </p:nvSpPr>
        <p:spPr>
          <a:xfrm>
            <a:off x="9611865" y="4553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8" name="Oval 277">
            <a:extLst>
              <a:ext uri="{FF2B5EF4-FFF2-40B4-BE49-F238E27FC236}">
                <a16:creationId xmlns:a16="http://schemas.microsoft.com/office/drawing/2014/main" id="{5CB47E8A-975F-A04C-41D4-3F8EB3B06B70}"/>
              </a:ext>
            </a:extLst>
          </p:cNvPr>
          <p:cNvSpPr>
            <a:spLocks noChangeAspect="1"/>
          </p:cNvSpPr>
          <p:nvPr/>
        </p:nvSpPr>
        <p:spPr>
          <a:xfrm>
            <a:off x="8469934" y="6225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9" name="Oval 278">
            <a:extLst>
              <a:ext uri="{FF2B5EF4-FFF2-40B4-BE49-F238E27FC236}">
                <a16:creationId xmlns:a16="http://schemas.microsoft.com/office/drawing/2014/main" id="{5342AC89-52DE-53E9-045E-3B4408350315}"/>
              </a:ext>
            </a:extLst>
          </p:cNvPr>
          <p:cNvSpPr>
            <a:spLocks noChangeAspect="1"/>
          </p:cNvSpPr>
          <p:nvPr/>
        </p:nvSpPr>
        <p:spPr>
          <a:xfrm>
            <a:off x="11543156" y="274015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9" name="Oval 188">
            <a:extLst>
              <a:ext uri="{FF2B5EF4-FFF2-40B4-BE49-F238E27FC236}">
                <a16:creationId xmlns:a16="http://schemas.microsoft.com/office/drawing/2014/main" id="{AD47A386-3D8D-49F9-E47E-EF9216CC4E0E}"/>
              </a:ext>
            </a:extLst>
          </p:cNvPr>
          <p:cNvSpPr>
            <a:spLocks noChangeAspect="1"/>
          </p:cNvSpPr>
          <p:nvPr/>
        </p:nvSpPr>
        <p:spPr>
          <a:xfrm>
            <a:off x="4735337" y="8159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5" name="Oval 274">
            <a:extLst>
              <a:ext uri="{FF2B5EF4-FFF2-40B4-BE49-F238E27FC236}">
                <a16:creationId xmlns:a16="http://schemas.microsoft.com/office/drawing/2014/main" id="{6F7EE248-34F6-8F79-D91D-7E4967E1EA99}"/>
              </a:ext>
            </a:extLst>
          </p:cNvPr>
          <p:cNvSpPr>
            <a:spLocks noChangeAspect="1"/>
          </p:cNvSpPr>
          <p:nvPr/>
        </p:nvSpPr>
        <p:spPr>
          <a:xfrm>
            <a:off x="2648016" y="407417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7" name="Oval 206">
            <a:extLst>
              <a:ext uri="{FF2B5EF4-FFF2-40B4-BE49-F238E27FC236}">
                <a16:creationId xmlns:a16="http://schemas.microsoft.com/office/drawing/2014/main" id="{8A71CB2F-92A6-0204-B99C-89B410315F6E}"/>
              </a:ext>
            </a:extLst>
          </p:cNvPr>
          <p:cNvSpPr>
            <a:spLocks noChangeAspect="1"/>
          </p:cNvSpPr>
          <p:nvPr/>
        </p:nvSpPr>
        <p:spPr>
          <a:xfrm rot="3268785">
            <a:off x="3765964" y="64044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4" name="Oval 253">
            <a:extLst>
              <a:ext uri="{FF2B5EF4-FFF2-40B4-BE49-F238E27FC236}">
                <a16:creationId xmlns:a16="http://schemas.microsoft.com/office/drawing/2014/main" id="{8173BC20-4603-1E61-5B6C-B6E9519F4CC6}"/>
              </a:ext>
            </a:extLst>
          </p:cNvPr>
          <p:cNvSpPr>
            <a:spLocks noChangeAspect="1"/>
          </p:cNvSpPr>
          <p:nvPr/>
        </p:nvSpPr>
        <p:spPr>
          <a:xfrm rot="3268785">
            <a:off x="5476557" y="53370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2" name="Oval 251">
            <a:extLst>
              <a:ext uri="{FF2B5EF4-FFF2-40B4-BE49-F238E27FC236}">
                <a16:creationId xmlns:a16="http://schemas.microsoft.com/office/drawing/2014/main" id="{0F047FE0-840F-D3E2-96CF-22D4DBE62479}"/>
              </a:ext>
            </a:extLst>
          </p:cNvPr>
          <p:cNvSpPr>
            <a:spLocks noChangeAspect="1"/>
          </p:cNvSpPr>
          <p:nvPr/>
        </p:nvSpPr>
        <p:spPr>
          <a:xfrm rot="3268785">
            <a:off x="6036449" y="568430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1" name="Oval 250">
            <a:extLst>
              <a:ext uri="{FF2B5EF4-FFF2-40B4-BE49-F238E27FC236}">
                <a16:creationId xmlns:a16="http://schemas.microsoft.com/office/drawing/2014/main" id="{BFE04514-9813-1C35-F605-12CF32F9C41E}"/>
              </a:ext>
            </a:extLst>
          </p:cNvPr>
          <p:cNvSpPr>
            <a:spLocks noChangeAspect="1"/>
          </p:cNvSpPr>
          <p:nvPr/>
        </p:nvSpPr>
        <p:spPr>
          <a:xfrm rot="3268785">
            <a:off x="5314674" y="596653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9" name="Oval 208">
            <a:extLst>
              <a:ext uri="{FF2B5EF4-FFF2-40B4-BE49-F238E27FC236}">
                <a16:creationId xmlns:a16="http://schemas.microsoft.com/office/drawing/2014/main" id="{DBC8C7D2-2F16-55F6-322A-78EC2DFDE598}"/>
              </a:ext>
            </a:extLst>
          </p:cNvPr>
          <p:cNvSpPr>
            <a:spLocks noChangeAspect="1"/>
          </p:cNvSpPr>
          <p:nvPr/>
        </p:nvSpPr>
        <p:spPr>
          <a:xfrm rot="3268785">
            <a:off x="4056493" y="580120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6" name="Oval 135">
            <a:extLst>
              <a:ext uri="{FF2B5EF4-FFF2-40B4-BE49-F238E27FC236}">
                <a16:creationId xmlns:a16="http://schemas.microsoft.com/office/drawing/2014/main" id="{CBD1610E-BC96-393E-BC77-904B21F7965D}"/>
              </a:ext>
            </a:extLst>
          </p:cNvPr>
          <p:cNvSpPr>
            <a:spLocks noChangeAspect="1"/>
          </p:cNvSpPr>
          <p:nvPr/>
        </p:nvSpPr>
        <p:spPr>
          <a:xfrm>
            <a:off x="5244457" y="179501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6" name="Oval 145">
            <a:extLst>
              <a:ext uri="{FF2B5EF4-FFF2-40B4-BE49-F238E27FC236}">
                <a16:creationId xmlns:a16="http://schemas.microsoft.com/office/drawing/2014/main" id="{72326CDC-216B-7352-DF96-8E030C4696A0}"/>
              </a:ext>
            </a:extLst>
          </p:cNvPr>
          <p:cNvSpPr>
            <a:spLocks noChangeAspect="1"/>
          </p:cNvSpPr>
          <p:nvPr/>
        </p:nvSpPr>
        <p:spPr>
          <a:xfrm>
            <a:off x="5033855" y="14471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1" name="Oval 240">
            <a:extLst>
              <a:ext uri="{FF2B5EF4-FFF2-40B4-BE49-F238E27FC236}">
                <a16:creationId xmlns:a16="http://schemas.microsoft.com/office/drawing/2014/main" id="{9551A1AC-9B3C-3570-855C-3495D2978821}"/>
              </a:ext>
            </a:extLst>
          </p:cNvPr>
          <p:cNvSpPr>
            <a:spLocks noChangeAspect="1"/>
          </p:cNvSpPr>
          <p:nvPr/>
        </p:nvSpPr>
        <p:spPr>
          <a:xfrm>
            <a:off x="5135147" y="9537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6" name="Oval 255">
            <a:extLst>
              <a:ext uri="{FF2B5EF4-FFF2-40B4-BE49-F238E27FC236}">
                <a16:creationId xmlns:a16="http://schemas.microsoft.com/office/drawing/2014/main" id="{C5B0B399-D64B-CBA9-146C-A7489E6BCF76}"/>
              </a:ext>
            </a:extLst>
          </p:cNvPr>
          <p:cNvSpPr>
            <a:spLocks noChangeAspect="1"/>
          </p:cNvSpPr>
          <p:nvPr/>
        </p:nvSpPr>
        <p:spPr>
          <a:xfrm rot="3268785">
            <a:off x="4011875" y="476649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8" name="Oval 257">
            <a:extLst>
              <a:ext uri="{FF2B5EF4-FFF2-40B4-BE49-F238E27FC236}">
                <a16:creationId xmlns:a16="http://schemas.microsoft.com/office/drawing/2014/main" id="{4BEF0D63-A598-63AA-2833-3777C2C58BDD}"/>
              </a:ext>
            </a:extLst>
          </p:cNvPr>
          <p:cNvSpPr>
            <a:spLocks noChangeAspect="1"/>
          </p:cNvSpPr>
          <p:nvPr/>
        </p:nvSpPr>
        <p:spPr>
          <a:xfrm rot="3268785">
            <a:off x="3403096" y="490710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3" name="Oval 252">
            <a:extLst>
              <a:ext uri="{FF2B5EF4-FFF2-40B4-BE49-F238E27FC236}">
                <a16:creationId xmlns:a16="http://schemas.microsoft.com/office/drawing/2014/main" id="{FFD36BD2-A1B3-03C7-6A85-A1A3C17F8BBE}"/>
              </a:ext>
            </a:extLst>
          </p:cNvPr>
          <p:cNvSpPr>
            <a:spLocks noChangeAspect="1"/>
          </p:cNvSpPr>
          <p:nvPr/>
        </p:nvSpPr>
        <p:spPr>
          <a:xfrm rot="3268785">
            <a:off x="5699025" y="51029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5" name="Oval 254">
            <a:extLst>
              <a:ext uri="{FF2B5EF4-FFF2-40B4-BE49-F238E27FC236}">
                <a16:creationId xmlns:a16="http://schemas.microsoft.com/office/drawing/2014/main" id="{6D598C35-3276-7CC4-8143-FB956E75A58D}"/>
              </a:ext>
            </a:extLst>
          </p:cNvPr>
          <p:cNvSpPr>
            <a:spLocks noChangeAspect="1"/>
          </p:cNvSpPr>
          <p:nvPr/>
        </p:nvSpPr>
        <p:spPr>
          <a:xfrm rot="3268785">
            <a:off x="4296832" y="475284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0" name="Oval 249">
            <a:extLst>
              <a:ext uri="{FF2B5EF4-FFF2-40B4-BE49-F238E27FC236}">
                <a16:creationId xmlns:a16="http://schemas.microsoft.com/office/drawing/2014/main" id="{41221808-D6B9-07D5-8544-E6EE02E24967}"/>
              </a:ext>
            </a:extLst>
          </p:cNvPr>
          <p:cNvSpPr>
            <a:spLocks noChangeAspect="1"/>
          </p:cNvSpPr>
          <p:nvPr/>
        </p:nvSpPr>
        <p:spPr>
          <a:xfrm rot="3268785">
            <a:off x="6446252" y="427660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9" name="Oval 148">
            <a:extLst>
              <a:ext uri="{FF2B5EF4-FFF2-40B4-BE49-F238E27FC236}">
                <a16:creationId xmlns:a16="http://schemas.microsoft.com/office/drawing/2014/main" id="{62DDCBB9-C294-6BC4-EEB2-A4DA6092CDA2}"/>
              </a:ext>
            </a:extLst>
          </p:cNvPr>
          <p:cNvSpPr>
            <a:spLocks noChangeAspect="1"/>
          </p:cNvSpPr>
          <p:nvPr/>
        </p:nvSpPr>
        <p:spPr>
          <a:xfrm>
            <a:off x="6713702" y="84755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3" name="Oval 242">
            <a:extLst>
              <a:ext uri="{FF2B5EF4-FFF2-40B4-BE49-F238E27FC236}">
                <a16:creationId xmlns:a16="http://schemas.microsoft.com/office/drawing/2014/main" id="{6E966C8B-A1C2-EF10-91C8-62A6995669B0}"/>
              </a:ext>
            </a:extLst>
          </p:cNvPr>
          <p:cNvSpPr>
            <a:spLocks noChangeAspect="1"/>
          </p:cNvSpPr>
          <p:nvPr/>
        </p:nvSpPr>
        <p:spPr>
          <a:xfrm>
            <a:off x="8211728" y="89327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7" name="Oval 246">
            <a:extLst>
              <a:ext uri="{FF2B5EF4-FFF2-40B4-BE49-F238E27FC236}">
                <a16:creationId xmlns:a16="http://schemas.microsoft.com/office/drawing/2014/main" id="{B750DC4C-173D-8CF5-5366-FF79CE1987AC}"/>
              </a:ext>
            </a:extLst>
          </p:cNvPr>
          <p:cNvSpPr>
            <a:spLocks noChangeAspect="1"/>
          </p:cNvSpPr>
          <p:nvPr/>
        </p:nvSpPr>
        <p:spPr>
          <a:xfrm>
            <a:off x="10465296" y="10186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8" name="Oval 247">
            <a:extLst>
              <a:ext uri="{FF2B5EF4-FFF2-40B4-BE49-F238E27FC236}">
                <a16:creationId xmlns:a16="http://schemas.microsoft.com/office/drawing/2014/main" id="{84A0E039-423D-260F-4437-2487E8C64BDB}"/>
              </a:ext>
            </a:extLst>
          </p:cNvPr>
          <p:cNvSpPr>
            <a:spLocks noChangeAspect="1"/>
          </p:cNvSpPr>
          <p:nvPr/>
        </p:nvSpPr>
        <p:spPr>
          <a:xfrm>
            <a:off x="11579156" y="131706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9" name="Oval 248">
            <a:extLst>
              <a:ext uri="{FF2B5EF4-FFF2-40B4-BE49-F238E27FC236}">
                <a16:creationId xmlns:a16="http://schemas.microsoft.com/office/drawing/2014/main" id="{15975944-F434-CF8F-6377-798E2CF9BAE6}"/>
              </a:ext>
            </a:extLst>
          </p:cNvPr>
          <p:cNvSpPr>
            <a:spLocks noChangeAspect="1"/>
          </p:cNvSpPr>
          <p:nvPr/>
        </p:nvSpPr>
        <p:spPr>
          <a:xfrm>
            <a:off x="11366349" y="19785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cxnSp>
        <p:nvCxnSpPr>
          <p:cNvPr id="178" name="Straight Connector 177">
            <a:extLst>
              <a:ext uri="{FF2B5EF4-FFF2-40B4-BE49-F238E27FC236}">
                <a16:creationId xmlns:a16="http://schemas.microsoft.com/office/drawing/2014/main" id="{DCD718FB-42BA-EFC7-B471-E3DAA0408A58}"/>
              </a:ext>
            </a:extLst>
          </p:cNvPr>
          <p:cNvCxnSpPr>
            <a:cxnSpLocks/>
          </p:cNvCxnSpPr>
          <p:nvPr/>
        </p:nvCxnSpPr>
        <p:spPr>
          <a:xfrm flipH="1" flipV="1">
            <a:off x="9049055" y="1287351"/>
            <a:ext cx="1242428" cy="1282615"/>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id="{2E0FE082-0D0C-89CC-E362-149FFE736999}"/>
              </a:ext>
            </a:extLst>
          </p:cNvPr>
          <p:cNvCxnSpPr>
            <a:cxnSpLocks/>
          </p:cNvCxnSpPr>
          <p:nvPr/>
        </p:nvCxnSpPr>
        <p:spPr>
          <a:xfrm>
            <a:off x="3705690" y="3988936"/>
            <a:ext cx="1641801" cy="216190"/>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cxnSp>
        <p:nvCxnSpPr>
          <p:cNvPr id="168" name="Straight Connector 167">
            <a:extLst>
              <a:ext uri="{FF2B5EF4-FFF2-40B4-BE49-F238E27FC236}">
                <a16:creationId xmlns:a16="http://schemas.microsoft.com/office/drawing/2014/main" id="{082F974E-42CF-A170-403B-DA3BB0D112A0}"/>
              </a:ext>
            </a:extLst>
          </p:cNvPr>
          <p:cNvCxnSpPr>
            <a:cxnSpLocks/>
          </p:cNvCxnSpPr>
          <p:nvPr/>
        </p:nvCxnSpPr>
        <p:spPr>
          <a:xfrm flipH="1">
            <a:off x="5482875" y="2808372"/>
            <a:ext cx="1114769" cy="1446404"/>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124DBE70-662A-392C-4CA2-CCFBB0EF0725}"/>
              </a:ext>
            </a:extLst>
          </p:cNvPr>
          <p:cNvCxnSpPr>
            <a:cxnSpLocks/>
          </p:cNvCxnSpPr>
          <p:nvPr/>
        </p:nvCxnSpPr>
        <p:spPr>
          <a:xfrm flipH="1">
            <a:off x="6918674" y="1341756"/>
            <a:ext cx="2102008" cy="1184421"/>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cxnSp>
        <p:nvCxnSpPr>
          <p:cNvPr id="160" name="Straight Connector 159">
            <a:extLst>
              <a:ext uri="{FF2B5EF4-FFF2-40B4-BE49-F238E27FC236}">
                <a16:creationId xmlns:a16="http://schemas.microsoft.com/office/drawing/2014/main" id="{ADA09CE1-80C6-CB07-7C2B-0027FB385EB8}"/>
              </a:ext>
            </a:extLst>
          </p:cNvPr>
          <p:cNvCxnSpPr>
            <a:cxnSpLocks/>
          </p:cNvCxnSpPr>
          <p:nvPr/>
        </p:nvCxnSpPr>
        <p:spPr>
          <a:xfrm flipV="1">
            <a:off x="2097891" y="4083336"/>
            <a:ext cx="1396003" cy="1127592"/>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02E61984-F812-925D-1914-4F35112ABB05}"/>
              </a:ext>
            </a:extLst>
          </p:cNvPr>
          <p:cNvSpPr>
            <a:spLocks noChangeAspect="1"/>
          </p:cNvSpPr>
          <p:nvPr/>
        </p:nvSpPr>
        <p:spPr>
          <a:xfrm>
            <a:off x="2416703" y="456110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 name="Oval 21">
            <a:extLst>
              <a:ext uri="{FF2B5EF4-FFF2-40B4-BE49-F238E27FC236}">
                <a16:creationId xmlns:a16="http://schemas.microsoft.com/office/drawing/2014/main" id="{F8352171-998D-9F5A-FA9A-F33FE9BA9B94}"/>
              </a:ext>
            </a:extLst>
          </p:cNvPr>
          <p:cNvSpPr>
            <a:spLocks noChangeAspect="1"/>
          </p:cNvSpPr>
          <p:nvPr/>
        </p:nvSpPr>
        <p:spPr>
          <a:xfrm>
            <a:off x="3895700" y="3344081"/>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 name="Oval 22">
            <a:extLst>
              <a:ext uri="{FF2B5EF4-FFF2-40B4-BE49-F238E27FC236}">
                <a16:creationId xmlns:a16="http://schemas.microsoft.com/office/drawing/2014/main" id="{BFCA302A-A516-A6EA-0BFB-4A7BA33A2816}"/>
              </a:ext>
            </a:extLst>
          </p:cNvPr>
          <p:cNvSpPr>
            <a:spLocks noChangeAspect="1"/>
          </p:cNvSpPr>
          <p:nvPr/>
        </p:nvSpPr>
        <p:spPr>
          <a:xfrm>
            <a:off x="5113548" y="2903322"/>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 name="Oval 24">
            <a:extLst>
              <a:ext uri="{FF2B5EF4-FFF2-40B4-BE49-F238E27FC236}">
                <a16:creationId xmlns:a16="http://schemas.microsoft.com/office/drawing/2014/main" id="{14C6E566-6A8E-4EC3-079F-E64C042A8F64}"/>
              </a:ext>
            </a:extLst>
          </p:cNvPr>
          <p:cNvSpPr>
            <a:spLocks noChangeAspect="1"/>
          </p:cNvSpPr>
          <p:nvPr/>
        </p:nvSpPr>
        <p:spPr>
          <a:xfrm>
            <a:off x="5023819" y="3785057"/>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 name="Oval 25">
            <a:extLst>
              <a:ext uri="{FF2B5EF4-FFF2-40B4-BE49-F238E27FC236}">
                <a16:creationId xmlns:a16="http://schemas.microsoft.com/office/drawing/2014/main" id="{EC8B14E5-121D-746B-2EE7-B0C5638A8C31}"/>
              </a:ext>
            </a:extLst>
          </p:cNvPr>
          <p:cNvSpPr>
            <a:spLocks noChangeAspect="1"/>
          </p:cNvSpPr>
          <p:nvPr/>
        </p:nvSpPr>
        <p:spPr>
          <a:xfrm>
            <a:off x="5647873" y="2292703"/>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 name="Oval 26">
            <a:extLst>
              <a:ext uri="{FF2B5EF4-FFF2-40B4-BE49-F238E27FC236}">
                <a16:creationId xmlns:a16="http://schemas.microsoft.com/office/drawing/2014/main" id="{F3553DAE-9F38-A9B5-8CB9-C93AAB9B479A}"/>
              </a:ext>
            </a:extLst>
          </p:cNvPr>
          <p:cNvSpPr>
            <a:spLocks noChangeAspect="1"/>
          </p:cNvSpPr>
          <p:nvPr/>
        </p:nvSpPr>
        <p:spPr>
          <a:xfrm rot="3268785">
            <a:off x="8253494" y="339335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 name="Oval 29">
            <a:extLst>
              <a:ext uri="{FF2B5EF4-FFF2-40B4-BE49-F238E27FC236}">
                <a16:creationId xmlns:a16="http://schemas.microsoft.com/office/drawing/2014/main" id="{BE5482E4-2984-8117-D4E1-59F4743A3610}"/>
              </a:ext>
            </a:extLst>
          </p:cNvPr>
          <p:cNvSpPr>
            <a:spLocks noChangeAspect="1"/>
          </p:cNvSpPr>
          <p:nvPr/>
        </p:nvSpPr>
        <p:spPr>
          <a:xfrm>
            <a:off x="9562947" y="2988241"/>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1" name="Oval 30">
            <a:extLst>
              <a:ext uri="{FF2B5EF4-FFF2-40B4-BE49-F238E27FC236}">
                <a16:creationId xmlns:a16="http://schemas.microsoft.com/office/drawing/2014/main" id="{787B5390-B178-654B-4C48-06B3BC4A9388}"/>
              </a:ext>
            </a:extLst>
          </p:cNvPr>
          <p:cNvSpPr>
            <a:spLocks noChangeAspect="1"/>
          </p:cNvSpPr>
          <p:nvPr/>
        </p:nvSpPr>
        <p:spPr>
          <a:xfrm>
            <a:off x="9049055" y="1855866"/>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2" name="Oval 31">
            <a:extLst>
              <a:ext uri="{FF2B5EF4-FFF2-40B4-BE49-F238E27FC236}">
                <a16:creationId xmlns:a16="http://schemas.microsoft.com/office/drawing/2014/main" id="{EC454FE1-0317-948C-7449-E3AE7C7AC646}"/>
              </a:ext>
            </a:extLst>
          </p:cNvPr>
          <p:cNvSpPr>
            <a:spLocks noChangeAspect="1"/>
          </p:cNvSpPr>
          <p:nvPr/>
        </p:nvSpPr>
        <p:spPr>
          <a:xfrm>
            <a:off x="8528794" y="10196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3" name="Oval 32">
            <a:extLst>
              <a:ext uri="{FF2B5EF4-FFF2-40B4-BE49-F238E27FC236}">
                <a16:creationId xmlns:a16="http://schemas.microsoft.com/office/drawing/2014/main" id="{C40AE68B-B17C-148A-A124-AE24B6388127}"/>
              </a:ext>
            </a:extLst>
          </p:cNvPr>
          <p:cNvSpPr>
            <a:spLocks noChangeAspect="1"/>
          </p:cNvSpPr>
          <p:nvPr/>
        </p:nvSpPr>
        <p:spPr>
          <a:xfrm>
            <a:off x="9523904" y="100564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4" name="Oval 33">
            <a:extLst>
              <a:ext uri="{FF2B5EF4-FFF2-40B4-BE49-F238E27FC236}">
                <a16:creationId xmlns:a16="http://schemas.microsoft.com/office/drawing/2014/main" id="{E4D79C14-4780-4A18-C425-65B7BAD7D2F5}"/>
              </a:ext>
            </a:extLst>
          </p:cNvPr>
          <p:cNvSpPr>
            <a:spLocks noChangeAspect="1"/>
          </p:cNvSpPr>
          <p:nvPr/>
        </p:nvSpPr>
        <p:spPr>
          <a:xfrm>
            <a:off x="10584293" y="3280713"/>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5" name="Oval 34">
            <a:extLst>
              <a:ext uri="{FF2B5EF4-FFF2-40B4-BE49-F238E27FC236}">
                <a16:creationId xmlns:a16="http://schemas.microsoft.com/office/drawing/2014/main" id="{52F51F3F-F9A2-39AB-3E35-2B63730755BD}"/>
              </a:ext>
            </a:extLst>
          </p:cNvPr>
          <p:cNvSpPr>
            <a:spLocks noChangeAspect="1"/>
          </p:cNvSpPr>
          <p:nvPr/>
        </p:nvSpPr>
        <p:spPr>
          <a:xfrm>
            <a:off x="10726808" y="1926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6" name="Oval 35">
            <a:extLst>
              <a:ext uri="{FF2B5EF4-FFF2-40B4-BE49-F238E27FC236}">
                <a16:creationId xmlns:a16="http://schemas.microsoft.com/office/drawing/2014/main" id="{579B2B6E-3B07-420B-95A7-224A94D8F482}"/>
              </a:ext>
            </a:extLst>
          </p:cNvPr>
          <p:cNvSpPr>
            <a:spLocks noChangeAspect="1"/>
          </p:cNvSpPr>
          <p:nvPr/>
        </p:nvSpPr>
        <p:spPr>
          <a:xfrm flipH="1">
            <a:off x="9523905" y="13026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7" name="Oval 36">
            <a:extLst>
              <a:ext uri="{FF2B5EF4-FFF2-40B4-BE49-F238E27FC236}">
                <a16:creationId xmlns:a16="http://schemas.microsoft.com/office/drawing/2014/main" id="{375B4611-2F7D-8A84-C560-C31F66976EF8}"/>
              </a:ext>
            </a:extLst>
          </p:cNvPr>
          <p:cNvSpPr>
            <a:spLocks noChangeAspect="1"/>
          </p:cNvSpPr>
          <p:nvPr/>
        </p:nvSpPr>
        <p:spPr>
          <a:xfrm>
            <a:off x="5858048" y="462316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8" name="Oval 37">
            <a:extLst>
              <a:ext uri="{FF2B5EF4-FFF2-40B4-BE49-F238E27FC236}">
                <a16:creationId xmlns:a16="http://schemas.microsoft.com/office/drawing/2014/main" id="{A6AAAE43-D256-D91A-CC09-B1D77091849C}"/>
              </a:ext>
            </a:extLst>
          </p:cNvPr>
          <p:cNvSpPr>
            <a:spLocks noChangeAspect="1"/>
          </p:cNvSpPr>
          <p:nvPr/>
        </p:nvSpPr>
        <p:spPr>
          <a:xfrm>
            <a:off x="2927691" y="56123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9" name="Oval 38">
            <a:extLst>
              <a:ext uri="{FF2B5EF4-FFF2-40B4-BE49-F238E27FC236}">
                <a16:creationId xmlns:a16="http://schemas.microsoft.com/office/drawing/2014/main" id="{AC612A63-FE4C-DF27-E3A1-D0E9BDD10EA1}"/>
              </a:ext>
            </a:extLst>
          </p:cNvPr>
          <p:cNvSpPr>
            <a:spLocks noChangeAspect="1"/>
          </p:cNvSpPr>
          <p:nvPr/>
        </p:nvSpPr>
        <p:spPr>
          <a:xfrm>
            <a:off x="5687073" y="147622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0" name="Oval 39">
            <a:extLst>
              <a:ext uri="{FF2B5EF4-FFF2-40B4-BE49-F238E27FC236}">
                <a16:creationId xmlns:a16="http://schemas.microsoft.com/office/drawing/2014/main" id="{48A9488F-73BB-66A1-71C8-8586B2521EB5}"/>
              </a:ext>
            </a:extLst>
          </p:cNvPr>
          <p:cNvSpPr>
            <a:spLocks noChangeAspect="1"/>
          </p:cNvSpPr>
          <p:nvPr/>
        </p:nvSpPr>
        <p:spPr>
          <a:xfrm>
            <a:off x="5880907" y="152887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2" name="Oval 41">
            <a:extLst>
              <a:ext uri="{FF2B5EF4-FFF2-40B4-BE49-F238E27FC236}">
                <a16:creationId xmlns:a16="http://schemas.microsoft.com/office/drawing/2014/main" id="{7A71DFB6-55C0-A620-43F5-8A558805866B}"/>
              </a:ext>
            </a:extLst>
          </p:cNvPr>
          <p:cNvSpPr>
            <a:spLocks noChangeAspect="1"/>
          </p:cNvSpPr>
          <p:nvPr/>
        </p:nvSpPr>
        <p:spPr>
          <a:xfrm>
            <a:off x="10915823" y="200578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4" name="Oval 43">
            <a:extLst>
              <a:ext uri="{FF2B5EF4-FFF2-40B4-BE49-F238E27FC236}">
                <a16:creationId xmlns:a16="http://schemas.microsoft.com/office/drawing/2014/main" id="{328F33F9-DE5A-56AD-0411-B4B21FD8D799}"/>
              </a:ext>
            </a:extLst>
          </p:cNvPr>
          <p:cNvSpPr>
            <a:spLocks noChangeAspect="1"/>
          </p:cNvSpPr>
          <p:nvPr/>
        </p:nvSpPr>
        <p:spPr>
          <a:xfrm>
            <a:off x="6050281" y="136278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5" name="Oval 44">
            <a:extLst>
              <a:ext uri="{FF2B5EF4-FFF2-40B4-BE49-F238E27FC236}">
                <a16:creationId xmlns:a16="http://schemas.microsoft.com/office/drawing/2014/main" id="{8BB6B0D1-F61C-090F-AD6B-3A5512FAF66B}"/>
              </a:ext>
            </a:extLst>
          </p:cNvPr>
          <p:cNvSpPr>
            <a:spLocks noChangeAspect="1"/>
          </p:cNvSpPr>
          <p:nvPr/>
        </p:nvSpPr>
        <p:spPr>
          <a:xfrm>
            <a:off x="6259857" y="149390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6" name="Oval 45">
            <a:extLst>
              <a:ext uri="{FF2B5EF4-FFF2-40B4-BE49-F238E27FC236}">
                <a16:creationId xmlns:a16="http://schemas.microsoft.com/office/drawing/2014/main" id="{764F2B31-48BF-364E-25BB-E4C63A8480DE}"/>
              </a:ext>
            </a:extLst>
          </p:cNvPr>
          <p:cNvSpPr>
            <a:spLocks noChangeAspect="1"/>
          </p:cNvSpPr>
          <p:nvPr/>
        </p:nvSpPr>
        <p:spPr>
          <a:xfrm>
            <a:off x="7045869" y="415155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7" name="Oval 46">
            <a:extLst>
              <a:ext uri="{FF2B5EF4-FFF2-40B4-BE49-F238E27FC236}">
                <a16:creationId xmlns:a16="http://schemas.microsoft.com/office/drawing/2014/main" id="{52CA1DEC-19BA-6E11-968F-D260E2F2F7DB}"/>
              </a:ext>
            </a:extLst>
          </p:cNvPr>
          <p:cNvSpPr>
            <a:spLocks noChangeAspect="1"/>
          </p:cNvSpPr>
          <p:nvPr/>
        </p:nvSpPr>
        <p:spPr>
          <a:xfrm>
            <a:off x="8985851" y="87041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68" name="Oval 67">
            <a:extLst>
              <a:ext uri="{FF2B5EF4-FFF2-40B4-BE49-F238E27FC236}">
                <a16:creationId xmlns:a16="http://schemas.microsoft.com/office/drawing/2014/main" id="{77F5F657-2445-4CA8-1B10-5AA0EB0E928F}"/>
              </a:ext>
            </a:extLst>
          </p:cNvPr>
          <p:cNvSpPr>
            <a:spLocks noChangeAspect="1"/>
          </p:cNvSpPr>
          <p:nvPr/>
        </p:nvSpPr>
        <p:spPr>
          <a:xfrm>
            <a:off x="7427942" y="346990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69" name="Oval 68">
            <a:extLst>
              <a:ext uri="{FF2B5EF4-FFF2-40B4-BE49-F238E27FC236}">
                <a16:creationId xmlns:a16="http://schemas.microsoft.com/office/drawing/2014/main" id="{E11E292F-28A4-E260-8815-7A3008458D15}"/>
              </a:ext>
            </a:extLst>
          </p:cNvPr>
          <p:cNvSpPr>
            <a:spLocks noChangeAspect="1"/>
          </p:cNvSpPr>
          <p:nvPr/>
        </p:nvSpPr>
        <p:spPr>
          <a:xfrm rot="3268785">
            <a:off x="7598899" y="375578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0" name="Oval 69">
            <a:extLst>
              <a:ext uri="{FF2B5EF4-FFF2-40B4-BE49-F238E27FC236}">
                <a16:creationId xmlns:a16="http://schemas.microsoft.com/office/drawing/2014/main" id="{A094E04B-32DC-F01A-4A20-A90EE8D83180}"/>
              </a:ext>
            </a:extLst>
          </p:cNvPr>
          <p:cNvSpPr>
            <a:spLocks noChangeAspect="1"/>
          </p:cNvSpPr>
          <p:nvPr/>
        </p:nvSpPr>
        <p:spPr>
          <a:xfrm rot="3268785">
            <a:off x="7470477" y="427997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1" name="Oval 70">
            <a:extLst>
              <a:ext uri="{FF2B5EF4-FFF2-40B4-BE49-F238E27FC236}">
                <a16:creationId xmlns:a16="http://schemas.microsoft.com/office/drawing/2014/main" id="{7312DA55-4416-5B5C-B899-A17154B367F8}"/>
              </a:ext>
            </a:extLst>
          </p:cNvPr>
          <p:cNvSpPr>
            <a:spLocks noChangeAspect="1"/>
          </p:cNvSpPr>
          <p:nvPr/>
        </p:nvSpPr>
        <p:spPr>
          <a:xfrm>
            <a:off x="7282756" y="38796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2" name="Oval 71">
            <a:extLst>
              <a:ext uri="{FF2B5EF4-FFF2-40B4-BE49-F238E27FC236}">
                <a16:creationId xmlns:a16="http://schemas.microsoft.com/office/drawing/2014/main" id="{B68860CB-DDE4-38C1-5DB0-FC8726D51A00}"/>
              </a:ext>
            </a:extLst>
          </p:cNvPr>
          <p:cNvSpPr>
            <a:spLocks noChangeAspect="1"/>
          </p:cNvSpPr>
          <p:nvPr/>
        </p:nvSpPr>
        <p:spPr>
          <a:xfrm rot="3268785">
            <a:off x="7934411" y="374748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4" name="Oval 73">
            <a:extLst>
              <a:ext uri="{FF2B5EF4-FFF2-40B4-BE49-F238E27FC236}">
                <a16:creationId xmlns:a16="http://schemas.microsoft.com/office/drawing/2014/main" id="{B17370D4-9CCB-0CF7-8749-95F7A47A5A1E}"/>
              </a:ext>
            </a:extLst>
          </p:cNvPr>
          <p:cNvSpPr>
            <a:spLocks noChangeAspect="1"/>
          </p:cNvSpPr>
          <p:nvPr/>
        </p:nvSpPr>
        <p:spPr>
          <a:xfrm rot="3268785">
            <a:off x="7718107" y="397472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5" name="Oval 74">
            <a:extLst>
              <a:ext uri="{FF2B5EF4-FFF2-40B4-BE49-F238E27FC236}">
                <a16:creationId xmlns:a16="http://schemas.microsoft.com/office/drawing/2014/main" id="{85D4D9C7-CEB2-7495-5AAA-5813FBCB46BF}"/>
              </a:ext>
            </a:extLst>
          </p:cNvPr>
          <p:cNvSpPr>
            <a:spLocks noChangeAspect="1"/>
          </p:cNvSpPr>
          <p:nvPr/>
        </p:nvSpPr>
        <p:spPr>
          <a:xfrm>
            <a:off x="7506556" y="3282321"/>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6" name="Oval 75">
            <a:extLst>
              <a:ext uri="{FF2B5EF4-FFF2-40B4-BE49-F238E27FC236}">
                <a16:creationId xmlns:a16="http://schemas.microsoft.com/office/drawing/2014/main" id="{9C18127F-6822-6736-5407-7D3605A39799}"/>
              </a:ext>
            </a:extLst>
          </p:cNvPr>
          <p:cNvSpPr>
            <a:spLocks noChangeAspect="1"/>
          </p:cNvSpPr>
          <p:nvPr/>
        </p:nvSpPr>
        <p:spPr>
          <a:xfrm>
            <a:off x="10250114" y="3158078"/>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7" name="Oval 76">
            <a:extLst>
              <a:ext uri="{FF2B5EF4-FFF2-40B4-BE49-F238E27FC236}">
                <a16:creationId xmlns:a16="http://schemas.microsoft.com/office/drawing/2014/main" id="{0720AE42-8F0F-6188-4658-8DDE94BD2BCA}"/>
              </a:ext>
            </a:extLst>
          </p:cNvPr>
          <p:cNvSpPr>
            <a:spLocks noChangeAspect="1"/>
          </p:cNvSpPr>
          <p:nvPr/>
        </p:nvSpPr>
        <p:spPr>
          <a:xfrm>
            <a:off x="7812734" y="334408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8" name="Oval 77">
            <a:extLst>
              <a:ext uri="{FF2B5EF4-FFF2-40B4-BE49-F238E27FC236}">
                <a16:creationId xmlns:a16="http://schemas.microsoft.com/office/drawing/2014/main" id="{10160B9C-37EC-1A25-D0ED-14B6EBA13040}"/>
              </a:ext>
            </a:extLst>
          </p:cNvPr>
          <p:cNvSpPr>
            <a:spLocks noChangeAspect="1"/>
          </p:cNvSpPr>
          <p:nvPr/>
        </p:nvSpPr>
        <p:spPr>
          <a:xfrm>
            <a:off x="1847246" y="47180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9" name="Oval 78">
            <a:extLst>
              <a:ext uri="{FF2B5EF4-FFF2-40B4-BE49-F238E27FC236}">
                <a16:creationId xmlns:a16="http://schemas.microsoft.com/office/drawing/2014/main" id="{02AD205D-A4C5-C4F6-05E1-2FB81C1EB3F0}"/>
              </a:ext>
            </a:extLst>
          </p:cNvPr>
          <p:cNvSpPr>
            <a:spLocks noChangeAspect="1"/>
          </p:cNvSpPr>
          <p:nvPr/>
        </p:nvSpPr>
        <p:spPr>
          <a:xfrm>
            <a:off x="7096178" y="36301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0" name="Oval 79">
            <a:extLst>
              <a:ext uri="{FF2B5EF4-FFF2-40B4-BE49-F238E27FC236}">
                <a16:creationId xmlns:a16="http://schemas.microsoft.com/office/drawing/2014/main" id="{51D8108B-C3B5-EB7C-AB80-F7E502718C22}"/>
              </a:ext>
            </a:extLst>
          </p:cNvPr>
          <p:cNvSpPr>
            <a:spLocks noChangeAspect="1"/>
          </p:cNvSpPr>
          <p:nvPr/>
        </p:nvSpPr>
        <p:spPr>
          <a:xfrm>
            <a:off x="1667393" y="4623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1" name="Oval 80">
            <a:extLst>
              <a:ext uri="{FF2B5EF4-FFF2-40B4-BE49-F238E27FC236}">
                <a16:creationId xmlns:a16="http://schemas.microsoft.com/office/drawing/2014/main" id="{EC70EEC5-B470-BB2C-5356-3F752CE249F4}"/>
              </a:ext>
            </a:extLst>
          </p:cNvPr>
          <p:cNvSpPr>
            <a:spLocks noChangeAspect="1"/>
          </p:cNvSpPr>
          <p:nvPr/>
        </p:nvSpPr>
        <p:spPr>
          <a:xfrm>
            <a:off x="7190528" y="33672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2" name="Oval 81">
            <a:extLst>
              <a:ext uri="{FF2B5EF4-FFF2-40B4-BE49-F238E27FC236}">
                <a16:creationId xmlns:a16="http://schemas.microsoft.com/office/drawing/2014/main" id="{726314D4-7D72-C75D-A9A2-5F6815EDFBB6}"/>
              </a:ext>
            </a:extLst>
          </p:cNvPr>
          <p:cNvSpPr>
            <a:spLocks noChangeAspect="1"/>
          </p:cNvSpPr>
          <p:nvPr/>
        </p:nvSpPr>
        <p:spPr>
          <a:xfrm>
            <a:off x="5949694" y="467088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3" name="Oval 82">
            <a:extLst>
              <a:ext uri="{FF2B5EF4-FFF2-40B4-BE49-F238E27FC236}">
                <a16:creationId xmlns:a16="http://schemas.microsoft.com/office/drawing/2014/main" id="{555E3409-6BB8-4E63-DBE9-91039F14590A}"/>
              </a:ext>
            </a:extLst>
          </p:cNvPr>
          <p:cNvSpPr>
            <a:spLocks noChangeAspect="1"/>
          </p:cNvSpPr>
          <p:nvPr/>
        </p:nvSpPr>
        <p:spPr>
          <a:xfrm>
            <a:off x="5903766" y="45382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4" name="Oval 83">
            <a:extLst>
              <a:ext uri="{FF2B5EF4-FFF2-40B4-BE49-F238E27FC236}">
                <a16:creationId xmlns:a16="http://schemas.microsoft.com/office/drawing/2014/main" id="{7EB5A886-69C8-C057-B012-BFDDB9C4B2C1}"/>
              </a:ext>
            </a:extLst>
          </p:cNvPr>
          <p:cNvSpPr>
            <a:spLocks noChangeAspect="1"/>
          </p:cNvSpPr>
          <p:nvPr/>
        </p:nvSpPr>
        <p:spPr>
          <a:xfrm>
            <a:off x="7021440" y="3466433"/>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5" name="Oval 84">
            <a:extLst>
              <a:ext uri="{FF2B5EF4-FFF2-40B4-BE49-F238E27FC236}">
                <a16:creationId xmlns:a16="http://schemas.microsoft.com/office/drawing/2014/main" id="{ADF26061-C1C7-ADA2-2A54-D2E53B1D40E5}"/>
              </a:ext>
            </a:extLst>
          </p:cNvPr>
          <p:cNvSpPr>
            <a:spLocks noChangeAspect="1"/>
          </p:cNvSpPr>
          <p:nvPr/>
        </p:nvSpPr>
        <p:spPr>
          <a:xfrm>
            <a:off x="3980619" y="4378907"/>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6" name="Oval 85">
            <a:extLst>
              <a:ext uri="{FF2B5EF4-FFF2-40B4-BE49-F238E27FC236}">
                <a16:creationId xmlns:a16="http://schemas.microsoft.com/office/drawing/2014/main" id="{93687434-A672-DD37-1BCA-F3B7F37AEB8E}"/>
              </a:ext>
            </a:extLst>
          </p:cNvPr>
          <p:cNvSpPr>
            <a:spLocks noChangeAspect="1"/>
          </p:cNvSpPr>
          <p:nvPr/>
        </p:nvSpPr>
        <p:spPr>
          <a:xfrm>
            <a:off x="5198467" y="3589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7" name="Oval 86">
            <a:extLst>
              <a:ext uri="{FF2B5EF4-FFF2-40B4-BE49-F238E27FC236}">
                <a16:creationId xmlns:a16="http://schemas.microsoft.com/office/drawing/2014/main" id="{6B5F8302-098C-5527-D55A-390316C5ED61}"/>
              </a:ext>
            </a:extLst>
          </p:cNvPr>
          <p:cNvSpPr>
            <a:spLocks noChangeAspect="1"/>
          </p:cNvSpPr>
          <p:nvPr/>
        </p:nvSpPr>
        <p:spPr>
          <a:xfrm>
            <a:off x="5063019" y="460030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8" name="Oval 87">
            <a:extLst>
              <a:ext uri="{FF2B5EF4-FFF2-40B4-BE49-F238E27FC236}">
                <a16:creationId xmlns:a16="http://schemas.microsoft.com/office/drawing/2014/main" id="{A6C1E2FD-A5BF-BCAF-00F4-670C61A9AC0E}"/>
              </a:ext>
            </a:extLst>
          </p:cNvPr>
          <p:cNvSpPr>
            <a:spLocks noChangeAspect="1"/>
          </p:cNvSpPr>
          <p:nvPr/>
        </p:nvSpPr>
        <p:spPr>
          <a:xfrm>
            <a:off x="5858047" y="395541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9" name="Oval 88">
            <a:extLst>
              <a:ext uri="{FF2B5EF4-FFF2-40B4-BE49-F238E27FC236}">
                <a16:creationId xmlns:a16="http://schemas.microsoft.com/office/drawing/2014/main" id="{A2501BFE-7003-1B4D-879F-49AD072F0D8C}"/>
              </a:ext>
            </a:extLst>
          </p:cNvPr>
          <p:cNvSpPr>
            <a:spLocks noChangeAspect="1"/>
          </p:cNvSpPr>
          <p:nvPr/>
        </p:nvSpPr>
        <p:spPr>
          <a:xfrm>
            <a:off x="6820537" y="341295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1" name="Oval 90">
            <a:extLst>
              <a:ext uri="{FF2B5EF4-FFF2-40B4-BE49-F238E27FC236}">
                <a16:creationId xmlns:a16="http://schemas.microsoft.com/office/drawing/2014/main" id="{17157F81-95CF-7F36-9682-9EE341218486}"/>
              </a:ext>
            </a:extLst>
          </p:cNvPr>
          <p:cNvSpPr>
            <a:spLocks noChangeAspect="1"/>
          </p:cNvSpPr>
          <p:nvPr/>
        </p:nvSpPr>
        <p:spPr>
          <a:xfrm>
            <a:off x="9204587" y="7825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0" name="Oval 89">
            <a:extLst>
              <a:ext uri="{FF2B5EF4-FFF2-40B4-BE49-F238E27FC236}">
                <a16:creationId xmlns:a16="http://schemas.microsoft.com/office/drawing/2014/main" id="{FFA15992-DBDB-6D15-72F1-61F5CB7BB564}"/>
              </a:ext>
            </a:extLst>
          </p:cNvPr>
          <p:cNvSpPr>
            <a:spLocks noChangeAspect="1"/>
          </p:cNvSpPr>
          <p:nvPr/>
        </p:nvSpPr>
        <p:spPr>
          <a:xfrm>
            <a:off x="6050347" y="189023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2" name="Oval 91">
            <a:extLst>
              <a:ext uri="{FF2B5EF4-FFF2-40B4-BE49-F238E27FC236}">
                <a16:creationId xmlns:a16="http://schemas.microsoft.com/office/drawing/2014/main" id="{2214C677-1E7C-7DC7-0B01-038DBAD12EA3}"/>
              </a:ext>
            </a:extLst>
          </p:cNvPr>
          <p:cNvSpPr>
            <a:spLocks noChangeAspect="1"/>
          </p:cNvSpPr>
          <p:nvPr/>
        </p:nvSpPr>
        <p:spPr>
          <a:xfrm>
            <a:off x="6027421" y="242213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4" name="Oval 93">
            <a:extLst>
              <a:ext uri="{FF2B5EF4-FFF2-40B4-BE49-F238E27FC236}">
                <a16:creationId xmlns:a16="http://schemas.microsoft.com/office/drawing/2014/main" id="{6ABB8C01-A1AE-6E05-05AE-FAF427C565E7}"/>
              </a:ext>
            </a:extLst>
          </p:cNvPr>
          <p:cNvSpPr>
            <a:spLocks noChangeAspect="1"/>
          </p:cNvSpPr>
          <p:nvPr/>
        </p:nvSpPr>
        <p:spPr>
          <a:xfrm>
            <a:off x="5399256" y="268623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6" name="Oval 95">
            <a:extLst>
              <a:ext uri="{FF2B5EF4-FFF2-40B4-BE49-F238E27FC236}">
                <a16:creationId xmlns:a16="http://schemas.microsoft.com/office/drawing/2014/main" id="{918CE462-0A1D-5469-FE9C-9DB643459E9C}"/>
              </a:ext>
            </a:extLst>
          </p:cNvPr>
          <p:cNvSpPr>
            <a:spLocks noChangeAspect="1"/>
          </p:cNvSpPr>
          <p:nvPr/>
        </p:nvSpPr>
        <p:spPr>
          <a:xfrm>
            <a:off x="5403580" y="2043682"/>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5" name="Oval 94">
            <a:extLst>
              <a:ext uri="{FF2B5EF4-FFF2-40B4-BE49-F238E27FC236}">
                <a16:creationId xmlns:a16="http://schemas.microsoft.com/office/drawing/2014/main" id="{0FB887E9-AED7-905A-99A8-766E4C123E05}"/>
              </a:ext>
            </a:extLst>
          </p:cNvPr>
          <p:cNvSpPr>
            <a:spLocks noChangeAspect="1"/>
          </p:cNvSpPr>
          <p:nvPr/>
        </p:nvSpPr>
        <p:spPr>
          <a:xfrm>
            <a:off x="6146507" y="212398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8" name="Oval 97">
            <a:extLst>
              <a:ext uri="{FF2B5EF4-FFF2-40B4-BE49-F238E27FC236}">
                <a16:creationId xmlns:a16="http://schemas.microsoft.com/office/drawing/2014/main" id="{7F896F14-5AAE-B023-71F2-53CD14E89433}"/>
              </a:ext>
            </a:extLst>
          </p:cNvPr>
          <p:cNvSpPr>
            <a:spLocks noChangeAspect="1"/>
          </p:cNvSpPr>
          <p:nvPr/>
        </p:nvSpPr>
        <p:spPr>
          <a:xfrm>
            <a:off x="1983899" y="464802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4" name="Oval 103">
            <a:extLst>
              <a:ext uri="{FF2B5EF4-FFF2-40B4-BE49-F238E27FC236}">
                <a16:creationId xmlns:a16="http://schemas.microsoft.com/office/drawing/2014/main" id="{20959F77-ADF0-BB99-6DB1-7EB2A55F391C}"/>
              </a:ext>
            </a:extLst>
          </p:cNvPr>
          <p:cNvSpPr>
            <a:spLocks noChangeAspect="1"/>
          </p:cNvSpPr>
          <p:nvPr/>
        </p:nvSpPr>
        <p:spPr>
          <a:xfrm>
            <a:off x="3143497" y="3693722"/>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7" name="Oval 106">
            <a:extLst>
              <a:ext uri="{FF2B5EF4-FFF2-40B4-BE49-F238E27FC236}">
                <a16:creationId xmlns:a16="http://schemas.microsoft.com/office/drawing/2014/main" id="{3709B1F8-228A-6C33-6644-97245B43CBB9}"/>
              </a:ext>
            </a:extLst>
          </p:cNvPr>
          <p:cNvSpPr>
            <a:spLocks noChangeAspect="1"/>
          </p:cNvSpPr>
          <p:nvPr/>
        </p:nvSpPr>
        <p:spPr>
          <a:xfrm flipH="1">
            <a:off x="8965506" y="16891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8" name="Oval 107">
            <a:extLst>
              <a:ext uri="{FF2B5EF4-FFF2-40B4-BE49-F238E27FC236}">
                <a16:creationId xmlns:a16="http://schemas.microsoft.com/office/drawing/2014/main" id="{43C08026-4E31-3F36-208C-771E885F29F6}"/>
              </a:ext>
            </a:extLst>
          </p:cNvPr>
          <p:cNvSpPr>
            <a:spLocks noChangeAspect="1"/>
          </p:cNvSpPr>
          <p:nvPr/>
        </p:nvSpPr>
        <p:spPr>
          <a:xfrm flipH="1">
            <a:off x="9089563" y="95387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9" name="Oval 108">
            <a:extLst>
              <a:ext uri="{FF2B5EF4-FFF2-40B4-BE49-F238E27FC236}">
                <a16:creationId xmlns:a16="http://schemas.microsoft.com/office/drawing/2014/main" id="{68CAEA55-7297-0A0B-0F59-6355730CFF3F}"/>
              </a:ext>
            </a:extLst>
          </p:cNvPr>
          <p:cNvSpPr>
            <a:spLocks noChangeAspect="1"/>
          </p:cNvSpPr>
          <p:nvPr/>
        </p:nvSpPr>
        <p:spPr>
          <a:xfrm>
            <a:off x="8257447" y="13200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0" name="Oval 109">
            <a:extLst>
              <a:ext uri="{FF2B5EF4-FFF2-40B4-BE49-F238E27FC236}">
                <a16:creationId xmlns:a16="http://schemas.microsoft.com/office/drawing/2014/main" id="{E7CD4839-4258-6B16-7251-1FE5E134620F}"/>
              </a:ext>
            </a:extLst>
          </p:cNvPr>
          <p:cNvSpPr>
            <a:spLocks noChangeAspect="1"/>
          </p:cNvSpPr>
          <p:nvPr/>
        </p:nvSpPr>
        <p:spPr>
          <a:xfrm>
            <a:off x="8483075" y="125693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1" name="Oval 110">
            <a:extLst>
              <a:ext uri="{FF2B5EF4-FFF2-40B4-BE49-F238E27FC236}">
                <a16:creationId xmlns:a16="http://schemas.microsoft.com/office/drawing/2014/main" id="{A900DEB2-ED30-B198-A06B-68B655BF2DA8}"/>
              </a:ext>
            </a:extLst>
          </p:cNvPr>
          <p:cNvSpPr>
            <a:spLocks noChangeAspect="1"/>
          </p:cNvSpPr>
          <p:nvPr/>
        </p:nvSpPr>
        <p:spPr>
          <a:xfrm>
            <a:off x="7233484" y="1146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4" name="Oval 113">
            <a:extLst>
              <a:ext uri="{FF2B5EF4-FFF2-40B4-BE49-F238E27FC236}">
                <a16:creationId xmlns:a16="http://schemas.microsoft.com/office/drawing/2014/main" id="{8E5A28D4-57A5-CBA7-F368-13E0C04F95F1}"/>
              </a:ext>
            </a:extLst>
          </p:cNvPr>
          <p:cNvSpPr>
            <a:spLocks noChangeAspect="1"/>
          </p:cNvSpPr>
          <p:nvPr/>
        </p:nvSpPr>
        <p:spPr>
          <a:xfrm>
            <a:off x="7690684" y="16033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9" name="Oval 128">
            <a:extLst>
              <a:ext uri="{FF2B5EF4-FFF2-40B4-BE49-F238E27FC236}">
                <a16:creationId xmlns:a16="http://schemas.microsoft.com/office/drawing/2014/main" id="{7BE76230-B3B2-892A-310F-37010DEBEF38}"/>
              </a:ext>
            </a:extLst>
          </p:cNvPr>
          <p:cNvSpPr>
            <a:spLocks noChangeAspect="1"/>
          </p:cNvSpPr>
          <p:nvPr/>
        </p:nvSpPr>
        <p:spPr>
          <a:xfrm>
            <a:off x="5467818" y="469167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0" name="Oval 129">
            <a:extLst>
              <a:ext uri="{FF2B5EF4-FFF2-40B4-BE49-F238E27FC236}">
                <a16:creationId xmlns:a16="http://schemas.microsoft.com/office/drawing/2014/main" id="{13AC2A70-EAAF-56C0-7968-81BF0AFF016C}"/>
              </a:ext>
            </a:extLst>
          </p:cNvPr>
          <p:cNvSpPr>
            <a:spLocks noChangeAspect="1"/>
          </p:cNvSpPr>
          <p:nvPr/>
        </p:nvSpPr>
        <p:spPr>
          <a:xfrm>
            <a:off x="7647917" y="25091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1" name="Oval 130">
            <a:extLst>
              <a:ext uri="{FF2B5EF4-FFF2-40B4-BE49-F238E27FC236}">
                <a16:creationId xmlns:a16="http://schemas.microsoft.com/office/drawing/2014/main" id="{5DC9924F-0137-E713-A5A9-E77882500C31}"/>
              </a:ext>
            </a:extLst>
          </p:cNvPr>
          <p:cNvSpPr>
            <a:spLocks noChangeAspect="1"/>
          </p:cNvSpPr>
          <p:nvPr/>
        </p:nvSpPr>
        <p:spPr>
          <a:xfrm>
            <a:off x="4033634" y="389497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2" name="Oval 131">
            <a:extLst>
              <a:ext uri="{FF2B5EF4-FFF2-40B4-BE49-F238E27FC236}">
                <a16:creationId xmlns:a16="http://schemas.microsoft.com/office/drawing/2014/main" id="{6F91978A-356D-ED04-4418-D9C3330C302B}"/>
              </a:ext>
            </a:extLst>
          </p:cNvPr>
          <p:cNvSpPr>
            <a:spLocks noChangeAspect="1"/>
          </p:cNvSpPr>
          <p:nvPr/>
        </p:nvSpPr>
        <p:spPr>
          <a:xfrm>
            <a:off x="7676196" y="279578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3" name="Oval 132">
            <a:extLst>
              <a:ext uri="{FF2B5EF4-FFF2-40B4-BE49-F238E27FC236}">
                <a16:creationId xmlns:a16="http://schemas.microsoft.com/office/drawing/2014/main" id="{871E80A8-49C2-F6C5-F26F-C0604FA44A0D}"/>
              </a:ext>
            </a:extLst>
          </p:cNvPr>
          <p:cNvSpPr>
            <a:spLocks noChangeAspect="1"/>
          </p:cNvSpPr>
          <p:nvPr/>
        </p:nvSpPr>
        <p:spPr>
          <a:xfrm>
            <a:off x="2973410" y="542536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4" name="Oval 133">
            <a:extLst>
              <a:ext uri="{FF2B5EF4-FFF2-40B4-BE49-F238E27FC236}">
                <a16:creationId xmlns:a16="http://schemas.microsoft.com/office/drawing/2014/main" id="{2DF956F4-88E2-72F2-6907-8DC400AAE103}"/>
              </a:ext>
            </a:extLst>
          </p:cNvPr>
          <p:cNvSpPr>
            <a:spLocks noChangeAspect="1"/>
          </p:cNvSpPr>
          <p:nvPr/>
        </p:nvSpPr>
        <p:spPr>
          <a:xfrm>
            <a:off x="6151190" y="284620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7" name="Oval 136">
            <a:extLst>
              <a:ext uri="{FF2B5EF4-FFF2-40B4-BE49-F238E27FC236}">
                <a16:creationId xmlns:a16="http://schemas.microsoft.com/office/drawing/2014/main" id="{DFAFE1F6-4DC4-CB92-94EA-3E0AB4E2BB8E}"/>
              </a:ext>
            </a:extLst>
          </p:cNvPr>
          <p:cNvSpPr>
            <a:spLocks noChangeAspect="1"/>
          </p:cNvSpPr>
          <p:nvPr/>
        </p:nvSpPr>
        <p:spPr>
          <a:xfrm>
            <a:off x="5442780" y="38167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8" name="Oval 137">
            <a:extLst>
              <a:ext uri="{FF2B5EF4-FFF2-40B4-BE49-F238E27FC236}">
                <a16:creationId xmlns:a16="http://schemas.microsoft.com/office/drawing/2014/main" id="{FA2C72C4-C8E3-DDEC-F326-67095F732681}"/>
              </a:ext>
            </a:extLst>
          </p:cNvPr>
          <p:cNvSpPr>
            <a:spLocks noChangeAspect="1"/>
          </p:cNvSpPr>
          <p:nvPr/>
        </p:nvSpPr>
        <p:spPr>
          <a:xfrm>
            <a:off x="5582553" y="47905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9" name="Oval 138">
            <a:extLst>
              <a:ext uri="{FF2B5EF4-FFF2-40B4-BE49-F238E27FC236}">
                <a16:creationId xmlns:a16="http://schemas.microsoft.com/office/drawing/2014/main" id="{FB07CC5B-5EA6-7B55-1236-2FD4A75534D2}"/>
              </a:ext>
            </a:extLst>
          </p:cNvPr>
          <p:cNvSpPr>
            <a:spLocks noChangeAspect="1"/>
          </p:cNvSpPr>
          <p:nvPr/>
        </p:nvSpPr>
        <p:spPr>
          <a:xfrm>
            <a:off x="5366635" y="2462759"/>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0" name="Oval 139">
            <a:extLst>
              <a:ext uri="{FF2B5EF4-FFF2-40B4-BE49-F238E27FC236}">
                <a16:creationId xmlns:a16="http://schemas.microsoft.com/office/drawing/2014/main" id="{1812E0A7-F60A-AC71-B243-5112717F9FB0}"/>
              </a:ext>
            </a:extLst>
          </p:cNvPr>
          <p:cNvSpPr>
            <a:spLocks noChangeAspect="1"/>
          </p:cNvSpPr>
          <p:nvPr/>
        </p:nvSpPr>
        <p:spPr>
          <a:xfrm>
            <a:off x="5585812" y="2756586"/>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1" name="Oval 140">
            <a:extLst>
              <a:ext uri="{FF2B5EF4-FFF2-40B4-BE49-F238E27FC236}">
                <a16:creationId xmlns:a16="http://schemas.microsoft.com/office/drawing/2014/main" id="{A3A09630-1570-6A75-A44C-B692412FF5F6}"/>
              </a:ext>
            </a:extLst>
          </p:cNvPr>
          <p:cNvSpPr>
            <a:spLocks noChangeAspect="1"/>
          </p:cNvSpPr>
          <p:nvPr/>
        </p:nvSpPr>
        <p:spPr>
          <a:xfrm>
            <a:off x="6041829" y="161802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2" name="Oval 141">
            <a:extLst>
              <a:ext uri="{FF2B5EF4-FFF2-40B4-BE49-F238E27FC236}">
                <a16:creationId xmlns:a16="http://schemas.microsoft.com/office/drawing/2014/main" id="{5BCB4FD9-C891-C8E2-2400-B62992F82ACA}"/>
              </a:ext>
            </a:extLst>
          </p:cNvPr>
          <p:cNvSpPr>
            <a:spLocks noChangeAspect="1"/>
          </p:cNvSpPr>
          <p:nvPr/>
        </p:nvSpPr>
        <p:spPr>
          <a:xfrm>
            <a:off x="6367123" y="12793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3" name="Oval 142">
            <a:extLst>
              <a:ext uri="{FF2B5EF4-FFF2-40B4-BE49-F238E27FC236}">
                <a16:creationId xmlns:a16="http://schemas.microsoft.com/office/drawing/2014/main" id="{4888F173-9104-9D16-869D-CEF6C61E576D}"/>
              </a:ext>
            </a:extLst>
          </p:cNvPr>
          <p:cNvSpPr>
            <a:spLocks noChangeAspect="1"/>
          </p:cNvSpPr>
          <p:nvPr/>
        </p:nvSpPr>
        <p:spPr>
          <a:xfrm>
            <a:off x="6758478" y="315481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4" name="Oval 143">
            <a:extLst>
              <a:ext uri="{FF2B5EF4-FFF2-40B4-BE49-F238E27FC236}">
                <a16:creationId xmlns:a16="http://schemas.microsoft.com/office/drawing/2014/main" id="{768F3B5A-95FB-2085-7FD3-F66577938238}"/>
              </a:ext>
            </a:extLst>
          </p:cNvPr>
          <p:cNvSpPr>
            <a:spLocks noChangeAspect="1"/>
          </p:cNvSpPr>
          <p:nvPr/>
        </p:nvSpPr>
        <p:spPr>
          <a:xfrm>
            <a:off x="5596534" y="172321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5" name="Oval 144">
            <a:extLst>
              <a:ext uri="{FF2B5EF4-FFF2-40B4-BE49-F238E27FC236}">
                <a16:creationId xmlns:a16="http://schemas.microsoft.com/office/drawing/2014/main" id="{096B1F51-281E-E873-63F3-B01862CC4A5B}"/>
              </a:ext>
            </a:extLst>
          </p:cNvPr>
          <p:cNvSpPr>
            <a:spLocks noChangeAspect="1"/>
          </p:cNvSpPr>
          <p:nvPr/>
        </p:nvSpPr>
        <p:spPr>
          <a:xfrm>
            <a:off x="6532718" y="21697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8" name="Oval 147">
            <a:extLst>
              <a:ext uri="{FF2B5EF4-FFF2-40B4-BE49-F238E27FC236}">
                <a16:creationId xmlns:a16="http://schemas.microsoft.com/office/drawing/2014/main" id="{E797E773-3C31-C0CF-EF6D-929654E3BC60}"/>
              </a:ext>
            </a:extLst>
          </p:cNvPr>
          <p:cNvSpPr>
            <a:spLocks noChangeAspect="1"/>
          </p:cNvSpPr>
          <p:nvPr/>
        </p:nvSpPr>
        <p:spPr>
          <a:xfrm>
            <a:off x="7832493" y="342550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1" name="Oval 150">
            <a:extLst>
              <a:ext uri="{FF2B5EF4-FFF2-40B4-BE49-F238E27FC236}">
                <a16:creationId xmlns:a16="http://schemas.microsoft.com/office/drawing/2014/main" id="{059745A0-A865-EF6D-D69E-A9BC20AF9DF3}"/>
              </a:ext>
            </a:extLst>
          </p:cNvPr>
          <p:cNvSpPr>
            <a:spLocks noChangeAspect="1"/>
          </p:cNvSpPr>
          <p:nvPr/>
        </p:nvSpPr>
        <p:spPr>
          <a:xfrm>
            <a:off x="8701786" y="8258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3" name="Oval 152">
            <a:extLst>
              <a:ext uri="{FF2B5EF4-FFF2-40B4-BE49-F238E27FC236}">
                <a16:creationId xmlns:a16="http://schemas.microsoft.com/office/drawing/2014/main" id="{7DC1E714-31BC-18F2-3CA9-B29B986CFE31}"/>
              </a:ext>
            </a:extLst>
          </p:cNvPr>
          <p:cNvSpPr>
            <a:spLocks noChangeAspect="1"/>
          </p:cNvSpPr>
          <p:nvPr/>
        </p:nvSpPr>
        <p:spPr>
          <a:xfrm>
            <a:off x="7273363" y="3013394"/>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4" name="Oval 153">
            <a:extLst>
              <a:ext uri="{FF2B5EF4-FFF2-40B4-BE49-F238E27FC236}">
                <a16:creationId xmlns:a16="http://schemas.microsoft.com/office/drawing/2014/main" id="{84790730-869A-7B4B-32B7-338F573A809E}"/>
              </a:ext>
            </a:extLst>
          </p:cNvPr>
          <p:cNvSpPr>
            <a:spLocks noChangeAspect="1"/>
          </p:cNvSpPr>
          <p:nvPr/>
        </p:nvSpPr>
        <p:spPr>
          <a:xfrm flipV="1">
            <a:off x="3563324" y="3402513"/>
            <a:ext cx="225500" cy="2255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5" name="Oval 154">
            <a:extLst>
              <a:ext uri="{FF2B5EF4-FFF2-40B4-BE49-F238E27FC236}">
                <a16:creationId xmlns:a16="http://schemas.microsoft.com/office/drawing/2014/main" id="{8E303D9A-FEE2-B118-6530-D1041B2730CF}"/>
              </a:ext>
            </a:extLst>
          </p:cNvPr>
          <p:cNvSpPr>
            <a:spLocks noChangeAspect="1"/>
          </p:cNvSpPr>
          <p:nvPr/>
        </p:nvSpPr>
        <p:spPr>
          <a:xfrm>
            <a:off x="9762838" y="26527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6" name="Oval 155">
            <a:extLst>
              <a:ext uri="{FF2B5EF4-FFF2-40B4-BE49-F238E27FC236}">
                <a16:creationId xmlns:a16="http://schemas.microsoft.com/office/drawing/2014/main" id="{9CA1F2E9-2A6B-AE1E-960E-AE17E79A344A}"/>
              </a:ext>
            </a:extLst>
          </p:cNvPr>
          <p:cNvSpPr>
            <a:spLocks noChangeAspect="1"/>
          </p:cNvSpPr>
          <p:nvPr/>
        </p:nvSpPr>
        <p:spPr>
          <a:xfrm>
            <a:off x="10561433" y="311299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7" name="Oval 156">
            <a:extLst>
              <a:ext uri="{FF2B5EF4-FFF2-40B4-BE49-F238E27FC236}">
                <a16:creationId xmlns:a16="http://schemas.microsoft.com/office/drawing/2014/main" id="{13772711-52E3-776A-09AE-A754FA1A4DEB}"/>
              </a:ext>
            </a:extLst>
          </p:cNvPr>
          <p:cNvSpPr>
            <a:spLocks noChangeAspect="1"/>
          </p:cNvSpPr>
          <p:nvPr/>
        </p:nvSpPr>
        <p:spPr>
          <a:xfrm>
            <a:off x="10803663"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8" name="Oval 157">
            <a:extLst>
              <a:ext uri="{FF2B5EF4-FFF2-40B4-BE49-F238E27FC236}">
                <a16:creationId xmlns:a16="http://schemas.microsoft.com/office/drawing/2014/main" id="{9E9B42D6-DD07-8218-EAD6-5275B7CB99B6}"/>
              </a:ext>
            </a:extLst>
          </p:cNvPr>
          <p:cNvSpPr>
            <a:spLocks noChangeAspect="1"/>
          </p:cNvSpPr>
          <p:nvPr/>
        </p:nvSpPr>
        <p:spPr>
          <a:xfrm>
            <a:off x="9756951" y="30274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1" name="Rectangle 180">
            <a:extLst>
              <a:ext uri="{FF2B5EF4-FFF2-40B4-BE49-F238E27FC236}">
                <a16:creationId xmlns:a16="http://schemas.microsoft.com/office/drawing/2014/main" id="{C2370D4F-2F35-C869-36F5-B45F5CD88A45}"/>
              </a:ext>
            </a:extLst>
          </p:cNvPr>
          <p:cNvSpPr/>
          <p:nvPr/>
        </p:nvSpPr>
        <p:spPr>
          <a:xfrm>
            <a:off x="-619932" y="-504364"/>
            <a:ext cx="13391052" cy="7880364"/>
          </a:xfrm>
          <a:prstGeom prst="rect">
            <a:avLst/>
          </a:prstGeom>
          <a:solidFill>
            <a:schemeClr val="tx1">
              <a:alpha val="4508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83" name="Oval 182">
            <a:extLst>
              <a:ext uri="{FF2B5EF4-FFF2-40B4-BE49-F238E27FC236}">
                <a16:creationId xmlns:a16="http://schemas.microsoft.com/office/drawing/2014/main" id="{354F88A8-6C0D-045B-39E4-C6382C3242A9}"/>
              </a:ext>
            </a:extLst>
          </p:cNvPr>
          <p:cNvSpPr>
            <a:spLocks noChangeAspect="1"/>
          </p:cNvSpPr>
          <p:nvPr/>
        </p:nvSpPr>
        <p:spPr>
          <a:xfrm>
            <a:off x="5209263" y="51584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4" name="Oval 183">
            <a:extLst>
              <a:ext uri="{FF2B5EF4-FFF2-40B4-BE49-F238E27FC236}">
                <a16:creationId xmlns:a16="http://schemas.microsoft.com/office/drawing/2014/main" id="{383CE777-9AD1-1A54-C29E-BEF853E6CFC5}"/>
              </a:ext>
            </a:extLst>
          </p:cNvPr>
          <p:cNvSpPr>
            <a:spLocks noChangeAspect="1"/>
          </p:cNvSpPr>
          <p:nvPr/>
        </p:nvSpPr>
        <p:spPr>
          <a:xfrm>
            <a:off x="6326250" y="53101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5" name="Oval 184">
            <a:extLst>
              <a:ext uri="{FF2B5EF4-FFF2-40B4-BE49-F238E27FC236}">
                <a16:creationId xmlns:a16="http://schemas.microsoft.com/office/drawing/2014/main" id="{BD00E8D8-59A5-5130-B2C4-453D3B2F6CD6}"/>
              </a:ext>
            </a:extLst>
          </p:cNvPr>
          <p:cNvSpPr>
            <a:spLocks noChangeAspect="1"/>
          </p:cNvSpPr>
          <p:nvPr/>
        </p:nvSpPr>
        <p:spPr>
          <a:xfrm>
            <a:off x="7277737" y="387015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6" name="Oval 185">
            <a:extLst>
              <a:ext uri="{FF2B5EF4-FFF2-40B4-BE49-F238E27FC236}">
                <a16:creationId xmlns:a16="http://schemas.microsoft.com/office/drawing/2014/main" id="{60C98F7B-584F-1762-F05D-5F8AF2F1AC69}"/>
              </a:ext>
            </a:extLst>
          </p:cNvPr>
          <p:cNvSpPr>
            <a:spLocks noChangeAspect="1"/>
          </p:cNvSpPr>
          <p:nvPr/>
        </p:nvSpPr>
        <p:spPr>
          <a:xfrm>
            <a:off x="7430137" y="402255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8" name="Oval 187">
            <a:extLst>
              <a:ext uri="{FF2B5EF4-FFF2-40B4-BE49-F238E27FC236}">
                <a16:creationId xmlns:a16="http://schemas.microsoft.com/office/drawing/2014/main" id="{F6A0A56A-BD53-723A-F2A1-4A225FB88242}"/>
              </a:ext>
            </a:extLst>
          </p:cNvPr>
          <p:cNvSpPr>
            <a:spLocks noChangeAspect="1"/>
          </p:cNvSpPr>
          <p:nvPr/>
        </p:nvSpPr>
        <p:spPr>
          <a:xfrm>
            <a:off x="3150362" y="333991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0" name="Oval 189">
            <a:extLst>
              <a:ext uri="{FF2B5EF4-FFF2-40B4-BE49-F238E27FC236}">
                <a16:creationId xmlns:a16="http://schemas.microsoft.com/office/drawing/2014/main" id="{EC8959DD-C18D-0F36-5248-52A17EC12E0B}"/>
              </a:ext>
            </a:extLst>
          </p:cNvPr>
          <p:cNvSpPr>
            <a:spLocks noChangeAspect="1"/>
          </p:cNvSpPr>
          <p:nvPr/>
        </p:nvSpPr>
        <p:spPr>
          <a:xfrm>
            <a:off x="5533945" y="12036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2" name="Oval 191">
            <a:extLst>
              <a:ext uri="{FF2B5EF4-FFF2-40B4-BE49-F238E27FC236}">
                <a16:creationId xmlns:a16="http://schemas.microsoft.com/office/drawing/2014/main" id="{BC88A1DF-0060-338A-0EE2-454916B7475C}"/>
              </a:ext>
            </a:extLst>
          </p:cNvPr>
          <p:cNvSpPr>
            <a:spLocks noChangeAspect="1"/>
          </p:cNvSpPr>
          <p:nvPr/>
        </p:nvSpPr>
        <p:spPr>
          <a:xfrm>
            <a:off x="2789434" y="35238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4" name="Oval 193">
            <a:extLst>
              <a:ext uri="{FF2B5EF4-FFF2-40B4-BE49-F238E27FC236}">
                <a16:creationId xmlns:a16="http://schemas.microsoft.com/office/drawing/2014/main" id="{B2B83B3F-5187-53BF-82A1-C78197881DCC}"/>
              </a:ext>
            </a:extLst>
          </p:cNvPr>
          <p:cNvSpPr>
            <a:spLocks noChangeAspect="1"/>
          </p:cNvSpPr>
          <p:nvPr/>
        </p:nvSpPr>
        <p:spPr>
          <a:xfrm>
            <a:off x="2979832" y="336096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5" name="Oval 194">
            <a:extLst>
              <a:ext uri="{FF2B5EF4-FFF2-40B4-BE49-F238E27FC236}">
                <a16:creationId xmlns:a16="http://schemas.microsoft.com/office/drawing/2014/main" id="{B8844C9F-996E-747A-AB0A-97E5F47BCFE5}"/>
              </a:ext>
            </a:extLst>
          </p:cNvPr>
          <p:cNvSpPr>
            <a:spLocks noChangeAspect="1"/>
          </p:cNvSpPr>
          <p:nvPr/>
        </p:nvSpPr>
        <p:spPr>
          <a:xfrm>
            <a:off x="3246634" y="35370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9" name="Oval 198">
            <a:extLst>
              <a:ext uri="{FF2B5EF4-FFF2-40B4-BE49-F238E27FC236}">
                <a16:creationId xmlns:a16="http://schemas.microsoft.com/office/drawing/2014/main" id="{1D0C8B56-BB35-FBB8-0511-CF6D80497A83}"/>
              </a:ext>
            </a:extLst>
          </p:cNvPr>
          <p:cNvSpPr>
            <a:spLocks noChangeAspect="1"/>
          </p:cNvSpPr>
          <p:nvPr/>
        </p:nvSpPr>
        <p:spPr>
          <a:xfrm rot="3268785">
            <a:off x="8022907" y="427952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0" name="Oval 199">
            <a:extLst>
              <a:ext uri="{FF2B5EF4-FFF2-40B4-BE49-F238E27FC236}">
                <a16:creationId xmlns:a16="http://schemas.microsoft.com/office/drawing/2014/main" id="{BBA769D3-9A7D-F1BF-5D83-CE8B773165B8}"/>
              </a:ext>
            </a:extLst>
          </p:cNvPr>
          <p:cNvSpPr>
            <a:spLocks noChangeAspect="1"/>
          </p:cNvSpPr>
          <p:nvPr/>
        </p:nvSpPr>
        <p:spPr>
          <a:xfrm rot="3268785">
            <a:off x="3859475" y="461409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5" name="Oval 204">
            <a:extLst>
              <a:ext uri="{FF2B5EF4-FFF2-40B4-BE49-F238E27FC236}">
                <a16:creationId xmlns:a16="http://schemas.microsoft.com/office/drawing/2014/main" id="{4588DD82-336D-DBF4-B4D4-55A35D65C28B}"/>
              </a:ext>
            </a:extLst>
          </p:cNvPr>
          <p:cNvSpPr>
            <a:spLocks noChangeAspect="1"/>
          </p:cNvSpPr>
          <p:nvPr/>
        </p:nvSpPr>
        <p:spPr>
          <a:xfrm rot="3268785">
            <a:off x="4056493" y="457013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8" name="Oval 207">
            <a:extLst>
              <a:ext uri="{FF2B5EF4-FFF2-40B4-BE49-F238E27FC236}">
                <a16:creationId xmlns:a16="http://schemas.microsoft.com/office/drawing/2014/main" id="{DB05FBD0-599B-9BEF-7565-86235595F5C6}"/>
              </a:ext>
            </a:extLst>
          </p:cNvPr>
          <p:cNvSpPr>
            <a:spLocks noChangeAspect="1"/>
          </p:cNvSpPr>
          <p:nvPr/>
        </p:nvSpPr>
        <p:spPr>
          <a:xfrm rot="3268785">
            <a:off x="1535001" y="349391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0" name="Oval 209">
            <a:extLst>
              <a:ext uri="{FF2B5EF4-FFF2-40B4-BE49-F238E27FC236}">
                <a16:creationId xmlns:a16="http://schemas.microsoft.com/office/drawing/2014/main" id="{E6147D08-2D8A-96E4-E5BD-76547F224777}"/>
              </a:ext>
            </a:extLst>
          </p:cNvPr>
          <p:cNvSpPr>
            <a:spLocks noChangeAspect="1"/>
          </p:cNvSpPr>
          <p:nvPr/>
        </p:nvSpPr>
        <p:spPr>
          <a:xfrm rot="3268785">
            <a:off x="847252" y="536298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1" name="Oval 210">
            <a:extLst>
              <a:ext uri="{FF2B5EF4-FFF2-40B4-BE49-F238E27FC236}">
                <a16:creationId xmlns:a16="http://schemas.microsoft.com/office/drawing/2014/main" id="{A06CC250-E088-9590-118E-FEFD7EADC7CC}"/>
              </a:ext>
            </a:extLst>
          </p:cNvPr>
          <p:cNvSpPr>
            <a:spLocks noChangeAspect="1"/>
          </p:cNvSpPr>
          <p:nvPr/>
        </p:nvSpPr>
        <p:spPr>
          <a:xfrm rot="3268785">
            <a:off x="1563933" y="41764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2" name="Oval 211">
            <a:extLst>
              <a:ext uri="{FF2B5EF4-FFF2-40B4-BE49-F238E27FC236}">
                <a16:creationId xmlns:a16="http://schemas.microsoft.com/office/drawing/2014/main" id="{E80F36DF-260C-6A35-8769-7A20F42296A6}"/>
              </a:ext>
            </a:extLst>
          </p:cNvPr>
          <p:cNvSpPr>
            <a:spLocks noChangeAspect="1"/>
          </p:cNvSpPr>
          <p:nvPr/>
        </p:nvSpPr>
        <p:spPr>
          <a:xfrm rot="3268785">
            <a:off x="605179" y="44709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6" name="Oval 215">
            <a:extLst>
              <a:ext uri="{FF2B5EF4-FFF2-40B4-BE49-F238E27FC236}">
                <a16:creationId xmlns:a16="http://schemas.microsoft.com/office/drawing/2014/main" id="{B7B88E1E-71C3-6BFB-1503-D6B2822B943B}"/>
              </a:ext>
            </a:extLst>
          </p:cNvPr>
          <p:cNvSpPr>
            <a:spLocks noChangeAspect="1"/>
          </p:cNvSpPr>
          <p:nvPr/>
        </p:nvSpPr>
        <p:spPr>
          <a:xfrm>
            <a:off x="7415730" y="30274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5" name="Oval 214">
            <a:extLst>
              <a:ext uri="{FF2B5EF4-FFF2-40B4-BE49-F238E27FC236}">
                <a16:creationId xmlns:a16="http://schemas.microsoft.com/office/drawing/2014/main" id="{23702353-D13B-4FF1-4D96-5A5947B0EE4A}"/>
              </a:ext>
            </a:extLst>
          </p:cNvPr>
          <p:cNvSpPr>
            <a:spLocks noChangeAspect="1"/>
          </p:cNvSpPr>
          <p:nvPr/>
        </p:nvSpPr>
        <p:spPr>
          <a:xfrm>
            <a:off x="5894123" y="237994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7" name="Oval 216">
            <a:extLst>
              <a:ext uri="{FF2B5EF4-FFF2-40B4-BE49-F238E27FC236}">
                <a16:creationId xmlns:a16="http://schemas.microsoft.com/office/drawing/2014/main" id="{3DD687DA-0B5B-2E31-B09B-F203A7BF811D}"/>
              </a:ext>
            </a:extLst>
          </p:cNvPr>
          <p:cNvSpPr>
            <a:spLocks noChangeAspect="1"/>
          </p:cNvSpPr>
          <p:nvPr/>
        </p:nvSpPr>
        <p:spPr>
          <a:xfrm>
            <a:off x="5949485" y="296800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8" name="Oval 217">
            <a:extLst>
              <a:ext uri="{FF2B5EF4-FFF2-40B4-BE49-F238E27FC236}">
                <a16:creationId xmlns:a16="http://schemas.microsoft.com/office/drawing/2014/main" id="{9E13F1D8-BC28-D2FE-7C28-739C7CBC487A}"/>
              </a:ext>
            </a:extLst>
          </p:cNvPr>
          <p:cNvSpPr>
            <a:spLocks noChangeAspect="1"/>
          </p:cNvSpPr>
          <p:nvPr/>
        </p:nvSpPr>
        <p:spPr>
          <a:xfrm>
            <a:off x="6198923" y="268474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9" name="Oval 218">
            <a:extLst>
              <a:ext uri="{FF2B5EF4-FFF2-40B4-BE49-F238E27FC236}">
                <a16:creationId xmlns:a16="http://schemas.microsoft.com/office/drawing/2014/main" id="{C5B6CB7A-7CFA-1364-16B0-61A7EE6616A3}"/>
              </a:ext>
            </a:extLst>
          </p:cNvPr>
          <p:cNvSpPr>
            <a:spLocks noChangeAspect="1"/>
          </p:cNvSpPr>
          <p:nvPr/>
        </p:nvSpPr>
        <p:spPr>
          <a:xfrm>
            <a:off x="6415414" y="334924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0" name="Oval 219">
            <a:extLst>
              <a:ext uri="{FF2B5EF4-FFF2-40B4-BE49-F238E27FC236}">
                <a16:creationId xmlns:a16="http://schemas.microsoft.com/office/drawing/2014/main" id="{3005768D-A525-5687-B925-2591CA1AFB8D}"/>
              </a:ext>
            </a:extLst>
          </p:cNvPr>
          <p:cNvSpPr>
            <a:spLocks noChangeAspect="1"/>
          </p:cNvSpPr>
          <p:nvPr/>
        </p:nvSpPr>
        <p:spPr>
          <a:xfrm>
            <a:off x="5301534" y="397093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1" name="Oval 220">
            <a:extLst>
              <a:ext uri="{FF2B5EF4-FFF2-40B4-BE49-F238E27FC236}">
                <a16:creationId xmlns:a16="http://schemas.microsoft.com/office/drawing/2014/main" id="{8A2A4C0A-89E9-9E5A-CF9F-8FAB770CFD3C}"/>
              </a:ext>
            </a:extLst>
          </p:cNvPr>
          <p:cNvSpPr>
            <a:spLocks noChangeAspect="1"/>
          </p:cNvSpPr>
          <p:nvPr/>
        </p:nvSpPr>
        <p:spPr>
          <a:xfrm>
            <a:off x="5838286" y="26159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2" name="Oval 221">
            <a:extLst>
              <a:ext uri="{FF2B5EF4-FFF2-40B4-BE49-F238E27FC236}">
                <a16:creationId xmlns:a16="http://schemas.microsoft.com/office/drawing/2014/main" id="{ECE2F5D6-11F3-FC5F-5858-0F5521744FC2}"/>
              </a:ext>
            </a:extLst>
          </p:cNvPr>
          <p:cNvSpPr>
            <a:spLocks noChangeAspect="1"/>
          </p:cNvSpPr>
          <p:nvPr/>
        </p:nvSpPr>
        <p:spPr>
          <a:xfrm>
            <a:off x="5545587" y="31099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3" name="Oval 222">
            <a:extLst>
              <a:ext uri="{FF2B5EF4-FFF2-40B4-BE49-F238E27FC236}">
                <a16:creationId xmlns:a16="http://schemas.microsoft.com/office/drawing/2014/main" id="{8F40E92F-31BB-0208-459C-26CCD92BCEC5}"/>
              </a:ext>
            </a:extLst>
          </p:cNvPr>
          <p:cNvSpPr>
            <a:spLocks noChangeAspect="1"/>
          </p:cNvSpPr>
          <p:nvPr/>
        </p:nvSpPr>
        <p:spPr>
          <a:xfrm>
            <a:off x="7403005" y="21283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4" name="Oval 223">
            <a:extLst>
              <a:ext uri="{FF2B5EF4-FFF2-40B4-BE49-F238E27FC236}">
                <a16:creationId xmlns:a16="http://schemas.microsoft.com/office/drawing/2014/main" id="{2BDA3C5D-262F-2AEF-27C7-816F2D064130}"/>
              </a:ext>
            </a:extLst>
          </p:cNvPr>
          <p:cNvSpPr>
            <a:spLocks noChangeAspect="1"/>
          </p:cNvSpPr>
          <p:nvPr/>
        </p:nvSpPr>
        <p:spPr>
          <a:xfrm>
            <a:off x="10981514" y="279578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5" name="Oval 224">
            <a:extLst>
              <a:ext uri="{FF2B5EF4-FFF2-40B4-BE49-F238E27FC236}">
                <a16:creationId xmlns:a16="http://schemas.microsoft.com/office/drawing/2014/main" id="{D401FF68-3F61-CF2D-06A5-5BF68AB7D556}"/>
              </a:ext>
            </a:extLst>
          </p:cNvPr>
          <p:cNvSpPr>
            <a:spLocks noChangeAspect="1"/>
          </p:cNvSpPr>
          <p:nvPr/>
        </p:nvSpPr>
        <p:spPr>
          <a:xfrm>
            <a:off x="10452156" y="2015912"/>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6" name="Oval 225">
            <a:extLst>
              <a:ext uri="{FF2B5EF4-FFF2-40B4-BE49-F238E27FC236}">
                <a16:creationId xmlns:a16="http://schemas.microsoft.com/office/drawing/2014/main" id="{94C5207A-FC5C-EDBE-2799-7ED63643F641}"/>
              </a:ext>
            </a:extLst>
          </p:cNvPr>
          <p:cNvSpPr>
            <a:spLocks noChangeAspect="1"/>
          </p:cNvSpPr>
          <p:nvPr/>
        </p:nvSpPr>
        <p:spPr>
          <a:xfrm>
            <a:off x="10853117" y="314167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7" name="Oval 226">
            <a:extLst>
              <a:ext uri="{FF2B5EF4-FFF2-40B4-BE49-F238E27FC236}">
                <a16:creationId xmlns:a16="http://schemas.microsoft.com/office/drawing/2014/main" id="{2CDEFFE0-1A46-2F31-EEC4-FAD53DC4E3D5}"/>
              </a:ext>
            </a:extLst>
          </p:cNvPr>
          <p:cNvSpPr>
            <a:spLocks noChangeAspect="1"/>
          </p:cNvSpPr>
          <p:nvPr/>
        </p:nvSpPr>
        <p:spPr>
          <a:xfrm>
            <a:off x="11189039" y="243043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8" name="Oval 227">
            <a:extLst>
              <a:ext uri="{FF2B5EF4-FFF2-40B4-BE49-F238E27FC236}">
                <a16:creationId xmlns:a16="http://schemas.microsoft.com/office/drawing/2014/main" id="{650674ED-BEC8-704D-55FF-48EA915A950E}"/>
              </a:ext>
            </a:extLst>
          </p:cNvPr>
          <p:cNvSpPr>
            <a:spLocks noChangeAspect="1"/>
          </p:cNvSpPr>
          <p:nvPr/>
        </p:nvSpPr>
        <p:spPr>
          <a:xfrm>
            <a:off x="10915823" y="240169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9" name="Oval 228">
            <a:extLst>
              <a:ext uri="{FF2B5EF4-FFF2-40B4-BE49-F238E27FC236}">
                <a16:creationId xmlns:a16="http://schemas.microsoft.com/office/drawing/2014/main" id="{D3ECE0BE-0664-EF34-A5EA-1527B27C21E6}"/>
              </a:ext>
            </a:extLst>
          </p:cNvPr>
          <p:cNvSpPr>
            <a:spLocks noChangeAspect="1"/>
          </p:cNvSpPr>
          <p:nvPr/>
        </p:nvSpPr>
        <p:spPr>
          <a:xfrm>
            <a:off x="10701941" y="2505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0" name="Oval 229">
            <a:extLst>
              <a:ext uri="{FF2B5EF4-FFF2-40B4-BE49-F238E27FC236}">
                <a16:creationId xmlns:a16="http://schemas.microsoft.com/office/drawing/2014/main" id="{A532CDCE-C26C-9674-6848-8C669C337CE9}"/>
              </a:ext>
            </a:extLst>
          </p:cNvPr>
          <p:cNvSpPr>
            <a:spLocks noChangeAspect="1"/>
          </p:cNvSpPr>
          <p:nvPr/>
        </p:nvSpPr>
        <p:spPr>
          <a:xfrm>
            <a:off x="3609762" y="4331347"/>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1" name="Oval 230">
            <a:extLst>
              <a:ext uri="{FF2B5EF4-FFF2-40B4-BE49-F238E27FC236}">
                <a16:creationId xmlns:a16="http://schemas.microsoft.com/office/drawing/2014/main" id="{ED1E1B8C-9F16-0EA9-E4D4-99C3C3D9ED89}"/>
              </a:ext>
            </a:extLst>
          </p:cNvPr>
          <p:cNvSpPr>
            <a:spLocks noChangeAspect="1"/>
          </p:cNvSpPr>
          <p:nvPr/>
        </p:nvSpPr>
        <p:spPr>
          <a:xfrm>
            <a:off x="5685886" y="24635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2" name="Oval 231">
            <a:extLst>
              <a:ext uri="{FF2B5EF4-FFF2-40B4-BE49-F238E27FC236}">
                <a16:creationId xmlns:a16="http://schemas.microsoft.com/office/drawing/2014/main" id="{71082A4C-7980-E05F-F9C9-D6F4AFACBF5F}"/>
              </a:ext>
            </a:extLst>
          </p:cNvPr>
          <p:cNvSpPr>
            <a:spLocks noChangeAspect="1"/>
          </p:cNvSpPr>
          <p:nvPr/>
        </p:nvSpPr>
        <p:spPr>
          <a:xfrm>
            <a:off x="3765383" y="444496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3" name="Oval 232">
            <a:extLst>
              <a:ext uri="{FF2B5EF4-FFF2-40B4-BE49-F238E27FC236}">
                <a16:creationId xmlns:a16="http://schemas.microsoft.com/office/drawing/2014/main" id="{2D8FB246-F931-49BE-1229-C6CA55CDE3E2}"/>
              </a:ext>
            </a:extLst>
          </p:cNvPr>
          <p:cNvSpPr>
            <a:spLocks noChangeAspect="1"/>
          </p:cNvSpPr>
          <p:nvPr/>
        </p:nvSpPr>
        <p:spPr>
          <a:xfrm>
            <a:off x="3644764" y="464618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4" name="Oval 233">
            <a:extLst>
              <a:ext uri="{FF2B5EF4-FFF2-40B4-BE49-F238E27FC236}">
                <a16:creationId xmlns:a16="http://schemas.microsoft.com/office/drawing/2014/main" id="{85A76B19-7C09-EB08-20EE-BBB93CC172D4}"/>
              </a:ext>
            </a:extLst>
          </p:cNvPr>
          <p:cNvSpPr>
            <a:spLocks noChangeAspect="1"/>
          </p:cNvSpPr>
          <p:nvPr/>
        </p:nvSpPr>
        <p:spPr>
          <a:xfrm>
            <a:off x="3393804" y="465887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5" name="Oval 234">
            <a:extLst>
              <a:ext uri="{FF2B5EF4-FFF2-40B4-BE49-F238E27FC236}">
                <a16:creationId xmlns:a16="http://schemas.microsoft.com/office/drawing/2014/main" id="{FCF465B6-A777-F9F1-9F89-42CECE16F65E}"/>
              </a:ext>
            </a:extLst>
          </p:cNvPr>
          <p:cNvSpPr>
            <a:spLocks noChangeAspect="1"/>
          </p:cNvSpPr>
          <p:nvPr/>
        </p:nvSpPr>
        <p:spPr>
          <a:xfrm>
            <a:off x="3423345" y="328596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6" name="Oval 235">
            <a:extLst>
              <a:ext uri="{FF2B5EF4-FFF2-40B4-BE49-F238E27FC236}">
                <a16:creationId xmlns:a16="http://schemas.microsoft.com/office/drawing/2014/main" id="{D876CD10-FF50-D12A-82B3-93150C25E6CB}"/>
              </a:ext>
            </a:extLst>
          </p:cNvPr>
          <p:cNvSpPr>
            <a:spLocks noChangeAspect="1"/>
          </p:cNvSpPr>
          <p:nvPr/>
        </p:nvSpPr>
        <p:spPr>
          <a:xfrm>
            <a:off x="5697987" y="32623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4" name="Oval 243">
            <a:extLst>
              <a:ext uri="{FF2B5EF4-FFF2-40B4-BE49-F238E27FC236}">
                <a16:creationId xmlns:a16="http://schemas.microsoft.com/office/drawing/2014/main" id="{C033FA6E-12F9-8F22-818A-8EBCEBD95868}"/>
              </a:ext>
            </a:extLst>
          </p:cNvPr>
          <p:cNvSpPr>
            <a:spLocks noChangeAspect="1"/>
          </p:cNvSpPr>
          <p:nvPr/>
        </p:nvSpPr>
        <p:spPr>
          <a:xfrm>
            <a:off x="8144676" y="275329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5" name="Oval 244">
            <a:extLst>
              <a:ext uri="{FF2B5EF4-FFF2-40B4-BE49-F238E27FC236}">
                <a16:creationId xmlns:a16="http://schemas.microsoft.com/office/drawing/2014/main" id="{6DDB0515-4AFB-289E-AB40-87C10FFB1678}"/>
              </a:ext>
            </a:extLst>
          </p:cNvPr>
          <p:cNvSpPr>
            <a:spLocks noChangeAspect="1"/>
          </p:cNvSpPr>
          <p:nvPr/>
        </p:nvSpPr>
        <p:spPr>
          <a:xfrm>
            <a:off x="8562247" y="16248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6" name="Oval 245">
            <a:extLst>
              <a:ext uri="{FF2B5EF4-FFF2-40B4-BE49-F238E27FC236}">
                <a16:creationId xmlns:a16="http://schemas.microsoft.com/office/drawing/2014/main" id="{DCA393A5-6BD8-D62E-E0ED-74F4AC09405E}"/>
              </a:ext>
            </a:extLst>
          </p:cNvPr>
          <p:cNvSpPr>
            <a:spLocks noChangeAspect="1"/>
          </p:cNvSpPr>
          <p:nvPr/>
        </p:nvSpPr>
        <p:spPr>
          <a:xfrm>
            <a:off x="10716957" y="15104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7" name="Oval 256">
            <a:extLst>
              <a:ext uri="{FF2B5EF4-FFF2-40B4-BE49-F238E27FC236}">
                <a16:creationId xmlns:a16="http://schemas.microsoft.com/office/drawing/2014/main" id="{D46CEC6E-8139-1B0A-A855-714594AFF272}"/>
              </a:ext>
            </a:extLst>
          </p:cNvPr>
          <p:cNvSpPr>
            <a:spLocks noChangeAspect="1"/>
          </p:cNvSpPr>
          <p:nvPr/>
        </p:nvSpPr>
        <p:spPr>
          <a:xfrm rot="3268785">
            <a:off x="3833513" y="502795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 name="Oval 28">
            <a:extLst>
              <a:ext uri="{FF2B5EF4-FFF2-40B4-BE49-F238E27FC236}">
                <a16:creationId xmlns:a16="http://schemas.microsoft.com/office/drawing/2014/main" id="{C6284E60-BBAE-C840-BF2B-345D87417ADB}"/>
              </a:ext>
            </a:extLst>
          </p:cNvPr>
          <p:cNvSpPr>
            <a:spLocks noChangeAspect="1"/>
          </p:cNvSpPr>
          <p:nvPr/>
        </p:nvSpPr>
        <p:spPr>
          <a:xfrm>
            <a:off x="6781338" y="1516767"/>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7" name="Oval 96">
            <a:extLst>
              <a:ext uri="{FF2B5EF4-FFF2-40B4-BE49-F238E27FC236}">
                <a16:creationId xmlns:a16="http://schemas.microsoft.com/office/drawing/2014/main" id="{06F86CF9-4FF2-7C7D-CD60-2AC9323F95AD}"/>
              </a:ext>
            </a:extLst>
          </p:cNvPr>
          <p:cNvSpPr>
            <a:spLocks noChangeAspect="1"/>
          </p:cNvSpPr>
          <p:nvPr/>
        </p:nvSpPr>
        <p:spPr>
          <a:xfrm>
            <a:off x="6458538" y="1644144"/>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5" name="Oval 104">
            <a:extLst>
              <a:ext uri="{FF2B5EF4-FFF2-40B4-BE49-F238E27FC236}">
                <a16:creationId xmlns:a16="http://schemas.microsoft.com/office/drawing/2014/main" id="{AA10E11B-C467-288A-B36B-118BB019E93D}"/>
              </a:ext>
            </a:extLst>
          </p:cNvPr>
          <p:cNvSpPr>
            <a:spLocks noChangeAspect="1"/>
          </p:cNvSpPr>
          <p:nvPr/>
        </p:nvSpPr>
        <p:spPr>
          <a:xfrm>
            <a:off x="7028199" y="192567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2" name="Oval 111">
            <a:extLst>
              <a:ext uri="{FF2B5EF4-FFF2-40B4-BE49-F238E27FC236}">
                <a16:creationId xmlns:a16="http://schemas.microsoft.com/office/drawing/2014/main" id="{43D3067D-A916-6DF0-D83B-0E73716737E9}"/>
              </a:ext>
            </a:extLst>
          </p:cNvPr>
          <p:cNvSpPr>
            <a:spLocks noChangeAspect="1"/>
          </p:cNvSpPr>
          <p:nvPr/>
        </p:nvSpPr>
        <p:spPr>
          <a:xfrm>
            <a:off x="7308915" y="162622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3" name="Oval 112">
            <a:extLst>
              <a:ext uri="{FF2B5EF4-FFF2-40B4-BE49-F238E27FC236}">
                <a16:creationId xmlns:a16="http://schemas.microsoft.com/office/drawing/2014/main" id="{4958011B-ACDE-6FB9-F8F7-1A6E014B3B6E}"/>
              </a:ext>
            </a:extLst>
          </p:cNvPr>
          <p:cNvSpPr>
            <a:spLocks noChangeAspect="1"/>
          </p:cNvSpPr>
          <p:nvPr/>
        </p:nvSpPr>
        <p:spPr>
          <a:xfrm>
            <a:off x="7225440" y="143139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7" name="Oval 146">
            <a:extLst>
              <a:ext uri="{FF2B5EF4-FFF2-40B4-BE49-F238E27FC236}">
                <a16:creationId xmlns:a16="http://schemas.microsoft.com/office/drawing/2014/main" id="{E44077E8-B4C7-4BF9-8D02-52AD38D2957B}"/>
              </a:ext>
            </a:extLst>
          </p:cNvPr>
          <p:cNvSpPr>
            <a:spLocks noChangeAspect="1"/>
          </p:cNvSpPr>
          <p:nvPr/>
        </p:nvSpPr>
        <p:spPr>
          <a:xfrm>
            <a:off x="6739584" y="1551735"/>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2" name="Oval 151">
            <a:extLst>
              <a:ext uri="{FF2B5EF4-FFF2-40B4-BE49-F238E27FC236}">
                <a16:creationId xmlns:a16="http://schemas.microsoft.com/office/drawing/2014/main" id="{D6CA371D-6964-B7EF-C820-51E67FF41FAC}"/>
              </a:ext>
            </a:extLst>
          </p:cNvPr>
          <p:cNvSpPr>
            <a:spLocks noChangeAspect="1"/>
          </p:cNvSpPr>
          <p:nvPr/>
        </p:nvSpPr>
        <p:spPr>
          <a:xfrm>
            <a:off x="6717057" y="195110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3" name="Oval 42">
            <a:extLst>
              <a:ext uri="{FF2B5EF4-FFF2-40B4-BE49-F238E27FC236}">
                <a16:creationId xmlns:a16="http://schemas.microsoft.com/office/drawing/2014/main" id="{28579BF9-0B70-1579-A091-493BB33E51E8}"/>
              </a:ext>
            </a:extLst>
          </p:cNvPr>
          <p:cNvSpPr>
            <a:spLocks noChangeAspect="1"/>
          </p:cNvSpPr>
          <p:nvPr/>
        </p:nvSpPr>
        <p:spPr>
          <a:xfrm>
            <a:off x="5533486" y="23111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3" name="Oval 92">
            <a:extLst>
              <a:ext uri="{FF2B5EF4-FFF2-40B4-BE49-F238E27FC236}">
                <a16:creationId xmlns:a16="http://schemas.microsoft.com/office/drawing/2014/main" id="{21C361AE-6677-25D9-1A62-DCE9A9E85960}"/>
              </a:ext>
            </a:extLst>
          </p:cNvPr>
          <p:cNvSpPr>
            <a:spLocks noChangeAspect="1"/>
          </p:cNvSpPr>
          <p:nvPr/>
        </p:nvSpPr>
        <p:spPr>
          <a:xfrm>
            <a:off x="7249841" y="111912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0" name="Oval 149">
            <a:extLst>
              <a:ext uri="{FF2B5EF4-FFF2-40B4-BE49-F238E27FC236}">
                <a16:creationId xmlns:a16="http://schemas.microsoft.com/office/drawing/2014/main" id="{FA16AE31-AE8C-95F5-DC55-4B80304CA193}"/>
              </a:ext>
            </a:extLst>
          </p:cNvPr>
          <p:cNvSpPr>
            <a:spLocks noChangeAspect="1"/>
          </p:cNvSpPr>
          <p:nvPr/>
        </p:nvSpPr>
        <p:spPr>
          <a:xfrm>
            <a:off x="5589323" y="20751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4" name="Oval 213">
            <a:extLst>
              <a:ext uri="{FF2B5EF4-FFF2-40B4-BE49-F238E27FC236}">
                <a16:creationId xmlns:a16="http://schemas.microsoft.com/office/drawing/2014/main" id="{93D4C1B1-CB83-4C23-C32E-0E16FF1CED19}"/>
              </a:ext>
            </a:extLst>
          </p:cNvPr>
          <p:cNvSpPr>
            <a:spLocks noChangeAspect="1"/>
          </p:cNvSpPr>
          <p:nvPr/>
        </p:nvSpPr>
        <p:spPr>
          <a:xfrm>
            <a:off x="5765585" y="2074182"/>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6" name="Oval 15">
            <a:extLst>
              <a:ext uri="{FF2B5EF4-FFF2-40B4-BE49-F238E27FC236}">
                <a16:creationId xmlns:a16="http://schemas.microsoft.com/office/drawing/2014/main" id="{66730CD3-5085-24B5-CB23-4D32ADF9B223}"/>
              </a:ext>
            </a:extLst>
          </p:cNvPr>
          <p:cNvSpPr>
            <a:spLocks noChangeAspect="1"/>
          </p:cNvSpPr>
          <p:nvPr/>
        </p:nvSpPr>
        <p:spPr>
          <a:xfrm>
            <a:off x="2748490" y="5173128"/>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 name="Oval 20">
            <a:extLst>
              <a:ext uri="{FF2B5EF4-FFF2-40B4-BE49-F238E27FC236}">
                <a16:creationId xmlns:a16="http://schemas.microsoft.com/office/drawing/2014/main" id="{3A7A7E22-22D9-41E9-5D10-14AA8E6C7E0C}"/>
              </a:ext>
            </a:extLst>
          </p:cNvPr>
          <p:cNvSpPr>
            <a:spLocks noChangeAspect="1"/>
          </p:cNvSpPr>
          <p:nvPr/>
        </p:nvSpPr>
        <p:spPr>
          <a:xfrm>
            <a:off x="1310747" y="508332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 name="Oval 27">
            <a:extLst>
              <a:ext uri="{FF2B5EF4-FFF2-40B4-BE49-F238E27FC236}">
                <a16:creationId xmlns:a16="http://schemas.microsoft.com/office/drawing/2014/main" id="{74BC288F-6E02-E9B3-B691-F95D6017D828}"/>
              </a:ext>
            </a:extLst>
          </p:cNvPr>
          <p:cNvSpPr>
            <a:spLocks noChangeAspect="1"/>
          </p:cNvSpPr>
          <p:nvPr/>
        </p:nvSpPr>
        <p:spPr>
          <a:xfrm>
            <a:off x="2329314" y="5813495"/>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9" name="Oval 98">
            <a:extLst>
              <a:ext uri="{FF2B5EF4-FFF2-40B4-BE49-F238E27FC236}">
                <a16:creationId xmlns:a16="http://schemas.microsoft.com/office/drawing/2014/main" id="{8B56AE20-62CE-8142-FE3E-CF771D18A889}"/>
              </a:ext>
            </a:extLst>
          </p:cNvPr>
          <p:cNvSpPr>
            <a:spLocks noChangeAspect="1"/>
          </p:cNvSpPr>
          <p:nvPr/>
        </p:nvSpPr>
        <p:spPr>
          <a:xfrm>
            <a:off x="2414233" y="54710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0" name="Oval 99">
            <a:extLst>
              <a:ext uri="{FF2B5EF4-FFF2-40B4-BE49-F238E27FC236}">
                <a16:creationId xmlns:a16="http://schemas.microsoft.com/office/drawing/2014/main" id="{3DBC1060-B382-5F46-998A-FE806C2B2E1B}"/>
              </a:ext>
            </a:extLst>
          </p:cNvPr>
          <p:cNvSpPr>
            <a:spLocks noChangeAspect="1"/>
          </p:cNvSpPr>
          <p:nvPr/>
        </p:nvSpPr>
        <p:spPr>
          <a:xfrm>
            <a:off x="2147106" y="5756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1" name="Oval 100">
            <a:extLst>
              <a:ext uri="{FF2B5EF4-FFF2-40B4-BE49-F238E27FC236}">
                <a16:creationId xmlns:a16="http://schemas.microsoft.com/office/drawing/2014/main" id="{42383804-9249-DE38-DB30-0247AF310C43}"/>
              </a:ext>
            </a:extLst>
          </p:cNvPr>
          <p:cNvSpPr>
            <a:spLocks noChangeAspect="1"/>
          </p:cNvSpPr>
          <p:nvPr/>
        </p:nvSpPr>
        <p:spPr>
          <a:xfrm>
            <a:off x="2413443" y="566202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2" name="Oval 101">
            <a:extLst>
              <a:ext uri="{FF2B5EF4-FFF2-40B4-BE49-F238E27FC236}">
                <a16:creationId xmlns:a16="http://schemas.microsoft.com/office/drawing/2014/main" id="{8F7255F3-07F6-8540-4DC9-69FDD94E56D9}"/>
              </a:ext>
            </a:extLst>
          </p:cNvPr>
          <p:cNvSpPr>
            <a:spLocks noChangeAspect="1"/>
          </p:cNvSpPr>
          <p:nvPr/>
        </p:nvSpPr>
        <p:spPr>
          <a:xfrm>
            <a:off x="2602297" y="570716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3" name="Oval 102">
            <a:extLst>
              <a:ext uri="{FF2B5EF4-FFF2-40B4-BE49-F238E27FC236}">
                <a16:creationId xmlns:a16="http://schemas.microsoft.com/office/drawing/2014/main" id="{8E9F232B-9C3A-0503-857F-79B2FF274606}"/>
              </a:ext>
            </a:extLst>
          </p:cNvPr>
          <p:cNvSpPr>
            <a:spLocks noChangeAspect="1"/>
          </p:cNvSpPr>
          <p:nvPr/>
        </p:nvSpPr>
        <p:spPr>
          <a:xfrm>
            <a:off x="1514366" y="486590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5" name="Oval 134">
            <a:extLst>
              <a:ext uri="{FF2B5EF4-FFF2-40B4-BE49-F238E27FC236}">
                <a16:creationId xmlns:a16="http://schemas.microsoft.com/office/drawing/2014/main" id="{662CF364-0286-9F48-A56E-425CBAD8B5E2}"/>
              </a:ext>
            </a:extLst>
          </p:cNvPr>
          <p:cNvSpPr>
            <a:spLocks noChangeAspect="1"/>
          </p:cNvSpPr>
          <p:nvPr/>
        </p:nvSpPr>
        <p:spPr>
          <a:xfrm>
            <a:off x="2640711" y="551679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6" name="Oval 205">
            <a:extLst>
              <a:ext uri="{FF2B5EF4-FFF2-40B4-BE49-F238E27FC236}">
                <a16:creationId xmlns:a16="http://schemas.microsoft.com/office/drawing/2014/main" id="{F01959AD-14DA-F300-95B7-DF353CEDD367}"/>
              </a:ext>
            </a:extLst>
          </p:cNvPr>
          <p:cNvSpPr>
            <a:spLocks noChangeAspect="1"/>
          </p:cNvSpPr>
          <p:nvPr/>
        </p:nvSpPr>
        <p:spPr>
          <a:xfrm rot="3268785">
            <a:off x="1566163" y="528821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3" name="Oval 212">
            <a:extLst>
              <a:ext uri="{FF2B5EF4-FFF2-40B4-BE49-F238E27FC236}">
                <a16:creationId xmlns:a16="http://schemas.microsoft.com/office/drawing/2014/main" id="{8E5B7FE3-025E-F2CA-B979-D2C2FF9D3DC6}"/>
              </a:ext>
            </a:extLst>
          </p:cNvPr>
          <p:cNvSpPr>
            <a:spLocks noChangeAspect="1"/>
          </p:cNvSpPr>
          <p:nvPr/>
        </p:nvSpPr>
        <p:spPr>
          <a:xfrm>
            <a:off x="1424776" y="544078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0" name="Oval 259">
            <a:extLst>
              <a:ext uri="{FF2B5EF4-FFF2-40B4-BE49-F238E27FC236}">
                <a16:creationId xmlns:a16="http://schemas.microsoft.com/office/drawing/2014/main" id="{A9040ED7-3E8A-8AD2-B243-E7D2E1571B24}"/>
              </a:ext>
            </a:extLst>
          </p:cNvPr>
          <p:cNvSpPr>
            <a:spLocks noChangeAspect="1"/>
          </p:cNvSpPr>
          <p:nvPr/>
        </p:nvSpPr>
        <p:spPr>
          <a:xfrm>
            <a:off x="5748934" y="187561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1" name="Oval 260">
            <a:extLst>
              <a:ext uri="{FF2B5EF4-FFF2-40B4-BE49-F238E27FC236}">
                <a16:creationId xmlns:a16="http://schemas.microsoft.com/office/drawing/2014/main" id="{2889E018-2371-8C7B-5599-1E0265F45A41}"/>
              </a:ext>
            </a:extLst>
          </p:cNvPr>
          <p:cNvSpPr>
            <a:spLocks noChangeAspect="1"/>
          </p:cNvSpPr>
          <p:nvPr/>
        </p:nvSpPr>
        <p:spPr>
          <a:xfrm>
            <a:off x="5901334" y="202801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3" name="Oval 282">
            <a:extLst>
              <a:ext uri="{FF2B5EF4-FFF2-40B4-BE49-F238E27FC236}">
                <a16:creationId xmlns:a16="http://schemas.microsoft.com/office/drawing/2014/main" id="{0BB95B25-4BE7-5944-F6AC-AE8A98A64AF7}"/>
              </a:ext>
            </a:extLst>
          </p:cNvPr>
          <p:cNvSpPr>
            <a:spLocks noChangeAspect="1"/>
          </p:cNvSpPr>
          <p:nvPr/>
        </p:nvSpPr>
        <p:spPr>
          <a:xfrm flipH="1">
            <a:off x="9338398" y="254696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4" name="Oval 283">
            <a:extLst>
              <a:ext uri="{FF2B5EF4-FFF2-40B4-BE49-F238E27FC236}">
                <a16:creationId xmlns:a16="http://schemas.microsoft.com/office/drawing/2014/main" id="{9A6753E2-BA5F-9694-7BE9-479800E7FD76}"/>
              </a:ext>
            </a:extLst>
          </p:cNvPr>
          <p:cNvSpPr>
            <a:spLocks noChangeAspect="1"/>
          </p:cNvSpPr>
          <p:nvPr/>
        </p:nvSpPr>
        <p:spPr>
          <a:xfrm flipH="1">
            <a:off x="9562947" y="225050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5" name="Oval 284">
            <a:extLst>
              <a:ext uri="{FF2B5EF4-FFF2-40B4-BE49-F238E27FC236}">
                <a16:creationId xmlns:a16="http://schemas.microsoft.com/office/drawing/2014/main" id="{91988DF4-8C9D-BA50-F4ED-D72AF5FE490D}"/>
              </a:ext>
            </a:extLst>
          </p:cNvPr>
          <p:cNvSpPr>
            <a:spLocks noChangeAspect="1"/>
          </p:cNvSpPr>
          <p:nvPr/>
        </p:nvSpPr>
        <p:spPr>
          <a:xfrm flipH="1">
            <a:off x="9801598" y="119531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6" name="Oval 285">
            <a:extLst>
              <a:ext uri="{FF2B5EF4-FFF2-40B4-BE49-F238E27FC236}">
                <a16:creationId xmlns:a16="http://schemas.microsoft.com/office/drawing/2014/main" id="{C11CD1C5-FE12-85F1-8E3B-B52475ADBA99}"/>
              </a:ext>
            </a:extLst>
          </p:cNvPr>
          <p:cNvSpPr>
            <a:spLocks noChangeAspect="1"/>
          </p:cNvSpPr>
          <p:nvPr/>
        </p:nvSpPr>
        <p:spPr>
          <a:xfrm>
            <a:off x="6669133" y="139049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7" name="Oval 286">
            <a:extLst>
              <a:ext uri="{FF2B5EF4-FFF2-40B4-BE49-F238E27FC236}">
                <a16:creationId xmlns:a16="http://schemas.microsoft.com/office/drawing/2014/main" id="{CCD60502-161E-E366-BD09-D240E18CEDA5}"/>
              </a:ext>
            </a:extLst>
          </p:cNvPr>
          <p:cNvSpPr>
            <a:spLocks noChangeAspect="1"/>
          </p:cNvSpPr>
          <p:nvPr/>
        </p:nvSpPr>
        <p:spPr>
          <a:xfrm>
            <a:off x="6951774" y="10965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8" name="Oval 287">
            <a:extLst>
              <a:ext uri="{FF2B5EF4-FFF2-40B4-BE49-F238E27FC236}">
                <a16:creationId xmlns:a16="http://schemas.microsoft.com/office/drawing/2014/main" id="{E5E740D9-3DC7-DED2-A03C-186A2F91661E}"/>
              </a:ext>
            </a:extLst>
          </p:cNvPr>
          <p:cNvSpPr>
            <a:spLocks noChangeAspect="1"/>
          </p:cNvSpPr>
          <p:nvPr/>
        </p:nvSpPr>
        <p:spPr>
          <a:xfrm>
            <a:off x="5900358" y="9794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2" name="Oval 291">
            <a:extLst>
              <a:ext uri="{FF2B5EF4-FFF2-40B4-BE49-F238E27FC236}">
                <a16:creationId xmlns:a16="http://schemas.microsoft.com/office/drawing/2014/main" id="{0ABE8FB7-A0BB-26B1-1C6D-066E0637D9D4}"/>
              </a:ext>
            </a:extLst>
          </p:cNvPr>
          <p:cNvSpPr>
            <a:spLocks noChangeAspect="1"/>
          </p:cNvSpPr>
          <p:nvPr/>
        </p:nvSpPr>
        <p:spPr>
          <a:xfrm>
            <a:off x="2161658" y="411017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 name="Oval 4">
            <a:extLst>
              <a:ext uri="{FF2B5EF4-FFF2-40B4-BE49-F238E27FC236}">
                <a16:creationId xmlns:a16="http://schemas.microsoft.com/office/drawing/2014/main" id="{1161E24B-BAF8-CE32-B24D-7CC0BC35DF95}"/>
              </a:ext>
            </a:extLst>
          </p:cNvPr>
          <p:cNvSpPr>
            <a:spLocks noChangeAspect="1"/>
          </p:cNvSpPr>
          <p:nvPr/>
        </p:nvSpPr>
        <p:spPr>
          <a:xfrm>
            <a:off x="1642534" y="4836304"/>
            <a:ext cx="774169" cy="776024"/>
          </a:xfrm>
          <a:prstGeom prst="ellipse">
            <a:avLst/>
          </a:prstGeom>
          <a:gradFill>
            <a:gsLst>
              <a:gs pos="4000">
                <a:schemeClr val="bg1">
                  <a:lumMod val="69000"/>
                  <a:lumOff val="31000"/>
                </a:schemeClr>
              </a:gs>
              <a:gs pos="48000">
                <a:schemeClr val="bg1">
                  <a:lumMod val="85000"/>
                </a:schemeClr>
              </a:gs>
              <a:gs pos="71000">
                <a:srgbClr val="D5DCFE"/>
              </a:gs>
              <a:gs pos="29000">
                <a:schemeClr val="bg1">
                  <a:lumMod val="79451"/>
                  <a:lumOff val="20549"/>
                  <a:alpha val="92667"/>
                </a:schemeClr>
              </a:gs>
            </a:gsLst>
            <a:path path="circle">
              <a:fillToRect l="50000" t="50000" r="50000" b="50000"/>
            </a:path>
          </a:gradFill>
          <a:ln>
            <a:noFill/>
          </a:ln>
          <a:effectLst>
            <a:glow rad="259207">
              <a:srgbClr val="C5C8FF">
                <a:alpha val="45664"/>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 name="Oval 7">
            <a:extLst>
              <a:ext uri="{FF2B5EF4-FFF2-40B4-BE49-F238E27FC236}">
                <a16:creationId xmlns:a16="http://schemas.microsoft.com/office/drawing/2014/main" id="{B78439C1-416E-152D-A814-B6F3723D3797}"/>
              </a:ext>
            </a:extLst>
          </p:cNvPr>
          <p:cNvSpPr>
            <a:spLocks noChangeAspect="1"/>
          </p:cNvSpPr>
          <p:nvPr/>
        </p:nvSpPr>
        <p:spPr>
          <a:xfrm>
            <a:off x="6267117" y="2120866"/>
            <a:ext cx="1028443" cy="1006085"/>
          </a:xfrm>
          <a:prstGeom prst="ellipse">
            <a:avLst/>
          </a:prstGeom>
          <a:gradFill>
            <a:gsLst>
              <a:gs pos="3000">
                <a:schemeClr val="bg1">
                  <a:lumMod val="69000"/>
                  <a:lumOff val="31000"/>
                </a:schemeClr>
              </a:gs>
              <a:gs pos="43000">
                <a:schemeClr val="bg1">
                  <a:lumMod val="85000"/>
                </a:schemeClr>
              </a:gs>
              <a:gs pos="65000">
                <a:srgbClr val="D5DCFE"/>
              </a:gs>
              <a:gs pos="72000">
                <a:srgbClr val="D5DCFE"/>
              </a:gs>
              <a:gs pos="31000">
                <a:srgbClr val="ECECEC"/>
              </a:gs>
              <a:gs pos="23000">
                <a:schemeClr val="bg1">
                  <a:lumMod val="79451"/>
                  <a:lumOff val="20549"/>
                  <a:alpha val="92667"/>
                </a:schemeClr>
              </a:gs>
            </a:gsLst>
            <a:path path="circle">
              <a:fillToRect l="50000" t="50000" r="50000" b="50000"/>
            </a:path>
          </a:gradFill>
          <a:ln>
            <a:noFill/>
          </a:ln>
          <a:effectLst>
            <a:glow rad="657213">
              <a:srgbClr val="C5C8FF">
                <a:alpha val="47535"/>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 name="Oval 14">
            <a:extLst>
              <a:ext uri="{FF2B5EF4-FFF2-40B4-BE49-F238E27FC236}">
                <a16:creationId xmlns:a16="http://schemas.microsoft.com/office/drawing/2014/main" id="{804951AB-D950-437B-FB58-CE9AC40581FB}"/>
              </a:ext>
            </a:extLst>
          </p:cNvPr>
          <p:cNvSpPr>
            <a:spLocks noChangeAspect="1"/>
          </p:cNvSpPr>
          <p:nvPr/>
        </p:nvSpPr>
        <p:spPr>
          <a:xfrm>
            <a:off x="8811106" y="1100426"/>
            <a:ext cx="439200" cy="4392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63853">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grpSp>
        <p:nvGrpSpPr>
          <p:cNvPr id="120" name="Group 119">
            <a:extLst>
              <a:ext uri="{FF2B5EF4-FFF2-40B4-BE49-F238E27FC236}">
                <a16:creationId xmlns:a16="http://schemas.microsoft.com/office/drawing/2014/main" id="{419E111D-CB70-0A0D-FD1E-182F1235B724}"/>
              </a:ext>
            </a:extLst>
          </p:cNvPr>
          <p:cNvGrpSpPr>
            <a:grpSpLocks noChangeAspect="1"/>
          </p:cNvGrpSpPr>
          <p:nvPr/>
        </p:nvGrpSpPr>
        <p:grpSpPr>
          <a:xfrm>
            <a:off x="9908272" y="2167473"/>
            <a:ext cx="818536" cy="818536"/>
            <a:chOff x="9166108" y="4086058"/>
            <a:chExt cx="854749" cy="854749"/>
          </a:xfrm>
        </p:grpSpPr>
        <p:sp>
          <p:nvSpPr>
            <p:cNvPr id="118" name="Oval 117">
              <a:extLst>
                <a:ext uri="{FF2B5EF4-FFF2-40B4-BE49-F238E27FC236}">
                  <a16:creationId xmlns:a16="http://schemas.microsoft.com/office/drawing/2014/main" id="{1E8D845B-3744-F890-562A-9B93BFBD943F}"/>
                </a:ext>
              </a:extLst>
            </p:cNvPr>
            <p:cNvSpPr>
              <a:spLocks noChangeAspect="1"/>
            </p:cNvSpPr>
            <p:nvPr/>
          </p:nvSpPr>
          <p:spPr>
            <a:xfrm>
              <a:off x="9271478" y="4191559"/>
              <a:ext cx="644011" cy="643749"/>
            </a:xfrm>
            <a:prstGeom prst="ellipse">
              <a:avLst/>
            </a:prstGeom>
            <a:gradFill>
              <a:gsLst>
                <a:gs pos="4000">
                  <a:schemeClr val="bg1">
                    <a:lumMod val="69000"/>
                    <a:lumOff val="31000"/>
                  </a:schemeClr>
                </a:gs>
                <a:gs pos="71000">
                  <a:srgbClr val="D5DCFE">
                    <a:lumMod val="97249"/>
                  </a:srgbClr>
                </a:gs>
                <a:gs pos="60000">
                  <a:srgbClr val="D1D6EC"/>
                </a:gs>
                <a:gs pos="51000">
                  <a:schemeClr val="bg1">
                    <a:lumMod val="85000"/>
                  </a:schemeClr>
                </a:gs>
                <a:gs pos="26000">
                  <a:schemeClr val="bg1">
                    <a:lumMod val="79451"/>
                    <a:lumOff val="20549"/>
                    <a:alpha val="92667"/>
                  </a:schemeClr>
                </a:gs>
              </a:gsLst>
              <a:path path="circle">
                <a:fillToRect l="50000" t="50000" r="50000" b="50000"/>
              </a:path>
            </a:gradFill>
            <a:ln>
              <a:noFill/>
            </a:ln>
            <a:effectLst>
              <a:glow rad="599627">
                <a:srgbClr val="C5C8FF">
                  <a:alpha val="45664"/>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9" name="Oval 118">
              <a:extLst>
                <a:ext uri="{FF2B5EF4-FFF2-40B4-BE49-F238E27FC236}">
                  <a16:creationId xmlns:a16="http://schemas.microsoft.com/office/drawing/2014/main" id="{C372381C-149B-94C0-6D39-C1F132FA226B}"/>
                </a:ext>
              </a:extLst>
            </p:cNvPr>
            <p:cNvSpPr>
              <a:spLocks noChangeAspect="1"/>
            </p:cNvSpPr>
            <p:nvPr/>
          </p:nvSpPr>
          <p:spPr>
            <a:xfrm>
              <a:off x="9166108" y="4086058"/>
              <a:ext cx="854749" cy="854749"/>
            </a:xfrm>
            <a:prstGeom prst="ellipse">
              <a:avLst/>
            </a:prstGeom>
            <a:noFill/>
            <a:ln w="15875" cap="flat">
              <a:solidFill>
                <a:schemeClr val="bg1">
                  <a:lumMod val="85000"/>
                  <a:alpha val="29000"/>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grpSp>
        <p:nvGrpSpPr>
          <p:cNvPr id="122" name="Group 121">
            <a:extLst>
              <a:ext uri="{FF2B5EF4-FFF2-40B4-BE49-F238E27FC236}">
                <a16:creationId xmlns:a16="http://schemas.microsoft.com/office/drawing/2014/main" id="{9CA99A3F-BE09-A4B7-3C87-24415906FDF9}"/>
              </a:ext>
            </a:extLst>
          </p:cNvPr>
          <p:cNvGrpSpPr>
            <a:grpSpLocks noChangeAspect="1"/>
          </p:cNvGrpSpPr>
          <p:nvPr/>
        </p:nvGrpSpPr>
        <p:grpSpPr>
          <a:xfrm>
            <a:off x="3222354" y="3600069"/>
            <a:ext cx="754876" cy="754876"/>
            <a:chOff x="3239081" y="3547960"/>
            <a:chExt cx="754876" cy="754876"/>
          </a:xfrm>
        </p:grpSpPr>
        <p:sp>
          <p:nvSpPr>
            <p:cNvPr id="123" name="Oval 122">
              <a:extLst>
                <a:ext uri="{FF2B5EF4-FFF2-40B4-BE49-F238E27FC236}">
                  <a16:creationId xmlns:a16="http://schemas.microsoft.com/office/drawing/2014/main" id="{57A69A00-E396-63F3-26C8-E49E82FDA960}"/>
                </a:ext>
              </a:extLst>
            </p:cNvPr>
            <p:cNvSpPr>
              <a:spLocks noChangeAspect="1"/>
            </p:cNvSpPr>
            <p:nvPr/>
          </p:nvSpPr>
          <p:spPr>
            <a:xfrm>
              <a:off x="3299881" y="3608889"/>
              <a:ext cx="633276" cy="633018"/>
            </a:xfrm>
            <a:prstGeom prst="ellipse">
              <a:avLst/>
            </a:prstGeom>
            <a:gradFill>
              <a:gsLst>
                <a:gs pos="4000">
                  <a:schemeClr val="bg1">
                    <a:lumMod val="69000"/>
                    <a:lumOff val="31000"/>
                  </a:schemeClr>
                </a:gs>
                <a:gs pos="71000">
                  <a:srgbClr val="D5DCFE">
                    <a:lumMod val="97249"/>
                  </a:srgbClr>
                </a:gs>
                <a:gs pos="60000">
                  <a:srgbClr val="D1D6EC"/>
                </a:gs>
                <a:gs pos="51000">
                  <a:schemeClr val="bg1">
                    <a:lumMod val="85000"/>
                  </a:schemeClr>
                </a:gs>
                <a:gs pos="26000">
                  <a:schemeClr val="bg1">
                    <a:lumMod val="79451"/>
                    <a:lumOff val="20549"/>
                    <a:alpha val="92667"/>
                  </a:schemeClr>
                </a:gs>
              </a:gsLst>
              <a:path path="circle">
                <a:fillToRect l="50000" t="50000" r="50000" b="50000"/>
              </a:path>
            </a:gradFill>
            <a:ln>
              <a:noFill/>
            </a:ln>
            <a:effectLst>
              <a:glow rad="361299">
                <a:srgbClr val="C5C8FF">
                  <a:alpha val="45000"/>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4" name="Oval 123">
              <a:extLst>
                <a:ext uri="{FF2B5EF4-FFF2-40B4-BE49-F238E27FC236}">
                  <a16:creationId xmlns:a16="http://schemas.microsoft.com/office/drawing/2014/main" id="{E16C849B-9983-F891-AFF6-F1A238411B10}"/>
                </a:ext>
              </a:extLst>
            </p:cNvPr>
            <p:cNvSpPr>
              <a:spLocks noChangeAspect="1"/>
            </p:cNvSpPr>
            <p:nvPr/>
          </p:nvSpPr>
          <p:spPr>
            <a:xfrm>
              <a:off x="3239081" y="3547960"/>
              <a:ext cx="754876" cy="754876"/>
            </a:xfrm>
            <a:prstGeom prst="ellipse">
              <a:avLst/>
            </a:prstGeom>
            <a:noFill/>
            <a:ln w="15875" cap="flat">
              <a:solidFill>
                <a:schemeClr val="bg1">
                  <a:lumMod val="85000"/>
                  <a:alpha val="29000"/>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grpSp>
        <p:nvGrpSpPr>
          <p:cNvPr id="126" name="Group 125">
            <a:extLst>
              <a:ext uri="{FF2B5EF4-FFF2-40B4-BE49-F238E27FC236}">
                <a16:creationId xmlns:a16="http://schemas.microsoft.com/office/drawing/2014/main" id="{197A1C47-89EC-685B-7562-31F15973AFAE}"/>
              </a:ext>
            </a:extLst>
          </p:cNvPr>
          <p:cNvGrpSpPr/>
          <p:nvPr/>
        </p:nvGrpSpPr>
        <p:grpSpPr>
          <a:xfrm>
            <a:off x="5135147" y="3961116"/>
            <a:ext cx="660987" cy="662046"/>
            <a:chOff x="5608109" y="2418225"/>
            <a:chExt cx="660987" cy="662046"/>
          </a:xfrm>
        </p:grpSpPr>
        <p:sp>
          <p:nvSpPr>
            <p:cNvPr id="127" name="Oval 126">
              <a:extLst>
                <a:ext uri="{FF2B5EF4-FFF2-40B4-BE49-F238E27FC236}">
                  <a16:creationId xmlns:a16="http://schemas.microsoft.com/office/drawing/2014/main" id="{525ED302-984B-6666-9041-F297BB0A9A5D}"/>
                </a:ext>
              </a:extLst>
            </p:cNvPr>
            <p:cNvSpPr>
              <a:spLocks noChangeAspect="1"/>
            </p:cNvSpPr>
            <p:nvPr/>
          </p:nvSpPr>
          <p:spPr>
            <a:xfrm>
              <a:off x="5644047" y="2454692"/>
              <a:ext cx="589112" cy="589112"/>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63853">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8" name="Oval 127">
              <a:extLst>
                <a:ext uri="{FF2B5EF4-FFF2-40B4-BE49-F238E27FC236}">
                  <a16:creationId xmlns:a16="http://schemas.microsoft.com/office/drawing/2014/main" id="{4FDE2373-2959-31B1-6E1D-BFD73F2AD926}"/>
                </a:ext>
              </a:extLst>
            </p:cNvPr>
            <p:cNvSpPr>
              <a:spLocks noChangeAspect="1"/>
            </p:cNvSpPr>
            <p:nvPr/>
          </p:nvSpPr>
          <p:spPr>
            <a:xfrm>
              <a:off x="5608109" y="2418225"/>
              <a:ext cx="660987" cy="662046"/>
            </a:xfrm>
            <a:prstGeom prst="ellipse">
              <a:avLst/>
            </a:prstGeom>
            <a:noFill/>
            <a:ln w="15875" cap="flat">
              <a:solidFill>
                <a:schemeClr val="bg1">
                  <a:lumMod val="85000"/>
                  <a:alpha val="17292"/>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sp>
        <p:nvSpPr>
          <p:cNvPr id="300" name="Oval 299">
            <a:extLst>
              <a:ext uri="{FF2B5EF4-FFF2-40B4-BE49-F238E27FC236}">
                <a16:creationId xmlns:a16="http://schemas.microsoft.com/office/drawing/2014/main" id="{C5DDED7A-70AB-D7F6-D24A-C765683A3076}"/>
              </a:ext>
            </a:extLst>
          </p:cNvPr>
          <p:cNvSpPr>
            <a:spLocks noChangeAspect="1"/>
          </p:cNvSpPr>
          <p:nvPr/>
        </p:nvSpPr>
        <p:spPr>
          <a:xfrm>
            <a:off x="5995413" y="320838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1" name="Oval 50">
            <a:extLst>
              <a:ext uri="{FF2B5EF4-FFF2-40B4-BE49-F238E27FC236}">
                <a16:creationId xmlns:a16="http://schemas.microsoft.com/office/drawing/2014/main" id="{48D86469-E52D-E374-219B-1ACD7F57FBFB}"/>
              </a:ext>
            </a:extLst>
          </p:cNvPr>
          <p:cNvSpPr>
            <a:spLocks noChangeAspect="1"/>
          </p:cNvSpPr>
          <p:nvPr/>
        </p:nvSpPr>
        <p:spPr>
          <a:xfrm>
            <a:off x="4225166" y="279333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2" name="Oval 51">
            <a:extLst>
              <a:ext uri="{FF2B5EF4-FFF2-40B4-BE49-F238E27FC236}">
                <a16:creationId xmlns:a16="http://schemas.microsoft.com/office/drawing/2014/main" id="{9D99AD7C-E6A7-82F3-99DF-13974E44ACE4}"/>
              </a:ext>
            </a:extLst>
          </p:cNvPr>
          <p:cNvSpPr>
            <a:spLocks noChangeAspect="1"/>
          </p:cNvSpPr>
          <p:nvPr/>
        </p:nvSpPr>
        <p:spPr>
          <a:xfrm>
            <a:off x="2124246" y="335248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6" name="Oval 55">
            <a:extLst>
              <a:ext uri="{FF2B5EF4-FFF2-40B4-BE49-F238E27FC236}">
                <a16:creationId xmlns:a16="http://schemas.microsoft.com/office/drawing/2014/main" id="{AEA4D762-8724-E730-AD3E-C90113ED3A8D}"/>
              </a:ext>
            </a:extLst>
          </p:cNvPr>
          <p:cNvSpPr>
            <a:spLocks noChangeAspect="1"/>
          </p:cNvSpPr>
          <p:nvPr/>
        </p:nvSpPr>
        <p:spPr>
          <a:xfrm>
            <a:off x="2834119" y="28690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Tree>
    <p:extLst>
      <p:ext uri="{BB962C8B-B14F-4D97-AF65-F5344CB8AC3E}">
        <p14:creationId xmlns:p14="http://schemas.microsoft.com/office/powerpoint/2010/main" val="3397298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05ECC5DE-A6A2-1CE6-F6EF-D9D566985C75}"/>
              </a:ext>
            </a:extLst>
          </p:cNvPr>
          <p:cNvSpPr>
            <a:spLocks noChangeAspect="1"/>
          </p:cNvSpPr>
          <p:nvPr/>
        </p:nvSpPr>
        <p:spPr>
          <a:xfrm>
            <a:off x="10204820" y="4368638"/>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 name="Oval 6">
            <a:extLst>
              <a:ext uri="{FF2B5EF4-FFF2-40B4-BE49-F238E27FC236}">
                <a16:creationId xmlns:a16="http://schemas.microsoft.com/office/drawing/2014/main" id="{CC4F266C-E651-E6F1-FCCF-8F5C14DAFF8C}"/>
              </a:ext>
            </a:extLst>
          </p:cNvPr>
          <p:cNvSpPr>
            <a:spLocks noChangeAspect="1"/>
          </p:cNvSpPr>
          <p:nvPr/>
        </p:nvSpPr>
        <p:spPr>
          <a:xfrm>
            <a:off x="10954081" y="377864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 name="Oval 19">
            <a:extLst>
              <a:ext uri="{FF2B5EF4-FFF2-40B4-BE49-F238E27FC236}">
                <a16:creationId xmlns:a16="http://schemas.microsoft.com/office/drawing/2014/main" id="{D5D1FD14-E50C-8ED5-4196-451CB877E00A}"/>
              </a:ext>
            </a:extLst>
          </p:cNvPr>
          <p:cNvSpPr>
            <a:spLocks noChangeAspect="1"/>
          </p:cNvSpPr>
          <p:nvPr/>
        </p:nvSpPr>
        <p:spPr>
          <a:xfrm rot="3268785">
            <a:off x="10554173" y="42141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2" name="Oval 201">
            <a:extLst>
              <a:ext uri="{FF2B5EF4-FFF2-40B4-BE49-F238E27FC236}">
                <a16:creationId xmlns:a16="http://schemas.microsoft.com/office/drawing/2014/main" id="{409C8182-15ED-4725-E081-94E8C85E5005}"/>
              </a:ext>
            </a:extLst>
          </p:cNvPr>
          <p:cNvSpPr>
            <a:spLocks noChangeAspect="1"/>
          </p:cNvSpPr>
          <p:nvPr/>
        </p:nvSpPr>
        <p:spPr>
          <a:xfrm rot="3268785">
            <a:off x="10686571" y="536489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 name="Oval 3">
            <a:extLst>
              <a:ext uri="{FF2B5EF4-FFF2-40B4-BE49-F238E27FC236}">
                <a16:creationId xmlns:a16="http://schemas.microsoft.com/office/drawing/2014/main" id="{60C8EE28-B540-EE78-3506-70ACA250DA04}"/>
              </a:ext>
            </a:extLst>
          </p:cNvPr>
          <p:cNvSpPr>
            <a:spLocks noChangeAspect="1"/>
          </p:cNvSpPr>
          <p:nvPr/>
        </p:nvSpPr>
        <p:spPr>
          <a:xfrm rot="3268785">
            <a:off x="9931099" y="611573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3" name="Oval 272">
            <a:extLst>
              <a:ext uri="{FF2B5EF4-FFF2-40B4-BE49-F238E27FC236}">
                <a16:creationId xmlns:a16="http://schemas.microsoft.com/office/drawing/2014/main" id="{2E0BBB53-19DF-7331-160B-961425CCC17B}"/>
              </a:ext>
            </a:extLst>
          </p:cNvPr>
          <p:cNvSpPr>
            <a:spLocks noChangeAspect="1"/>
          </p:cNvSpPr>
          <p:nvPr/>
        </p:nvSpPr>
        <p:spPr>
          <a:xfrm>
            <a:off x="4522520" y="130265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0" name="Oval 239">
            <a:extLst>
              <a:ext uri="{FF2B5EF4-FFF2-40B4-BE49-F238E27FC236}">
                <a16:creationId xmlns:a16="http://schemas.microsoft.com/office/drawing/2014/main" id="{3DC72947-5239-1FE0-73B6-BFCBCCAE0E10}"/>
              </a:ext>
            </a:extLst>
          </p:cNvPr>
          <p:cNvSpPr>
            <a:spLocks noChangeAspect="1"/>
          </p:cNvSpPr>
          <p:nvPr/>
        </p:nvSpPr>
        <p:spPr>
          <a:xfrm>
            <a:off x="4018798" y="115341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1" name="Oval 190">
            <a:extLst>
              <a:ext uri="{FF2B5EF4-FFF2-40B4-BE49-F238E27FC236}">
                <a16:creationId xmlns:a16="http://schemas.microsoft.com/office/drawing/2014/main" id="{3C0BD570-B24B-7F64-4CD4-218B0EDB7774}"/>
              </a:ext>
            </a:extLst>
          </p:cNvPr>
          <p:cNvSpPr>
            <a:spLocks noChangeAspect="1"/>
          </p:cNvSpPr>
          <p:nvPr/>
        </p:nvSpPr>
        <p:spPr>
          <a:xfrm>
            <a:off x="652206" y="317823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6" name="Oval 105">
            <a:extLst>
              <a:ext uri="{FF2B5EF4-FFF2-40B4-BE49-F238E27FC236}">
                <a16:creationId xmlns:a16="http://schemas.microsoft.com/office/drawing/2014/main" id="{161B15A6-5C72-828B-8A47-BD1AB6E3E1B7}"/>
              </a:ext>
            </a:extLst>
          </p:cNvPr>
          <p:cNvSpPr>
            <a:spLocks noChangeAspect="1"/>
          </p:cNvSpPr>
          <p:nvPr/>
        </p:nvSpPr>
        <p:spPr>
          <a:xfrm flipH="1">
            <a:off x="9676305" y="145505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0" name="Oval 279">
            <a:extLst>
              <a:ext uri="{FF2B5EF4-FFF2-40B4-BE49-F238E27FC236}">
                <a16:creationId xmlns:a16="http://schemas.microsoft.com/office/drawing/2014/main" id="{B5D58D37-A2F5-9CEF-2D15-12BDB948F223}"/>
              </a:ext>
            </a:extLst>
          </p:cNvPr>
          <p:cNvSpPr>
            <a:spLocks noChangeAspect="1"/>
          </p:cNvSpPr>
          <p:nvPr/>
        </p:nvSpPr>
        <p:spPr>
          <a:xfrm>
            <a:off x="11130044" y="305515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1" name="Oval 280">
            <a:extLst>
              <a:ext uri="{FF2B5EF4-FFF2-40B4-BE49-F238E27FC236}">
                <a16:creationId xmlns:a16="http://schemas.microsoft.com/office/drawing/2014/main" id="{A92B6DC9-EC15-9345-B238-4A02369D4CA1}"/>
              </a:ext>
            </a:extLst>
          </p:cNvPr>
          <p:cNvSpPr>
            <a:spLocks noChangeAspect="1"/>
          </p:cNvSpPr>
          <p:nvPr/>
        </p:nvSpPr>
        <p:spPr>
          <a:xfrm>
            <a:off x="11366349" y="315466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2" name="Oval 281">
            <a:extLst>
              <a:ext uri="{FF2B5EF4-FFF2-40B4-BE49-F238E27FC236}">
                <a16:creationId xmlns:a16="http://schemas.microsoft.com/office/drawing/2014/main" id="{6F076AFC-13DF-EB73-F138-60ABDADFFE46}"/>
              </a:ext>
            </a:extLst>
          </p:cNvPr>
          <p:cNvSpPr>
            <a:spLocks noChangeAspect="1"/>
          </p:cNvSpPr>
          <p:nvPr/>
        </p:nvSpPr>
        <p:spPr>
          <a:xfrm>
            <a:off x="11116982" y="349504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7" name="Oval 276">
            <a:extLst>
              <a:ext uri="{FF2B5EF4-FFF2-40B4-BE49-F238E27FC236}">
                <a16:creationId xmlns:a16="http://schemas.microsoft.com/office/drawing/2014/main" id="{2ABA6668-CFDD-FED9-2C74-E058F26843B5}"/>
              </a:ext>
            </a:extLst>
          </p:cNvPr>
          <p:cNvSpPr>
            <a:spLocks noChangeAspect="1"/>
          </p:cNvSpPr>
          <p:nvPr/>
        </p:nvSpPr>
        <p:spPr>
          <a:xfrm>
            <a:off x="9611865" y="4553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8" name="Oval 277">
            <a:extLst>
              <a:ext uri="{FF2B5EF4-FFF2-40B4-BE49-F238E27FC236}">
                <a16:creationId xmlns:a16="http://schemas.microsoft.com/office/drawing/2014/main" id="{5CB47E8A-975F-A04C-41D4-3F8EB3B06B70}"/>
              </a:ext>
            </a:extLst>
          </p:cNvPr>
          <p:cNvSpPr>
            <a:spLocks noChangeAspect="1"/>
          </p:cNvSpPr>
          <p:nvPr/>
        </p:nvSpPr>
        <p:spPr>
          <a:xfrm>
            <a:off x="8469934" y="6225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9" name="Oval 278">
            <a:extLst>
              <a:ext uri="{FF2B5EF4-FFF2-40B4-BE49-F238E27FC236}">
                <a16:creationId xmlns:a16="http://schemas.microsoft.com/office/drawing/2014/main" id="{5342AC89-52DE-53E9-045E-3B4408350315}"/>
              </a:ext>
            </a:extLst>
          </p:cNvPr>
          <p:cNvSpPr>
            <a:spLocks noChangeAspect="1"/>
          </p:cNvSpPr>
          <p:nvPr/>
        </p:nvSpPr>
        <p:spPr>
          <a:xfrm>
            <a:off x="11543156" y="274015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9" name="Oval 188">
            <a:extLst>
              <a:ext uri="{FF2B5EF4-FFF2-40B4-BE49-F238E27FC236}">
                <a16:creationId xmlns:a16="http://schemas.microsoft.com/office/drawing/2014/main" id="{AD47A386-3D8D-49F9-E47E-EF9216CC4E0E}"/>
              </a:ext>
            </a:extLst>
          </p:cNvPr>
          <p:cNvSpPr>
            <a:spLocks noChangeAspect="1"/>
          </p:cNvSpPr>
          <p:nvPr/>
        </p:nvSpPr>
        <p:spPr>
          <a:xfrm>
            <a:off x="4735337" y="8159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7" name="Oval 206">
            <a:extLst>
              <a:ext uri="{FF2B5EF4-FFF2-40B4-BE49-F238E27FC236}">
                <a16:creationId xmlns:a16="http://schemas.microsoft.com/office/drawing/2014/main" id="{8A71CB2F-92A6-0204-B99C-89B410315F6E}"/>
              </a:ext>
            </a:extLst>
          </p:cNvPr>
          <p:cNvSpPr>
            <a:spLocks noChangeAspect="1"/>
          </p:cNvSpPr>
          <p:nvPr/>
        </p:nvSpPr>
        <p:spPr>
          <a:xfrm rot="3268785">
            <a:off x="3765964" y="64044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1" name="Oval 250">
            <a:extLst>
              <a:ext uri="{FF2B5EF4-FFF2-40B4-BE49-F238E27FC236}">
                <a16:creationId xmlns:a16="http://schemas.microsoft.com/office/drawing/2014/main" id="{BFE04514-9813-1C35-F605-12CF32F9C41E}"/>
              </a:ext>
            </a:extLst>
          </p:cNvPr>
          <p:cNvSpPr>
            <a:spLocks noChangeAspect="1"/>
          </p:cNvSpPr>
          <p:nvPr/>
        </p:nvSpPr>
        <p:spPr>
          <a:xfrm rot="3268785">
            <a:off x="5314674" y="596653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6" name="Oval 145">
            <a:extLst>
              <a:ext uri="{FF2B5EF4-FFF2-40B4-BE49-F238E27FC236}">
                <a16:creationId xmlns:a16="http://schemas.microsoft.com/office/drawing/2014/main" id="{72326CDC-216B-7352-DF96-8E030C4696A0}"/>
              </a:ext>
            </a:extLst>
          </p:cNvPr>
          <p:cNvSpPr>
            <a:spLocks noChangeAspect="1"/>
          </p:cNvSpPr>
          <p:nvPr/>
        </p:nvSpPr>
        <p:spPr>
          <a:xfrm>
            <a:off x="6907933" y="91322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1" name="Oval 240">
            <a:extLst>
              <a:ext uri="{FF2B5EF4-FFF2-40B4-BE49-F238E27FC236}">
                <a16:creationId xmlns:a16="http://schemas.microsoft.com/office/drawing/2014/main" id="{9551A1AC-9B3C-3570-855C-3495D2978821}"/>
              </a:ext>
            </a:extLst>
          </p:cNvPr>
          <p:cNvSpPr>
            <a:spLocks noChangeAspect="1"/>
          </p:cNvSpPr>
          <p:nvPr/>
        </p:nvSpPr>
        <p:spPr>
          <a:xfrm>
            <a:off x="5135147" y="9537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3" name="Oval 242">
            <a:extLst>
              <a:ext uri="{FF2B5EF4-FFF2-40B4-BE49-F238E27FC236}">
                <a16:creationId xmlns:a16="http://schemas.microsoft.com/office/drawing/2014/main" id="{6E966C8B-A1C2-EF10-91C8-62A6995669B0}"/>
              </a:ext>
            </a:extLst>
          </p:cNvPr>
          <p:cNvSpPr>
            <a:spLocks noChangeAspect="1"/>
          </p:cNvSpPr>
          <p:nvPr/>
        </p:nvSpPr>
        <p:spPr>
          <a:xfrm>
            <a:off x="8211728" y="89327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7" name="Oval 246">
            <a:extLst>
              <a:ext uri="{FF2B5EF4-FFF2-40B4-BE49-F238E27FC236}">
                <a16:creationId xmlns:a16="http://schemas.microsoft.com/office/drawing/2014/main" id="{B750DC4C-173D-8CF5-5366-FF79CE1987AC}"/>
              </a:ext>
            </a:extLst>
          </p:cNvPr>
          <p:cNvSpPr>
            <a:spLocks noChangeAspect="1"/>
          </p:cNvSpPr>
          <p:nvPr/>
        </p:nvSpPr>
        <p:spPr>
          <a:xfrm>
            <a:off x="10465296" y="10186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8" name="Oval 247">
            <a:extLst>
              <a:ext uri="{FF2B5EF4-FFF2-40B4-BE49-F238E27FC236}">
                <a16:creationId xmlns:a16="http://schemas.microsoft.com/office/drawing/2014/main" id="{84A0E039-423D-260F-4437-2487E8C64BDB}"/>
              </a:ext>
            </a:extLst>
          </p:cNvPr>
          <p:cNvSpPr>
            <a:spLocks noChangeAspect="1"/>
          </p:cNvSpPr>
          <p:nvPr/>
        </p:nvSpPr>
        <p:spPr>
          <a:xfrm>
            <a:off x="11579156" y="131706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9" name="Oval 248">
            <a:extLst>
              <a:ext uri="{FF2B5EF4-FFF2-40B4-BE49-F238E27FC236}">
                <a16:creationId xmlns:a16="http://schemas.microsoft.com/office/drawing/2014/main" id="{15975944-F434-CF8F-6377-798E2CF9BAE6}"/>
              </a:ext>
            </a:extLst>
          </p:cNvPr>
          <p:cNvSpPr>
            <a:spLocks noChangeAspect="1"/>
          </p:cNvSpPr>
          <p:nvPr/>
        </p:nvSpPr>
        <p:spPr>
          <a:xfrm>
            <a:off x="11366349" y="19785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2" name="Oval 31">
            <a:extLst>
              <a:ext uri="{FF2B5EF4-FFF2-40B4-BE49-F238E27FC236}">
                <a16:creationId xmlns:a16="http://schemas.microsoft.com/office/drawing/2014/main" id="{EC454FE1-0317-948C-7449-E3AE7C7AC646}"/>
              </a:ext>
            </a:extLst>
          </p:cNvPr>
          <p:cNvSpPr>
            <a:spLocks noChangeAspect="1"/>
          </p:cNvSpPr>
          <p:nvPr/>
        </p:nvSpPr>
        <p:spPr>
          <a:xfrm>
            <a:off x="8528794" y="10196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3" name="Oval 32">
            <a:extLst>
              <a:ext uri="{FF2B5EF4-FFF2-40B4-BE49-F238E27FC236}">
                <a16:creationId xmlns:a16="http://schemas.microsoft.com/office/drawing/2014/main" id="{C40AE68B-B17C-148A-A124-AE24B6388127}"/>
              </a:ext>
            </a:extLst>
          </p:cNvPr>
          <p:cNvSpPr>
            <a:spLocks noChangeAspect="1"/>
          </p:cNvSpPr>
          <p:nvPr/>
        </p:nvSpPr>
        <p:spPr>
          <a:xfrm>
            <a:off x="9523904" y="100564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4" name="Oval 33">
            <a:extLst>
              <a:ext uri="{FF2B5EF4-FFF2-40B4-BE49-F238E27FC236}">
                <a16:creationId xmlns:a16="http://schemas.microsoft.com/office/drawing/2014/main" id="{E4D79C14-4780-4A18-C425-65B7BAD7D2F5}"/>
              </a:ext>
            </a:extLst>
          </p:cNvPr>
          <p:cNvSpPr>
            <a:spLocks noChangeAspect="1"/>
          </p:cNvSpPr>
          <p:nvPr/>
        </p:nvSpPr>
        <p:spPr>
          <a:xfrm>
            <a:off x="10584293" y="3280713"/>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5" name="Oval 34">
            <a:extLst>
              <a:ext uri="{FF2B5EF4-FFF2-40B4-BE49-F238E27FC236}">
                <a16:creationId xmlns:a16="http://schemas.microsoft.com/office/drawing/2014/main" id="{52F51F3F-F9A2-39AB-3E35-2B63730755BD}"/>
              </a:ext>
            </a:extLst>
          </p:cNvPr>
          <p:cNvSpPr>
            <a:spLocks noChangeAspect="1"/>
          </p:cNvSpPr>
          <p:nvPr/>
        </p:nvSpPr>
        <p:spPr>
          <a:xfrm>
            <a:off x="10726808" y="1926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6" name="Oval 35">
            <a:extLst>
              <a:ext uri="{FF2B5EF4-FFF2-40B4-BE49-F238E27FC236}">
                <a16:creationId xmlns:a16="http://schemas.microsoft.com/office/drawing/2014/main" id="{579B2B6E-3B07-420B-95A7-224A94D8F482}"/>
              </a:ext>
            </a:extLst>
          </p:cNvPr>
          <p:cNvSpPr>
            <a:spLocks noChangeAspect="1"/>
          </p:cNvSpPr>
          <p:nvPr/>
        </p:nvSpPr>
        <p:spPr>
          <a:xfrm flipH="1">
            <a:off x="9523905" y="13026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2" name="Oval 41">
            <a:extLst>
              <a:ext uri="{FF2B5EF4-FFF2-40B4-BE49-F238E27FC236}">
                <a16:creationId xmlns:a16="http://schemas.microsoft.com/office/drawing/2014/main" id="{7A71DFB6-55C0-A620-43F5-8A558805866B}"/>
              </a:ext>
            </a:extLst>
          </p:cNvPr>
          <p:cNvSpPr>
            <a:spLocks noChangeAspect="1"/>
          </p:cNvSpPr>
          <p:nvPr/>
        </p:nvSpPr>
        <p:spPr>
          <a:xfrm>
            <a:off x="10915823" y="200578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7" name="Oval 46">
            <a:extLst>
              <a:ext uri="{FF2B5EF4-FFF2-40B4-BE49-F238E27FC236}">
                <a16:creationId xmlns:a16="http://schemas.microsoft.com/office/drawing/2014/main" id="{52CA1DEC-19BA-6E11-968F-D260E2F2F7DB}"/>
              </a:ext>
            </a:extLst>
          </p:cNvPr>
          <p:cNvSpPr>
            <a:spLocks noChangeAspect="1"/>
          </p:cNvSpPr>
          <p:nvPr/>
        </p:nvSpPr>
        <p:spPr>
          <a:xfrm>
            <a:off x="8985851" y="87041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6" name="Oval 75">
            <a:extLst>
              <a:ext uri="{FF2B5EF4-FFF2-40B4-BE49-F238E27FC236}">
                <a16:creationId xmlns:a16="http://schemas.microsoft.com/office/drawing/2014/main" id="{9C18127F-6822-6736-5407-7D3605A39799}"/>
              </a:ext>
            </a:extLst>
          </p:cNvPr>
          <p:cNvSpPr>
            <a:spLocks noChangeAspect="1"/>
          </p:cNvSpPr>
          <p:nvPr/>
        </p:nvSpPr>
        <p:spPr>
          <a:xfrm>
            <a:off x="10250114" y="3158078"/>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1" name="Oval 90">
            <a:extLst>
              <a:ext uri="{FF2B5EF4-FFF2-40B4-BE49-F238E27FC236}">
                <a16:creationId xmlns:a16="http://schemas.microsoft.com/office/drawing/2014/main" id="{17157F81-95CF-7F36-9682-9EE341218486}"/>
              </a:ext>
            </a:extLst>
          </p:cNvPr>
          <p:cNvSpPr>
            <a:spLocks noChangeAspect="1"/>
          </p:cNvSpPr>
          <p:nvPr/>
        </p:nvSpPr>
        <p:spPr>
          <a:xfrm>
            <a:off x="9204587" y="7825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8" name="Oval 107">
            <a:extLst>
              <a:ext uri="{FF2B5EF4-FFF2-40B4-BE49-F238E27FC236}">
                <a16:creationId xmlns:a16="http://schemas.microsoft.com/office/drawing/2014/main" id="{43C08026-4E31-3F36-208C-771E885F29F6}"/>
              </a:ext>
            </a:extLst>
          </p:cNvPr>
          <p:cNvSpPr>
            <a:spLocks noChangeAspect="1"/>
          </p:cNvSpPr>
          <p:nvPr/>
        </p:nvSpPr>
        <p:spPr>
          <a:xfrm flipH="1">
            <a:off x="9089563" y="95387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9" name="Oval 108">
            <a:extLst>
              <a:ext uri="{FF2B5EF4-FFF2-40B4-BE49-F238E27FC236}">
                <a16:creationId xmlns:a16="http://schemas.microsoft.com/office/drawing/2014/main" id="{68CAEA55-7297-0A0B-0F59-6355730CFF3F}"/>
              </a:ext>
            </a:extLst>
          </p:cNvPr>
          <p:cNvSpPr>
            <a:spLocks noChangeAspect="1"/>
          </p:cNvSpPr>
          <p:nvPr/>
        </p:nvSpPr>
        <p:spPr>
          <a:xfrm>
            <a:off x="8257447" y="13200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0" name="Oval 109">
            <a:extLst>
              <a:ext uri="{FF2B5EF4-FFF2-40B4-BE49-F238E27FC236}">
                <a16:creationId xmlns:a16="http://schemas.microsoft.com/office/drawing/2014/main" id="{E7CD4839-4258-6B16-7251-1FE5E134620F}"/>
              </a:ext>
            </a:extLst>
          </p:cNvPr>
          <p:cNvSpPr>
            <a:spLocks noChangeAspect="1"/>
          </p:cNvSpPr>
          <p:nvPr/>
        </p:nvSpPr>
        <p:spPr>
          <a:xfrm>
            <a:off x="8483075" y="125693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1" name="Oval 150">
            <a:extLst>
              <a:ext uri="{FF2B5EF4-FFF2-40B4-BE49-F238E27FC236}">
                <a16:creationId xmlns:a16="http://schemas.microsoft.com/office/drawing/2014/main" id="{059745A0-A865-EF6D-D69E-A9BC20AF9DF3}"/>
              </a:ext>
            </a:extLst>
          </p:cNvPr>
          <p:cNvSpPr>
            <a:spLocks noChangeAspect="1"/>
          </p:cNvSpPr>
          <p:nvPr/>
        </p:nvSpPr>
        <p:spPr>
          <a:xfrm>
            <a:off x="8701786" y="8258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6" name="Oval 155">
            <a:extLst>
              <a:ext uri="{FF2B5EF4-FFF2-40B4-BE49-F238E27FC236}">
                <a16:creationId xmlns:a16="http://schemas.microsoft.com/office/drawing/2014/main" id="{9CA1F2E9-2A6B-AE1E-960E-AE17E79A344A}"/>
              </a:ext>
            </a:extLst>
          </p:cNvPr>
          <p:cNvSpPr>
            <a:spLocks noChangeAspect="1"/>
          </p:cNvSpPr>
          <p:nvPr/>
        </p:nvSpPr>
        <p:spPr>
          <a:xfrm>
            <a:off x="10561433" y="311299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7" name="Oval 156">
            <a:extLst>
              <a:ext uri="{FF2B5EF4-FFF2-40B4-BE49-F238E27FC236}">
                <a16:creationId xmlns:a16="http://schemas.microsoft.com/office/drawing/2014/main" id="{13772711-52E3-776A-09AE-A754FA1A4DEB}"/>
              </a:ext>
            </a:extLst>
          </p:cNvPr>
          <p:cNvSpPr>
            <a:spLocks noChangeAspect="1"/>
          </p:cNvSpPr>
          <p:nvPr/>
        </p:nvSpPr>
        <p:spPr>
          <a:xfrm>
            <a:off x="10803663"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1" name="Rectangle 180">
            <a:hlinkClick r:id="rId4"/>
            <a:extLst>
              <a:ext uri="{FF2B5EF4-FFF2-40B4-BE49-F238E27FC236}">
                <a16:creationId xmlns:a16="http://schemas.microsoft.com/office/drawing/2014/main" id="{C2370D4F-2F35-C869-36F5-B45F5CD88A45}"/>
              </a:ext>
            </a:extLst>
          </p:cNvPr>
          <p:cNvSpPr/>
          <p:nvPr/>
        </p:nvSpPr>
        <p:spPr>
          <a:xfrm>
            <a:off x="-1249680" y="-1451787"/>
            <a:ext cx="14611785" cy="9013892"/>
          </a:xfrm>
          <a:prstGeom prst="rect">
            <a:avLst/>
          </a:prstGeom>
          <a:solidFill>
            <a:schemeClr val="tx1">
              <a:alpha val="4508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210" name="Oval 209">
            <a:extLst>
              <a:ext uri="{FF2B5EF4-FFF2-40B4-BE49-F238E27FC236}">
                <a16:creationId xmlns:a16="http://schemas.microsoft.com/office/drawing/2014/main" id="{E6147D08-2D8A-96E4-E5BD-76547F224777}"/>
              </a:ext>
            </a:extLst>
          </p:cNvPr>
          <p:cNvSpPr>
            <a:spLocks noChangeAspect="1"/>
          </p:cNvSpPr>
          <p:nvPr/>
        </p:nvSpPr>
        <p:spPr>
          <a:xfrm rot="3268785">
            <a:off x="847252" y="536298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2" name="Oval 211">
            <a:extLst>
              <a:ext uri="{FF2B5EF4-FFF2-40B4-BE49-F238E27FC236}">
                <a16:creationId xmlns:a16="http://schemas.microsoft.com/office/drawing/2014/main" id="{E80F36DF-260C-6A35-8769-7A20F42296A6}"/>
              </a:ext>
            </a:extLst>
          </p:cNvPr>
          <p:cNvSpPr>
            <a:spLocks noChangeAspect="1"/>
          </p:cNvSpPr>
          <p:nvPr/>
        </p:nvSpPr>
        <p:spPr>
          <a:xfrm rot="3268785">
            <a:off x="605179" y="44709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4" name="Oval 223">
            <a:extLst>
              <a:ext uri="{FF2B5EF4-FFF2-40B4-BE49-F238E27FC236}">
                <a16:creationId xmlns:a16="http://schemas.microsoft.com/office/drawing/2014/main" id="{2BDA3C5D-262F-2AEF-27C7-816F2D064130}"/>
              </a:ext>
            </a:extLst>
          </p:cNvPr>
          <p:cNvSpPr>
            <a:spLocks noChangeAspect="1"/>
          </p:cNvSpPr>
          <p:nvPr/>
        </p:nvSpPr>
        <p:spPr>
          <a:xfrm>
            <a:off x="10981514" y="279578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5" name="Oval 224">
            <a:extLst>
              <a:ext uri="{FF2B5EF4-FFF2-40B4-BE49-F238E27FC236}">
                <a16:creationId xmlns:a16="http://schemas.microsoft.com/office/drawing/2014/main" id="{D401FF68-3F61-CF2D-06A5-5BF68AB7D556}"/>
              </a:ext>
            </a:extLst>
          </p:cNvPr>
          <p:cNvSpPr>
            <a:spLocks noChangeAspect="1"/>
          </p:cNvSpPr>
          <p:nvPr/>
        </p:nvSpPr>
        <p:spPr>
          <a:xfrm>
            <a:off x="10452156" y="2015912"/>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6" name="Oval 225">
            <a:extLst>
              <a:ext uri="{FF2B5EF4-FFF2-40B4-BE49-F238E27FC236}">
                <a16:creationId xmlns:a16="http://schemas.microsoft.com/office/drawing/2014/main" id="{94C5207A-FC5C-EDBE-2799-7ED63643F641}"/>
              </a:ext>
            </a:extLst>
          </p:cNvPr>
          <p:cNvSpPr>
            <a:spLocks noChangeAspect="1"/>
          </p:cNvSpPr>
          <p:nvPr/>
        </p:nvSpPr>
        <p:spPr>
          <a:xfrm>
            <a:off x="10853117" y="314167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7" name="Oval 226">
            <a:extLst>
              <a:ext uri="{FF2B5EF4-FFF2-40B4-BE49-F238E27FC236}">
                <a16:creationId xmlns:a16="http://schemas.microsoft.com/office/drawing/2014/main" id="{2CDEFFE0-1A46-2F31-EEC4-FAD53DC4E3D5}"/>
              </a:ext>
            </a:extLst>
          </p:cNvPr>
          <p:cNvSpPr>
            <a:spLocks noChangeAspect="1"/>
          </p:cNvSpPr>
          <p:nvPr/>
        </p:nvSpPr>
        <p:spPr>
          <a:xfrm>
            <a:off x="11189039" y="243043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8" name="Oval 227">
            <a:extLst>
              <a:ext uri="{FF2B5EF4-FFF2-40B4-BE49-F238E27FC236}">
                <a16:creationId xmlns:a16="http://schemas.microsoft.com/office/drawing/2014/main" id="{650674ED-BEC8-704D-55FF-48EA915A950E}"/>
              </a:ext>
            </a:extLst>
          </p:cNvPr>
          <p:cNvSpPr>
            <a:spLocks noChangeAspect="1"/>
          </p:cNvSpPr>
          <p:nvPr/>
        </p:nvSpPr>
        <p:spPr>
          <a:xfrm>
            <a:off x="10915823" y="240169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9" name="Oval 228">
            <a:extLst>
              <a:ext uri="{FF2B5EF4-FFF2-40B4-BE49-F238E27FC236}">
                <a16:creationId xmlns:a16="http://schemas.microsoft.com/office/drawing/2014/main" id="{D3ECE0BE-0664-EF34-A5EA-1527B27C21E6}"/>
              </a:ext>
            </a:extLst>
          </p:cNvPr>
          <p:cNvSpPr>
            <a:spLocks noChangeAspect="1"/>
          </p:cNvSpPr>
          <p:nvPr/>
        </p:nvSpPr>
        <p:spPr>
          <a:xfrm>
            <a:off x="10701941" y="2505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6" name="Oval 245">
            <a:extLst>
              <a:ext uri="{FF2B5EF4-FFF2-40B4-BE49-F238E27FC236}">
                <a16:creationId xmlns:a16="http://schemas.microsoft.com/office/drawing/2014/main" id="{DCA393A5-6BD8-D62E-E0ED-74F4AC09405E}"/>
              </a:ext>
            </a:extLst>
          </p:cNvPr>
          <p:cNvSpPr>
            <a:spLocks noChangeAspect="1"/>
          </p:cNvSpPr>
          <p:nvPr/>
        </p:nvSpPr>
        <p:spPr>
          <a:xfrm>
            <a:off x="10716957" y="15104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 name="Oval 27">
            <a:extLst>
              <a:ext uri="{FF2B5EF4-FFF2-40B4-BE49-F238E27FC236}">
                <a16:creationId xmlns:a16="http://schemas.microsoft.com/office/drawing/2014/main" id="{74BC288F-6E02-E9B3-B691-F95D6017D828}"/>
              </a:ext>
            </a:extLst>
          </p:cNvPr>
          <p:cNvSpPr>
            <a:spLocks noChangeAspect="1"/>
          </p:cNvSpPr>
          <p:nvPr/>
        </p:nvSpPr>
        <p:spPr>
          <a:xfrm>
            <a:off x="2329314" y="5813495"/>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5" name="Oval 284">
            <a:extLst>
              <a:ext uri="{FF2B5EF4-FFF2-40B4-BE49-F238E27FC236}">
                <a16:creationId xmlns:a16="http://schemas.microsoft.com/office/drawing/2014/main" id="{91988DF4-8C9D-BA50-F4ED-D72AF5FE490D}"/>
              </a:ext>
            </a:extLst>
          </p:cNvPr>
          <p:cNvSpPr>
            <a:spLocks noChangeAspect="1"/>
          </p:cNvSpPr>
          <p:nvPr/>
        </p:nvSpPr>
        <p:spPr>
          <a:xfrm flipH="1">
            <a:off x="9801598" y="119531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 name="Oval 7">
            <a:extLst>
              <a:ext uri="{FF2B5EF4-FFF2-40B4-BE49-F238E27FC236}">
                <a16:creationId xmlns:a16="http://schemas.microsoft.com/office/drawing/2014/main" id="{B78439C1-416E-152D-A814-B6F3723D3797}"/>
              </a:ext>
            </a:extLst>
          </p:cNvPr>
          <p:cNvSpPr>
            <a:spLocks noChangeAspect="1"/>
          </p:cNvSpPr>
          <p:nvPr/>
        </p:nvSpPr>
        <p:spPr>
          <a:xfrm>
            <a:off x="10075952" y="-1014960"/>
            <a:ext cx="3286153" cy="3214713"/>
          </a:xfrm>
          <a:prstGeom prst="ellipse">
            <a:avLst/>
          </a:prstGeom>
          <a:gradFill>
            <a:gsLst>
              <a:gs pos="3000">
                <a:schemeClr val="bg1">
                  <a:lumMod val="69000"/>
                  <a:lumOff val="31000"/>
                </a:schemeClr>
              </a:gs>
              <a:gs pos="43000">
                <a:schemeClr val="bg1">
                  <a:lumMod val="85000"/>
                </a:schemeClr>
              </a:gs>
              <a:gs pos="65000">
                <a:srgbClr val="D5DCFE"/>
              </a:gs>
              <a:gs pos="72000">
                <a:srgbClr val="D5DCFE"/>
              </a:gs>
              <a:gs pos="31000">
                <a:srgbClr val="ECECEC"/>
              </a:gs>
              <a:gs pos="23000">
                <a:schemeClr val="bg1">
                  <a:lumMod val="79451"/>
                  <a:lumOff val="20549"/>
                  <a:alpha val="92667"/>
                </a:schemeClr>
              </a:gs>
            </a:gsLst>
            <a:path path="circle">
              <a:fillToRect l="50000" t="50000" r="50000" b="50000"/>
            </a:path>
          </a:gradFill>
          <a:ln>
            <a:noFill/>
          </a:ln>
          <a:effectLst>
            <a:glow rad="657213">
              <a:srgbClr val="C5C8FF">
                <a:alpha val="47535"/>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 name="TextBox 8">
            <a:extLst>
              <a:ext uri="{FF2B5EF4-FFF2-40B4-BE49-F238E27FC236}">
                <a16:creationId xmlns:a16="http://schemas.microsoft.com/office/drawing/2014/main" id="{3194E9BE-636F-DDA1-3A66-8B3DA42F74CC}"/>
              </a:ext>
            </a:extLst>
          </p:cNvPr>
          <p:cNvSpPr txBox="1"/>
          <p:nvPr/>
        </p:nvSpPr>
        <p:spPr>
          <a:xfrm>
            <a:off x="890337" y="752536"/>
            <a:ext cx="2162772" cy="461665"/>
          </a:xfrm>
          <a:prstGeom prst="rect">
            <a:avLst/>
          </a:prstGeom>
          <a:noFill/>
        </p:spPr>
        <p:txBody>
          <a:bodyPr wrap="none" rtlCol="0">
            <a:spAutoFit/>
          </a:bodyPr>
          <a:lstStyle/>
          <a:p>
            <a:r>
              <a:rPr lang="en-IT" sz="2400" b="1"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VIDEO DEMO</a:t>
            </a:r>
          </a:p>
        </p:txBody>
      </p:sp>
      <p:pic>
        <p:nvPicPr>
          <p:cNvPr id="2" name="Online Media 1" descr="Charmolypi">
            <a:hlinkClick r:id="" action="ppaction://media"/>
            <a:extLst>
              <a:ext uri="{FF2B5EF4-FFF2-40B4-BE49-F238E27FC236}">
                <a16:creationId xmlns:a16="http://schemas.microsoft.com/office/drawing/2014/main" id="{3967B203-7E1C-A0ED-67A8-33351996B117}"/>
              </a:ext>
            </a:extLst>
          </p:cNvPr>
          <p:cNvPicPr>
            <a:picLocks noRot="1" noChangeAspect="1"/>
          </p:cNvPicPr>
          <p:nvPr>
            <a:videoFile r:link="rId1"/>
          </p:nvPr>
        </p:nvPicPr>
        <p:blipFill>
          <a:blip r:embed="rId5"/>
          <a:stretch>
            <a:fillRect/>
          </a:stretch>
        </p:blipFill>
        <p:spPr>
          <a:xfrm>
            <a:off x="1011935" y="1325835"/>
            <a:ext cx="8659210" cy="4892453"/>
          </a:xfrm>
          <a:prstGeom prst="rect">
            <a:avLst/>
          </a:prstGeom>
          <a:ln>
            <a:solidFill>
              <a:schemeClr val="tx1"/>
            </a:solidFill>
          </a:ln>
        </p:spPr>
      </p:pic>
    </p:spTree>
    <p:extLst>
      <p:ext uri="{BB962C8B-B14F-4D97-AF65-F5344CB8AC3E}">
        <p14:creationId xmlns:p14="http://schemas.microsoft.com/office/powerpoint/2010/main" val="3448193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8" name="Oval 57">
            <a:extLst>
              <a:ext uri="{FF2B5EF4-FFF2-40B4-BE49-F238E27FC236}">
                <a16:creationId xmlns:a16="http://schemas.microsoft.com/office/drawing/2014/main" id="{31BC4803-3EDF-6450-84F8-7988A9530CD8}"/>
              </a:ext>
            </a:extLst>
          </p:cNvPr>
          <p:cNvSpPr>
            <a:spLocks noChangeAspect="1"/>
          </p:cNvSpPr>
          <p:nvPr/>
        </p:nvSpPr>
        <p:spPr>
          <a:xfrm>
            <a:off x="2973409" y="229191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 name="Oval 8">
            <a:extLst>
              <a:ext uri="{FF2B5EF4-FFF2-40B4-BE49-F238E27FC236}">
                <a16:creationId xmlns:a16="http://schemas.microsoft.com/office/drawing/2014/main" id="{C6EFBFD0-B3EC-1F46-487E-DFF8778FF96D}"/>
              </a:ext>
            </a:extLst>
          </p:cNvPr>
          <p:cNvSpPr>
            <a:spLocks noChangeAspect="1"/>
          </p:cNvSpPr>
          <p:nvPr/>
        </p:nvSpPr>
        <p:spPr>
          <a:xfrm>
            <a:off x="6969774" y="564510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6" name="Oval 5">
            <a:extLst>
              <a:ext uri="{FF2B5EF4-FFF2-40B4-BE49-F238E27FC236}">
                <a16:creationId xmlns:a16="http://schemas.microsoft.com/office/drawing/2014/main" id="{05ECC5DE-A6A2-1CE6-F6EF-D9D566985C75}"/>
              </a:ext>
            </a:extLst>
          </p:cNvPr>
          <p:cNvSpPr>
            <a:spLocks noChangeAspect="1"/>
          </p:cNvSpPr>
          <p:nvPr/>
        </p:nvSpPr>
        <p:spPr>
          <a:xfrm>
            <a:off x="10204820" y="4368638"/>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 name="Oval 17">
            <a:extLst>
              <a:ext uri="{FF2B5EF4-FFF2-40B4-BE49-F238E27FC236}">
                <a16:creationId xmlns:a16="http://schemas.microsoft.com/office/drawing/2014/main" id="{2B07FC6F-560E-29C1-B75F-F8C522D7E5D6}"/>
              </a:ext>
            </a:extLst>
          </p:cNvPr>
          <p:cNvSpPr>
            <a:spLocks noChangeAspect="1"/>
          </p:cNvSpPr>
          <p:nvPr/>
        </p:nvSpPr>
        <p:spPr>
          <a:xfrm rot="3268785">
            <a:off x="9532931" y="445399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3" name="Oval 202">
            <a:extLst>
              <a:ext uri="{FF2B5EF4-FFF2-40B4-BE49-F238E27FC236}">
                <a16:creationId xmlns:a16="http://schemas.microsoft.com/office/drawing/2014/main" id="{4D636301-7852-1A08-5944-81011E340F92}"/>
              </a:ext>
            </a:extLst>
          </p:cNvPr>
          <p:cNvSpPr>
            <a:spLocks noChangeAspect="1"/>
          </p:cNvSpPr>
          <p:nvPr/>
        </p:nvSpPr>
        <p:spPr>
          <a:xfrm rot="3268785">
            <a:off x="9796739" y="369559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3" name="Oval 302">
            <a:extLst>
              <a:ext uri="{FF2B5EF4-FFF2-40B4-BE49-F238E27FC236}">
                <a16:creationId xmlns:a16="http://schemas.microsoft.com/office/drawing/2014/main" id="{F449A1E0-DB92-C639-1712-5B83F800D4A8}"/>
              </a:ext>
            </a:extLst>
          </p:cNvPr>
          <p:cNvSpPr>
            <a:spLocks noChangeAspect="1"/>
          </p:cNvSpPr>
          <p:nvPr/>
        </p:nvSpPr>
        <p:spPr>
          <a:xfrm>
            <a:off x="8830822" y="391587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 name="Oval 6">
            <a:extLst>
              <a:ext uri="{FF2B5EF4-FFF2-40B4-BE49-F238E27FC236}">
                <a16:creationId xmlns:a16="http://schemas.microsoft.com/office/drawing/2014/main" id="{CC4F266C-E651-E6F1-FCCF-8F5C14DAFF8C}"/>
              </a:ext>
            </a:extLst>
          </p:cNvPr>
          <p:cNvSpPr>
            <a:spLocks noChangeAspect="1"/>
          </p:cNvSpPr>
          <p:nvPr/>
        </p:nvSpPr>
        <p:spPr>
          <a:xfrm>
            <a:off x="10954081" y="377864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 name="Oval 19">
            <a:extLst>
              <a:ext uri="{FF2B5EF4-FFF2-40B4-BE49-F238E27FC236}">
                <a16:creationId xmlns:a16="http://schemas.microsoft.com/office/drawing/2014/main" id="{D5D1FD14-E50C-8ED5-4196-451CB877E00A}"/>
              </a:ext>
            </a:extLst>
          </p:cNvPr>
          <p:cNvSpPr>
            <a:spLocks noChangeAspect="1"/>
          </p:cNvSpPr>
          <p:nvPr/>
        </p:nvSpPr>
        <p:spPr>
          <a:xfrm rot="3268785">
            <a:off x="10554173" y="42141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4" name="Oval 203">
            <a:extLst>
              <a:ext uri="{FF2B5EF4-FFF2-40B4-BE49-F238E27FC236}">
                <a16:creationId xmlns:a16="http://schemas.microsoft.com/office/drawing/2014/main" id="{334E47C0-C17E-A9F2-232E-B5309ED440FA}"/>
              </a:ext>
            </a:extLst>
          </p:cNvPr>
          <p:cNvSpPr>
            <a:spLocks noChangeAspect="1"/>
          </p:cNvSpPr>
          <p:nvPr/>
        </p:nvSpPr>
        <p:spPr>
          <a:xfrm rot="19597934">
            <a:off x="9796516" y="527754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 name="Oval 9">
            <a:extLst>
              <a:ext uri="{FF2B5EF4-FFF2-40B4-BE49-F238E27FC236}">
                <a16:creationId xmlns:a16="http://schemas.microsoft.com/office/drawing/2014/main" id="{0F2FD051-0660-ECD3-D95D-5507218C2846}"/>
              </a:ext>
            </a:extLst>
          </p:cNvPr>
          <p:cNvSpPr>
            <a:spLocks noChangeAspect="1"/>
          </p:cNvSpPr>
          <p:nvPr/>
        </p:nvSpPr>
        <p:spPr>
          <a:xfrm rot="3268785">
            <a:off x="7789874" y="493412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 name="Oval 12">
            <a:extLst>
              <a:ext uri="{FF2B5EF4-FFF2-40B4-BE49-F238E27FC236}">
                <a16:creationId xmlns:a16="http://schemas.microsoft.com/office/drawing/2014/main" id="{9B1B9B58-3B9E-B6F8-D8C4-F8987B7B1BEF}"/>
              </a:ext>
            </a:extLst>
          </p:cNvPr>
          <p:cNvSpPr>
            <a:spLocks noChangeAspect="1"/>
          </p:cNvSpPr>
          <p:nvPr/>
        </p:nvSpPr>
        <p:spPr>
          <a:xfrm rot="3268785">
            <a:off x="8580259" y="61795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2" name="Oval 201">
            <a:extLst>
              <a:ext uri="{FF2B5EF4-FFF2-40B4-BE49-F238E27FC236}">
                <a16:creationId xmlns:a16="http://schemas.microsoft.com/office/drawing/2014/main" id="{409C8182-15ED-4725-E081-94E8C85E5005}"/>
              </a:ext>
            </a:extLst>
          </p:cNvPr>
          <p:cNvSpPr>
            <a:spLocks noChangeAspect="1"/>
          </p:cNvSpPr>
          <p:nvPr/>
        </p:nvSpPr>
        <p:spPr>
          <a:xfrm rot="3268785">
            <a:off x="10686571" y="536489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 name="Oval 3">
            <a:extLst>
              <a:ext uri="{FF2B5EF4-FFF2-40B4-BE49-F238E27FC236}">
                <a16:creationId xmlns:a16="http://schemas.microsoft.com/office/drawing/2014/main" id="{60C8EE28-B540-EE78-3506-70ACA250DA04}"/>
              </a:ext>
            </a:extLst>
          </p:cNvPr>
          <p:cNvSpPr>
            <a:spLocks noChangeAspect="1"/>
          </p:cNvSpPr>
          <p:nvPr/>
        </p:nvSpPr>
        <p:spPr>
          <a:xfrm rot="3268785">
            <a:off x="9931099" y="611573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 name="Oval 1">
            <a:extLst>
              <a:ext uri="{FF2B5EF4-FFF2-40B4-BE49-F238E27FC236}">
                <a16:creationId xmlns:a16="http://schemas.microsoft.com/office/drawing/2014/main" id="{D190C0DA-E82B-2AB3-9CB7-AF89422C74D5}"/>
              </a:ext>
            </a:extLst>
          </p:cNvPr>
          <p:cNvSpPr>
            <a:spLocks noChangeAspect="1"/>
          </p:cNvSpPr>
          <p:nvPr/>
        </p:nvSpPr>
        <p:spPr>
          <a:xfrm rot="3268785">
            <a:off x="8121816" y="56205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0" name="Oval 49">
            <a:extLst>
              <a:ext uri="{FF2B5EF4-FFF2-40B4-BE49-F238E27FC236}">
                <a16:creationId xmlns:a16="http://schemas.microsoft.com/office/drawing/2014/main" id="{86107ED7-F42B-A5A6-D0F3-0E503619A401}"/>
              </a:ext>
            </a:extLst>
          </p:cNvPr>
          <p:cNvSpPr>
            <a:spLocks noChangeAspect="1"/>
          </p:cNvSpPr>
          <p:nvPr/>
        </p:nvSpPr>
        <p:spPr>
          <a:xfrm>
            <a:off x="3359503" y="1610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4" name="Oval 53">
            <a:extLst>
              <a:ext uri="{FF2B5EF4-FFF2-40B4-BE49-F238E27FC236}">
                <a16:creationId xmlns:a16="http://schemas.microsoft.com/office/drawing/2014/main" id="{075318E8-761F-6829-16C9-2A07CDFE8AD4}"/>
              </a:ext>
            </a:extLst>
          </p:cNvPr>
          <p:cNvSpPr>
            <a:spLocks noChangeAspect="1"/>
          </p:cNvSpPr>
          <p:nvPr/>
        </p:nvSpPr>
        <p:spPr>
          <a:xfrm>
            <a:off x="2753434" y="136278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3" name="Oval 292">
            <a:extLst>
              <a:ext uri="{FF2B5EF4-FFF2-40B4-BE49-F238E27FC236}">
                <a16:creationId xmlns:a16="http://schemas.microsoft.com/office/drawing/2014/main" id="{D0302D78-207B-4E62-1115-C041A06E03AD}"/>
              </a:ext>
            </a:extLst>
          </p:cNvPr>
          <p:cNvSpPr>
            <a:spLocks noChangeAspect="1"/>
          </p:cNvSpPr>
          <p:nvPr/>
        </p:nvSpPr>
        <p:spPr>
          <a:xfrm>
            <a:off x="2035598" y="189847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2" name="Oval 241">
            <a:extLst>
              <a:ext uri="{FF2B5EF4-FFF2-40B4-BE49-F238E27FC236}">
                <a16:creationId xmlns:a16="http://schemas.microsoft.com/office/drawing/2014/main" id="{E6CE3029-BFEB-4D7C-1665-1306FD595149}"/>
              </a:ext>
            </a:extLst>
          </p:cNvPr>
          <p:cNvSpPr>
            <a:spLocks noChangeAspect="1"/>
          </p:cNvSpPr>
          <p:nvPr/>
        </p:nvSpPr>
        <p:spPr>
          <a:xfrm>
            <a:off x="1029186"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5" name="Oval 54">
            <a:extLst>
              <a:ext uri="{FF2B5EF4-FFF2-40B4-BE49-F238E27FC236}">
                <a16:creationId xmlns:a16="http://schemas.microsoft.com/office/drawing/2014/main" id="{66EE2C9B-A6BA-4B34-8205-BEEE663738B3}"/>
              </a:ext>
            </a:extLst>
          </p:cNvPr>
          <p:cNvSpPr>
            <a:spLocks noChangeAspect="1"/>
          </p:cNvSpPr>
          <p:nvPr/>
        </p:nvSpPr>
        <p:spPr>
          <a:xfrm flipH="1" flipV="1">
            <a:off x="4225112" y="2250504"/>
            <a:ext cx="113214" cy="113214"/>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7" name="Oval 236">
            <a:extLst>
              <a:ext uri="{FF2B5EF4-FFF2-40B4-BE49-F238E27FC236}">
                <a16:creationId xmlns:a16="http://schemas.microsoft.com/office/drawing/2014/main" id="{B50A119B-94EE-1CEF-CF52-EF9CC4D9271C}"/>
              </a:ext>
            </a:extLst>
          </p:cNvPr>
          <p:cNvSpPr>
            <a:spLocks noChangeAspect="1"/>
          </p:cNvSpPr>
          <p:nvPr/>
        </p:nvSpPr>
        <p:spPr>
          <a:xfrm>
            <a:off x="1842386" y="106009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3" name="Oval 272">
            <a:extLst>
              <a:ext uri="{FF2B5EF4-FFF2-40B4-BE49-F238E27FC236}">
                <a16:creationId xmlns:a16="http://schemas.microsoft.com/office/drawing/2014/main" id="{2E0BBB53-19DF-7331-160B-961425CCC17B}"/>
              </a:ext>
            </a:extLst>
          </p:cNvPr>
          <p:cNvSpPr>
            <a:spLocks noChangeAspect="1"/>
          </p:cNvSpPr>
          <p:nvPr/>
        </p:nvSpPr>
        <p:spPr>
          <a:xfrm>
            <a:off x="4522520" y="130265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7" name="Oval 186">
            <a:extLst>
              <a:ext uri="{FF2B5EF4-FFF2-40B4-BE49-F238E27FC236}">
                <a16:creationId xmlns:a16="http://schemas.microsoft.com/office/drawing/2014/main" id="{392BB49C-5DB9-4D07-D92B-9EF866155714}"/>
              </a:ext>
            </a:extLst>
          </p:cNvPr>
          <p:cNvSpPr>
            <a:spLocks noChangeAspect="1"/>
          </p:cNvSpPr>
          <p:nvPr/>
        </p:nvSpPr>
        <p:spPr>
          <a:xfrm>
            <a:off x="4422994" y="16891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8" name="Oval 237">
            <a:extLst>
              <a:ext uri="{FF2B5EF4-FFF2-40B4-BE49-F238E27FC236}">
                <a16:creationId xmlns:a16="http://schemas.microsoft.com/office/drawing/2014/main" id="{E11A6730-02B1-4D29-0BAB-0ED56858DA92}"/>
              </a:ext>
            </a:extLst>
          </p:cNvPr>
          <p:cNvSpPr>
            <a:spLocks noChangeAspect="1"/>
          </p:cNvSpPr>
          <p:nvPr/>
        </p:nvSpPr>
        <p:spPr>
          <a:xfrm>
            <a:off x="3751005" y="233769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0" name="Oval 239">
            <a:extLst>
              <a:ext uri="{FF2B5EF4-FFF2-40B4-BE49-F238E27FC236}">
                <a16:creationId xmlns:a16="http://schemas.microsoft.com/office/drawing/2014/main" id="{3DC72947-5239-1FE0-73B6-BFCBCCAE0E10}"/>
              </a:ext>
            </a:extLst>
          </p:cNvPr>
          <p:cNvSpPr>
            <a:spLocks noChangeAspect="1"/>
          </p:cNvSpPr>
          <p:nvPr/>
        </p:nvSpPr>
        <p:spPr>
          <a:xfrm>
            <a:off x="4018798" y="115341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8" name="Oval 197">
            <a:extLst>
              <a:ext uri="{FF2B5EF4-FFF2-40B4-BE49-F238E27FC236}">
                <a16:creationId xmlns:a16="http://schemas.microsoft.com/office/drawing/2014/main" id="{28309C8E-08E9-CE1D-1845-9D6346E3A800}"/>
              </a:ext>
            </a:extLst>
          </p:cNvPr>
          <p:cNvSpPr>
            <a:spLocks noChangeAspect="1"/>
          </p:cNvSpPr>
          <p:nvPr/>
        </p:nvSpPr>
        <p:spPr>
          <a:xfrm rot="3268785">
            <a:off x="7193968" y="527272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 name="Oval 10">
            <a:extLst>
              <a:ext uri="{FF2B5EF4-FFF2-40B4-BE49-F238E27FC236}">
                <a16:creationId xmlns:a16="http://schemas.microsoft.com/office/drawing/2014/main" id="{292B9077-E0A1-D02B-D689-32CE902681C9}"/>
              </a:ext>
            </a:extLst>
          </p:cNvPr>
          <p:cNvSpPr>
            <a:spLocks noChangeAspect="1"/>
          </p:cNvSpPr>
          <p:nvPr/>
        </p:nvSpPr>
        <p:spPr>
          <a:xfrm rot="3268785">
            <a:off x="8994067" y="460012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1" name="Oval 190">
            <a:extLst>
              <a:ext uri="{FF2B5EF4-FFF2-40B4-BE49-F238E27FC236}">
                <a16:creationId xmlns:a16="http://schemas.microsoft.com/office/drawing/2014/main" id="{3C0BD570-B24B-7F64-4CD4-218B0EDB7774}"/>
              </a:ext>
            </a:extLst>
          </p:cNvPr>
          <p:cNvSpPr>
            <a:spLocks noChangeAspect="1"/>
          </p:cNvSpPr>
          <p:nvPr/>
        </p:nvSpPr>
        <p:spPr>
          <a:xfrm>
            <a:off x="652206" y="317823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4" name="Oval 303">
            <a:extLst>
              <a:ext uri="{FF2B5EF4-FFF2-40B4-BE49-F238E27FC236}">
                <a16:creationId xmlns:a16="http://schemas.microsoft.com/office/drawing/2014/main" id="{E14DB07B-A107-1CC2-7374-15225068ABD9}"/>
              </a:ext>
            </a:extLst>
          </p:cNvPr>
          <p:cNvSpPr>
            <a:spLocks noChangeAspect="1"/>
          </p:cNvSpPr>
          <p:nvPr/>
        </p:nvSpPr>
        <p:spPr>
          <a:xfrm>
            <a:off x="8831354" y="353764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5" name="Oval 304">
            <a:extLst>
              <a:ext uri="{FF2B5EF4-FFF2-40B4-BE49-F238E27FC236}">
                <a16:creationId xmlns:a16="http://schemas.microsoft.com/office/drawing/2014/main" id="{71F87E98-6409-1EC8-E0E4-8D05861649D5}"/>
              </a:ext>
            </a:extLst>
          </p:cNvPr>
          <p:cNvSpPr>
            <a:spLocks noChangeAspect="1"/>
          </p:cNvSpPr>
          <p:nvPr/>
        </p:nvSpPr>
        <p:spPr>
          <a:xfrm>
            <a:off x="8881260" y="30424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4" name="Oval 293">
            <a:extLst>
              <a:ext uri="{FF2B5EF4-FFF2-40B4-BE49-F238E27FC236}">
                <a16:creationId xmlns:a16="http://schemas.microsoft.com/office/drawing/2014/main" id="{64139F89-8BFA-568C-8140-A3C11081617B}"/>
              </a:ext>
            </a:extLst>
          </p:cNvPr>
          <p:cNvSpPr>
            <a:spLocks noChangeAspect="1"/>
          </p:cNvSpPr>
          <p:nvPr/>
        </p:nvSpPr>
        <p:spPr>
          <a:xfrm>
            <a:off x="1986657" y="394150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7" name="Oval 196">
            <a:extLst>
              <a:ext uri="{FF2B5EF4-FFF2-40B4-BE49-F238E27FC236}">
                <a16:creationId xmlns:a16="http://schemas.microsoft.com/office/drawing/2014/main" id="{DA824DBE-8BA2-54A9-56E8-AD9FE35EF00A}"/>
              </a:ext>
            </a:extLst>
          </p:cNvPr>
          <p:cNvSpPr>
            <a:spLocks noChangeAspect="1"/>
          </p:cNvSpPr>
          <p:nvPr/>
        </p:nvSpPr>
        <p:spPr>
          <a:xfrm>
            <a:off x="1847246" y="26086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3" name="Oval 72">
            <a:extLst>
              <a:ext uri="{FF2B5EF4-FFF2-40B4-BE49-F238E27FC236}">
                <a16:creationId xmlns:a16="http://schemas.microsoft.com/office/drawing/2014/main" id="{A5014859-202A-6ECA-8600-2F08B74CA25E}"/>
              </a:ext>
            </a:extLst>
          </p:cNvPr>
          <p:cNvSpPr>
            <a:spLocks noChangeAspect="1"/>
          </p:cNvSpPr>
          <p:nvPr/>
        </p:nvSpPr>
        <p:spPr>
          <a:xfrm>
            <a:off x="6873937" y="365654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9" name="Oval 288">
            <a:extLst>
              <a:ext uri="{FF2B5EF4-FFF2-40B4-BE49-F238E27FC236}">
                <a16:creationId xmlns:a16="http://schemas.microsoft.com/office/drawing/2014/main" id="{52F3D425-8A8E-E504-5E6B-95D835FC3B38}"/>
              </a:ext>
            </a:extLst>
          </p:cNvPr>
          <p:cNvSpPr>
            <a:spLocks noChangeAspect="1"/>
          </p:cNvSpPr>
          <p:nvPr/>
        </p:nvSpPr>
        <p:spPr>
          <a:xfrm>
            <a:off x="6567814" y="350164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0" name="Oval 289">
            <a:extLst>
              <a:ext uri="{FF2B5EF4-FFF2-40B4-BE49-F238E27FC236}">
                <a16:creationId xmlns:a16="http://schemas.microsoft.com/office/drawing/2014/main" id="{21320C05-CD70-C020-2435-2B2B678EF5E4}"/>
              </a:ext>
            </a:extLst>
          </p:cNvPr>
          <p:cNvSpPr>
            <a:spLocks noChangeAspect="1"/>
          </p:cNvSpPr>
          <p:nvPr/>
        </p:nvSpPr>
        <p:spPr>
          <a:xfrm>
            <a:off x="6429507" y="3682455"/>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1" name="Oval 290">
            <a:extLst>
              <a:ext uri="{FF2B5EF4-FFF2-40B4-BE49-F238E27FC236}">
                <a16:creationId xmlns:a16="http://schemas.microsoft.com/office/drawing/2014/main" id="{A2724530-7231-6321-7E70-0EB2EDF226F2}"/>
              </a:ext>
            </a:extLst>
          </p:cNvPr>
          <p:cNvSpPr>
            <a:spLocks noChangeAspect="1"/>
          </p:cNvSpPr>
          <p:nvPr/>
        </p:nvSpPr>
        <p:spPr>
          <a:xfrm>
            <a:off x="6649980" y="381213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1" name="Oval 40">
            <a:extLst>
              <a:ext uri="{FF2B5EF4-FFF2-40B4-BE49-F238E27FC236}">
                <a16:creationId xmlns:a16="http://schemas.microsoft.com/office/drawing/2014/main" id="{CB3474FB-4851-8230-3A0E-CDCC1C892914}"/>
              </a:ext>
            </a:extLst>
          </p:cNvPr>
          <p:cNvSpPr>
            <a:spLocks noChangeAspect="1"/>
          </p:cNvSpPr>
          <p:nvPr/>
        </p:nvSpPr>
        <p:spPr>
          <a:xfrm>
            <a:off x="6207365" y="102832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6" name="Oval 105">
            <a:extLst>
              <a:ext uri="{FF2B5EF4-FFF2-40B4-BE49-F238E27FC236}">
                <a16:creationId xmlns:a16="http://schemas.microsoft.com/office/drawing/2014/main" id="{161B15A6-5C72-828B-8A47-BD1AB6E3E1B7}"/>
              </a:ext>
            </a:extLst>
          </p:cNvPr>
          <p:cNvSpPr>
            <a:spLocks noChangeAspect="1"/>
          </p:cNvSpPr>
          <p:nvPr/>
        </p:nvSpPr>
        <p:spPr>
          <a:xfrm flipH="1">
            <a:off x="9676305" y="145505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0" name="Oval 279">
            <a:extLst>
              <a:ext uri="{FF2B5EF4-FFF2-40B4-BE49-F238E27FC236}">
                <a16:creationId xmlns:a16="http://schemas.microsoft.com/office/drawing/2014/main" id="{B5D58D37-A2F5-9CEF-2D15-12BDB948F223}"/>
              </a:ext>
            </a:extLst>
          </p:cNvPr>
          <p:cNvSpPr>
            <a:spLocks noChangeAspect="1"/>
          </p:cNvSpPr>
          <p:nvPr/>
        </p:nvSpPr>
        <p:spPr>
          <a:xfrm>
            <a:off x="11130044" y="305515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1" name="Oval 280">
            <a:extLst>
              <a:ext uri="{FF2B5EF4-FFF2-40B4-BE49-F238E27FC236}">
                <a16:creationId xmlns:a16="http://schemas.microsoft.com/office/drawing/2014/main" id="{A92B6DC9-EC15-9345-B238-4A02369D4CA1}"/>
              </a:ext>
            </a:extLst>
          </p:cNvPr>
          <p:cNvSpPr>
            <a:spLocks noChangeAspect="1"/>
          </p:cNvSpPr>
          <p:nvPr/>
        </p:nvSpPr>
        <p:spPr>
          <a:xfrm>
            <a:off x="11366349" y="315466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2" name="Oval 281">
            <a:extLst>
              <a:ext uri="{FF2B5EF4-FFF2-40B4-BE49-F238E27FC236}">
                <a16:creationId xmlns:a16="http://schemas.microsoft.com/office/drawing/2014/main" id="{6F076AFC-13DF-EB73-F138-60ABDADFFE46}"/>
              </a:ext>
            </a:extLst>
          </p:cNvPr>
          <p:cNvSpPr>
            <a:spLocks noChangeAspect="1"/>
          </p:cNvSpPr>
          <p:nvPr/>
        </p:nvSpPr>
        <p:spPr>
          <a:xfrm>
            <a:off x="11116982" y="349504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7" name="Oval 276">
            <a:extLst>
              <a:ext uri="{FF2B5EF4-FFF2-40B4-BE49-F238E27FC236}">
                <a16:creationId xmlns:a16="http://schemas.microsoft.com/office/drawing/2014/main" id="{2ABA6668-CFDD-FED9-2C74-E058F26843B5}"/>
              </a:ext>
            </a:extLst>
          </p:cNvPr>
          <p:cNvSpPr>
            <a:spLocks noChangeAspect="1"/>
          </p:cNvSpPr>
          <p:nvPr/>
        </p:nvSpPr>
        <p:spPr>
          <a:xfrm>
            <a:off x="9611865" y="4553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8" name="Oval 277">
            <a:extLst>
              <a:ext uri="{FF2B5EF4-FFF2-40B4-BE49-F238E27FC236}">
                <a16:creationId xmlns:a16="http://schemas.microsoft.com/office/drawing/2014/main" id="{5CB47E8A-975F-A04C-41D4-3F8EB3B06B70}"/>
              </a:ext>
            </a:extLst>
          </p:cNvPr>
          <p:cNvSpPr>
            <a:spLocks noChangeAspect="1"/>
          </p:cNvSpPr>
          <p:nvPr/>
        </p:nvSpPr>
        <p:spPr>
          <a:xfrm>
            <a:off x="8469934" y="6225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9" name="Oval 278">
            <a:extLst>
              <a:ext uri="{FF2B5EF4-FFF2-40B4-BE49-F238E27FC236}">
                <a16:creationId xmlns:a16="http://schemas.microsoft.com/office/drawing/2014/main" id="{5342AC89-52DE-53E9-045E-3B4408350315}"/>
              </a:ext>
            </a:extLst>
          </p:cNvPr>
          <p:cNvSpPr>
            <a:spLocks noChangeAspect="1"/>
          </p:cNvSpPr>
          <p:nvPr/>
        </p:nvSpPr>
        <p:spPr>
          <a:xfrm>
            <a:off x="11543156" y="274015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9" name="Oval 188">
            <a:extLst>
              <a:ext uri="{FF2B5EF4-FFF2-40B4-BE49-F238E27FC236}">
                <a16:creationId xmlns:a16="http://schemas.microsoft.com/office/drawing/2014/main" id="{AD47A386-3D8D-49F9-E47E-EF9216CC4E0E}"/>
              </a:ext>
            </a:extLst>
          </p:cNvPr>
          <p:cNvSpPr>
            <a:spLocks noChangeAspect="1"/>
          </p:cNvSpPr>
          <p:nvPr/>
        </p:nvSpPr>
        <p:spPr>
          <a:xfrm>
            <a:off x="4735337" y="8159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5" name="Oval 274">
            <a:extLst>
              <a:ext uri="{FF2B5EF4-FFF2-40B4-BE49-F238E27FC236}">
                <a16:creationId xmlns:a16="http://schemas.microsoft.com/office/drawing/2014/main" id="{6F7EE248-34F6-8F79-D91D-7E4967E1EA99}"/>
              </a:ext>
            </a:extLst>
          </p:cNvPr>
          <p:cNvSpPr>
            <a:spLocks noChangeAspect="1"/>
          </p:cNvSpPr>
          <p:nvPr/>
        </p:nvSpPr>
        <p:spPr>
          <a:xfrm>
            <a:off x="2648016" y="407417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7" name="Oval 206">
            <a:extLst>
              <a:ext uri="{FF2B5EF4-FFF2-40B4-BE49-F238E27FC236}">
                <a16:creationId xmlns:a16="http://schemas.microsoft.com/office/drawing/2014/main" id="{8A71CB2F-92A6-0204-B99C-89B410315F6E}"/>
              </a:ext>
            </a:extLst>
          </p:cNvPr>
          <p:cNvSpPr>
            <a:spLocks noChangeAspect="1"/>
          </p:cNvSpPr>
          <p:nvPr/>
        </p:nvSpPr>
        <p:spPr>
          <a:xfrm rot="3268785">
            <a:off x="3765964" y="64044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4" name="Oval 253">
            <a:extLst>
              <a:ext uri="{FF2B5EF4-FFF2-40B4-BE49-F238E27FC236}">
                <a16:creationId xmlns:a16="http://schemas.microsoft.com/office/drawing/2014/main" id="{8173BC20-4603-1E61-5B6C-B6E9519F4CC6}"/>
              </a:ext>
            </a:extLst>
          </p:cNvPr>
          <p:cNvSpPr>
            <a:spLocks noChangeAspect="1"/>
          </p:cNvSpPr>
          <p:nvPr/>
        </p:nvSpPr>
        <p:spPr>
          <a:xfrm rot="3268785">
            <a:off x="5476557" y="53370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2" name="Oval 251">
            <a:extLst>
              <a:ext uri="{FF2B5EF4-FFF2-40B4-BE49-F238E27FC236}">
                <a16:creationId xmlns:a16="http://schemas.microsoft.com/office/drawing/2014/main" id="{0F047FE0-840F-D3E2-96CF-22D4DBE62479}"/>
              </a:ext>
            </a:extLst>
          </p:cNvPr>
          <p:cNvSpPr>
            <a:spLocks noChangeAspect="1"/>
          </p:cNvSpPr>
          <p:nvPr/>
        </p:nvSpPr>
        <p:spPr>
          <a:xfrm rot="3268785">
            <a:off x="6036449" y="568430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1" name="Oval 250">
            <a:extLst>
              <a:ext uri="{FF2B5EF4-FFF2-40B4-BE49-F238E27FC236}">
                <a16:creationId xmlns:a16="http://schemas.microsoft.com/office/drawing/2014/main" id="{BFE04514-9813-1C35-F605-12CF32F9C41E}"/>
              </a:ext>
            </a:extLst>
          </p:cNvPr>
          <p:cNvSpPr>
            <a:spLocks noChangeAspect="1"/>
          </p:cNvSpPr>
          <p:nvPr/>
        </p:nvSpPr>
        <p:spPr>
          <a:xfrm rot="3268785">
            <a:off x="5314674" y="596653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9" name="Oval 208">
            <a:extLst>
              <a:ext uri="{FF2B5EF4-FFF2-40B4-BE49-F238E27FC236}">
                <a16:creationId xmlns:a16="http://schemas.microsoft.com/office/drawing/2014/main" id="{DBC8C7D2-2F16-55F6-322A-78EC2DFDE598}"/>
              </a:ext>
            </a:extLst>
          </p:cNvPr>
          <p:cNvSpPr>
            <a:spLocks noChangeAspect="1"/>
          </p:cNvSpPr>
          <p:nvPr/>
        </p:nvSpPr>
        <p:spPr>
          <a:xfrm rot="3268785">
            <a:off x="4056493" y="580120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6" name="Oval 135">
            <a:extLst>
              <a:ext uri="{FF2B5EF4-FFF2-40B4-BE49-F238E27FC236}">
                <a16:creationId xmlns:a16="http://schemas.microsoft.com/office/drawing/2014/main" id="{CBD1610E-BC96-393E-BC77-904B21F7965D}"/>
              </a:ext>
            </a:extLst>
          </p:cNvPr>
          <p:cNvSpPr>
            <a:spLocks noChangeAspect="1"/>
          </p:cNvSpPr>
          <p:nvPr/>
        </p:nvSpPr>
        <p:spPr>
          <a:xfrm>
            <a:off x="5244457" y="179501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6" name="Oval 145">
            <a:extLst>
              <a:ext uri="{FF2B5EF4-FFF2-40B4-BE49-F238E27FC236}">
                <a16:creationId xmlns:a16="http://schemas.microsoft.com/office/drawing/2014/main" id="{72326CDC-216B-7352-DF96-8E030C4696A0}"/>
              </a:ext>
            </a:extLst>
          </p:cNvPr>
          <p:cNvSpPr>
            <a:spLocks noChangeAspect="1"/>
          </p:cNvSpPr>
          <p:nvPr/>
        </p:nvSpPr>
        <p:spPr>
          <a:xfrm>
            <a:off x="5033855" y="14471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1" name="Oval 240">
            <a:extLst>
              <a:ext uri="{FF2B5EF4-FFF2-40B4-BE49-F238E27FC236}">
                <a16:creationId xmlns:a16="http://schemas.microsoft.com/office/drawing/2014/main" id="{9551A1AC-9B3C-3570-855C-3495D2978821}"/>
              </a:ext>
            </a:extLst>
          </p:cNvPr>
          <p:cNvSpPr>
            <a:spLocks noChangeAspect="1"/>
          </p:cNvSpPr>
          <p:nvPr/>
        </p:nvSpPr>
        <p:spPr>
          <a:xfrm>
            <a:off x="5135147" y="9537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6" name="Oval 255">
            <a:extLst>
              <a:ext uri="{FF2B5EF4-FFF2-40B4-BE49-F238E27FC236}">
                <a16:creationId xmlns:a16="http://schemas.microsoft.com/office/drawing/2014/main" id="{C5B0B399-D64B-CBA9-146C-A7489E6BCF76}"/>
              </a:ext>
            </a:extLst>
          </p:cNvPr>
          <p:cNvSpPr>
            <a:spLocks noChangeAspect="1"/>
          </p:cNvSpPr>
          <p:nvPr/>
        </p:nvSpPr>
        <p:spPr>
          <a:xfrm rot="3268785">
            <a:off x="4011875" y="476649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8" name="Oval 257">
            <a:extLst>
              <a:ext uri="{FF2B5EF4-FFF2-40B4-BE49-F238E27FC236}">
                <a16:creationId xmlns:a16="http://schemas.microsoft.com/office/drawing/2014/main" id="{4BEF0D63-A598-63AA-2833-3777C2C58BDD}"/>
              </a:ext>
            </a:extLst>
          </p:cNvPr>
          <p:cNvSpPr>
            <a:spLocks noChangeAspect="1"/>
          </p:cNvSpPr>
          <p:nvPr/>
        </p:nvSpPr>
        <p:spPr>
          <a:xfrm rot="3268785">
            <a:off x="3403096" y="490710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3" name="Oval 252">
            <a:extLst>
              <a:ext uri="{FF2B5EF4-FFF2-40B4-BE49-F238E27FC236}">
                <a16:creationId xmlns:a16="http://schemas.microsoft.com/office/drawing/2014/main" id="{FFD36BD2-A1B3-03C7-6A85-A1A3C17F8BBE}"/>
              </a:ext>
            </a:extLst>
          </p:cNvPr>
          <p:cNvSpPr>
            <a:spLocks noChangeAspect="1"/>
          </p:cNvSpPr>
          <p:nvPr/>
        </p:nvSpPr>
        <p:spPr>
          <a:xfrm rot="3268785">
            <a:off x="5699025" y="51029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5" name="Oval 254">
            <a:extLst>
              <a:ext uri="{FF2B5EF4-FFF2-40B4-BE49-F238E27FC236}">
                <a16:creationId xmlns:a16="http://schemas.microsoft.com/office/drawing/2014/main" id="{6D598C35-3276-7CC4-8143-FB956E75A58D}"/>
              </a:ext>
            </a:extLst>
          </p:cNvPr>
          <p:cNvSpPr>
            <a:spLocks noChangeAspect="1"/>
          </p:cNvSpPr>
          <p:nvPr/>
        </p:nvSpPr>
        <p:spPr>
          <a:xfrm rot="3268785">
            <a:off x="4296832" y="475284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0" name="Oval 249">
            <a:extLst>
              <a:ext uri="{FF2B5EF4-FFF2-40B4-BE49-F238E27FC236}">
                <a16:creationId xmlns:a16="http://schemas.microsoft.com/office/drawing/2014/main" id="{41221808-D6B9-07D5-8544-E6EE02E24967}"/>
              </a:ext>
            </a:extLst>
          </p:cNvPr>
          <p:cNvSpPr>
            <a:spLocks noChangeAspect="1"/>
          </p:cNvSpPr>
          <p:nvPr/>
        </p:nvSpPr>
        <p:spPr>
          <a:xfrm rot="3268785">
            <a:off x="6446252" y="427660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9" name="Oval 148">
            <a:extLst>
              <a:ext uri="{FF2B5EF4-FFF2-40B4-BE49-F238E27FC236}">
                <a16:creationId xmlns:a16="http://schemas.microsoft.com/office/drawing/2014/main" id="{62DDCBB9-C294-6BC4-EEB2-A4DA6092CDA2}"/>
              </a:ext>
            </a:extLst>
          </p:cNvPr>
          <p:cNvSpPr>
            <a:spLocks noChangeAspect="1"/>
          </p:cNvSpPr>
          <p:nvPr/>
        </p:nvSpPr>
        <p:spPr>
          <a:xfrm>
            <a:off x="6713702" y="84755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3" name="Oval 242">
            <a:extLst>
              <a:ext uri="{FF2B5EF4-FFF2-40B4-BE49-F238E27FC236}">
                <a16:creationId xmlns:a16="http://schemas.microsoft.com/office/drawing/2014/main" id="{6E966C8B-A1C2-EF10-91C8-62A6995669B0}"/>
              </a:ext>
            </a:extLst>
          </p:cNvPr>
          <p:cNvSpPr>
            <a:spLocks noChangeAspect="1"/>
          </p:cNvSpPr>
          <p:nvPr/>
        </p:nvSpPr>
        <p:spPr>
          <a:xfrm>
            <a:off x="8211728" y="89327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7" name="Oval 246">
            <a:extLst>
              <a:ext uri="{FF2B5EF4-FFF2-40B4-BE49-F238E27FC236}">
                <a16:creationId xmlns:a16="http://schemas.microsoft.com/office/drawing/2014/main" id="{B750DC4C-173D-8CF5-5366-FF79CE1987AC}"/>
              </a:ext>
            </a:extLst>
          </p:cNvPr>
          <p:cNvSpPr>
            <a:spLocks noChangeAspect="1"/>
          </p:cNvSpPr>
          <p:nvPr/>
        </p:nvSpPr>
        <p:spPr>
          <a:xfrm>
            <a:off x="10465296" y="10186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8" name="Oval 247">
            <a:extLst>
              <a:ext uri="{FF2B5EF4-FFF2-40B4-BE49-F238E27FC236}">
                <a16:creationId xmlns:a16="http://schemas.microsoft.com/office/drawing/2014/main" id="{84A0E039-423D-260F-4437-2487E8C64BDB}"/>
              </a:ext>
            </a:extLst>
          </p:cNvPr>
          <p:cNvSpPr>
            <a:spLocks noChangeAspect="1"/>
          </p:cNvSpPr>
          <p:nvPr/>
        </p:nvSpPr>
        <p:spPr>
          <a:xfrm>
            <a:off x="11579156" y="131706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9" name="Oval 248">
            <a:extLst>
              <a:ext uri="{FF2B5EF4-FFF2-40B4-BE49-F238E27FC236}">
                <a16:creationId xmlns:a16="http://schemas.microsoft.com/office/drawing/2014/main" id="{15975944-F434-CF8F-6377-798E2CF9BAE6}"/>
              </a:ext>
            </a:extLst>
          </p:cNvPr>
          <p:cNvSpPr>
            <a:spLocks noChangeAspect="1"/>
          </p:cNvSpPr>
          <p:nvPr/>
        </p:nvSpPr>
        <p:spPr>
          <a:xfrm>
            <a:off x="11366349" y="19785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cxnSp>
        <p:nvCxnSpPr>
          <p:cNvPr id="178" name="Straight Connector 177">
            <a:extLst>
              <a:ext uri="{FF2B5EF4-FFF2-40B4-BE49-F238E27FC236}">
                <a16:creationId xmlns:a16="http://schemas.microsoft.com/office/drawing/2014/main" id="{DCD718FB-42BA-EFC7-B471-E3DAA0408A58}"/>
              </a:ext>
            </a:extLst>
          </p:cNvPr>
          <p:cNvCxnSpPr>
            <a:cxnSpLocks/>
          </p:cNvCxnSpPr>
          <p:nvPr/>
        </p:nvCxnSpPr>
        <p:spPr>
          <a:xfrm flipH="1" flipV="1">
            <a:off x="9049055" y="1287351"/>
            <a:ext cx="1242428" cy="1282615"/>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id="{2E0FE082-0D0C-89CC-E362-149FFE736999}"/>
              </a:ext>
            </a:extLst>
          </p:cNvPr>
          <p:cNvCxnSpPr>
            <a:cxnSpLocks/>
          </p:cNvCxnSpPr>
          <p:nvPr/>
        </p:nvCxnSpPr>
        <p:spPr>
          <a:xfrm>
            <a:off x="3705690" y="3988936"/>
            <a:ext cx="1641801" cy="216190"/>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cxnSp>
        <p:nvCxnSpPr>
          <p:cNvPr id="168" name="Straight Connector 167">
            <a:extLst>
              <a:ext uri="{FF2B5EF4-FFF2-40B4-BE49-F238E27FC236}">
                <a16:creationId xmlns:a16="http://schemas.microsoft.com/office/drawing/2014/main" id="{082F974E-42CF-A170-403B-DA3BB0D112A0}"/>
              </a:ext>
            </a:extLst>
          </p:cNvPr>
          <p:cNvCxnSpPr>
            <a:cxnSpLocks/>
          </p:cNvCxnSpPr>
          <p:nvPr/>
        </p:nvCxnSpPr>
        <p:spPr>
          <a:xfrm flipH="1">
            <a:off x="5482875" y="2808372"/>
            <a:ext cx="1114769" cy="1446404"/>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124DBE70-662A-392C-4CA2-CCFBB0EF0725}"/>
              </a:ext>
            </a:extLst>
          </p:cNvPr>
          <p:cNvCxnSpPr>
            <a:cxnSpLocks/>
          </p:cNvCxnSpPr>
          <p:nvPr/>
        </p:nvCxnSpPr>
        <p:spPr>
          <a:xfrm flipH="1">
            <a:off x="6918674" y="1341756"/>
            <a:ext cx="2102008" cy="1184421"/>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cxnSp>
        <p:nvCxnSpPr>
          <p:cNvPr id="160" name="Straight Connector 159">
            <a:extLst>
              <a:ext uri="{FF2B5EF4-FFF2-40B4-BE49-F238E27FC236}">
                <a16:creationId xmlns:a16="http://schemas.microsoft.com/office/drawing/2014/main" id="{ADA09CE1-80C6-CB07-7C2B-0027FB385EB8}"/>
              </a:ext>
            </a:extLst>
          </p:cNvPr>
          <p:cNvCxnSpPr>
            <a:cxnSpLocks/>
          </p:cNvCxnSpPr>
          <p:nvPr/>
        </p:nvCxnSpPr>
        <p:spPr>
          <a:xfrm flipV="1">
            <a:off x="2097891" y="4083336"/>
            <a:ext cx="1396003" cy="1127592"/>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02E61984-F812-925D-1914-4F35112ABB05}"/>
              </a:ext>
            </a:extLst>
          </p:cNvPr>
          <p:cNvSpPr>
            <a:spLocks noChangeAspect="1"/>
          </p:cNvSpPr>
          <p:nvPr/>
        </p:nvSpPr>
        <p:spPr>
          <a:xfrm>
            <a:off x="2416703" y="456110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 name="Oval 21">
            <a:extLst>
              <a:ext uri="{FF2B5EF4-FFF2-40B4-BE49-F238E27FC236}">
                <a16:creationId xmlns:a16="http://schemas.microsoft.com/office/drawing/2014/main" id="{F8352171-998D-9F5A-FA9A-F33FE9BA9B94}"/>
              </a:ext>
            </a:extLst>
          </p:cNvPr>
          <p:cNvSpPr>
            <a:spLocks noChangeAspect="1"/>
          </p:cNvSpPr>
          <p:nvPr/>
        </p:nvSpPr>
        <p:spPr>
          <a:xfrm>
            <a:off x="3895700" y="3344081"/>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 name="Oval 22">
            <a:extLst>
              <a:ext uri="{FF2B5EF4-FFF2-40B4-BE49-F238E27FC236}">
                <a16:creationId xmlns:a16="http://schemas.microsoft.com/office/drawing/2014/main" id="{BFCA302A-A516-A6EA-0BFB-4A7BA33A2816}"/>
              </a:ext>
            </a:extLst>
          </p:cNvPr>
          <p:cNvSpPr>
            <a:spLocks noChangeAspect="1"/>
          </p:cNvSpPr>
          <p:nvPr/>
        </p:nvSpPr>
        <p:spPr>
          <a:xfrm>
            <a:off x="5113548" y="2903322"/>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 name="Oval 24">
            <a:extLst>
              <a:ext uri="{FF2B5EF4-FFF2-40B4-BE49-F238E27FC236}">
                <a16:creationId xmlns:a16="http://schemas.microsoft.com/office/drawing/2014/main" id="{14C6E566-6A8E-4EC3-079F-E64C042A8F64}"/>
              </a:ext>
            </a:extLst>
          </p:cNvPr>
          <p:cNvSpPr>
            <a:spLocks noChangeAspect="1"/>
          </p:cNvSpPr>
          <p:nvPr/>
        </p:nvSpPr>
        <p:spPr>
          <a:xfrm>
            <a:off x="5023819" y="3785057"/>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 name="Oval 25">
            <a:extLst>
              <a:ext uri="{FF2B5EF4-FFF2-40B4-BE49-F238E27FC236}">
                <a16:creationId xmlns:a16="http://schemas.microsoft.com/office/drawing/2014/main" id="{EC8B14E5-121D-746B-2EE7-B0C5638A8C31}"/>
              </a:ext>
            </a:extLst>
          </p:cNvPr>
          <p:cNvSpPr>
            <a:spLocks noChangeAspect="1"/>
          </p:cNvSpPr>
          <p:nvPr/>
        </p:nvSpPr>
        <p:spPr>
          <a:xfrm>
            <a:off x="5647873" y="2292703"/>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 name="Oval 26">
            <a:extLst>
              <a:ext uri="{FF2B5EF4-FFF2-40B4-BE49-F238E27FC236}">
                <a16:creationId xmlns:a16="http://schemas.microsoft.com/office/drawing/2014/main" id="{F3553DAE-9F38-A9B5-8CB9-C93AAB9B479A}"/>
              </a:ext>
            </a:extLst>
          </p:cNvPr>
          <p:cNvSpPr>
            <a:spLocks noChangeAspect="1"/>
          </p:cNvSpPr>
          <p:nvPr/>
        </p:nvSpPr>
        <p:spPr>
          <a:xfrm rot="3268785">
            <a:off x="8253494" y="339335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 name="Oval 29">
            <a:extLst>
              <a:ext uri="{FF2B5EF4-FFF2-40B4-BE49-F238E27FC236}">
                <a16:creationId xmlns:a16="http://schemas.microsoft.com/office/drawing/2014/main" id="{BE5482E4-2984-8117-D4E1-59F4743A3610}"/>
              </a:ext>
            </a:extLst>
          </p:cNvPr>
          <p:cNvSpPr>
            <a:spLocks noChangeAspect="1"/>
          </p:cNvSpPr>
          <p:nvPr/>
        </p:nvSpPr>
        <p:spPr>
          <a:xfrm>
            <a:off x="9562947" y="2988241"/>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1" name="Oval 30">
            <a:extLst>
              <a:ext uri="{FF2B5EF4-FFF2-40B4-BE49-F238E27FC236}">
                <a16:creationId xmlns:a16="http://schemas.microsoft.com/office/drawing/2014/main" id="{787B5390-B178-654B-4C48-06B3BC4A9388}"/>
              </a:ext>
            </a:extLst>
          </p:cNvPr>
          <p:cNvSpPr>
            <a:spLocks noChangeAspect="1"/>
          </p:cNvSpPr>
          <p:nvPr/>
        </p:nvSpPr>
        <p:spPr>
          <a:xfrm>
            <a:off x="9049055" y="1855866"/>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2" name="Oval 31">
            <a:extLst>
              <a:ext uri="{FF2B5EF4-FFF2-40B4-BE49-F238E27FC236}">
                <a16:creationId xmlns:a16="http://schemas.microsoft.com/office/drawing/2014/main" id="{EC454FE1-0317-948C-7449-E3AE7C7AC646}"/>
              </a:ext>
            </a:extLst>
          </p:cNvPr>
          <p:cNvSpPr>
            <a:spLocks noChangeAspect="1"/>
          </p:cNvSpPr>
          <p:nvPr/>
        </p:nvSpPr>
        <p:spPr>
          <a:xfrm>
            <a:off x="8528794" y="10196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3" name="Oval 32">
            <a:extLst>
              <a:ext uri="{FF2B5EF4-FFF2-40B4-BE49-F238E27FC236}">
                <a16:creationId xmlns:a16="http://schemas.microsoft.com/office/drawing/2014/main" id="{C40AE68B-B17C-148A-A124-AE24B6388127}"/>
              </a:ext>
            </a:extLst>
          </p:cNvPr>
          <p:cNvSpPr>
            <a:spLocks noChangeAspect="1"/>
          </p:cNvSpPr>
          <p:nvPr/>
        </p:nvSpPr>
        <p:spPr>
          <a:xfrm>
            <a:off x="9523904" y="100564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4" name="Oval 33">
            <a:extLst>
              <a:ext uri="{FF2B5EF4-FFF2-40B4-BE49-F238E27FC236}">
                <a16:creationId xmlns:a16="http://schemas.microsoft.com/office/drawing/2014/main" id="{E4D79C14-4780-4A18-C425-65B7BAD7D2F5}"/>
              </a:ext>
            </a:extLst>
          </p:cNvPr>
          <p:cNvSpPr>
            <a:spLocks noChangeAspect="1"/>
          </p:cNvSpPr>
          <p:nvPr/>
        </p:nvSpPr>
        <p:spPr>
          <a:xfrm>
            <a:off x="10584293" y="3280713"/>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5" name="Oval 34">
            <a:extLst>
              <a:ext uri="{FF2B5EF4-FFF2-40B4-BE49-F238E27FC236}">
                <a16:creationId xmlns:a16="http://schemas.microsoft.com/office/drawing/2014/main" id="{52F51F3F-F9A2-39AB-3E35-2B63730755BD}"/>
              </a:ext>
            </a:extLst>
          </p:cNvPr>
          <p:cNvSpPr>
            <a:spLocks noChangeAspect="1"/>
          </p:cNvSpPr>
          <p:nvPr/>
        </p:nvSpPr>
        <p:spPr>
          <a:xfrm>
            <a:off x="10726808" y="1926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6" name="Oval 35">
            <a:extLst>
              <a:ext uri="{FF2B5EF4-FFF2-40B4-BE49-F238E27FC236}">
                <a16:creationId xmlns:a16="http://schemas.microsoft.com/office/drawing/2014/main" id="{579B2B6E-3B07-420B-95A7-224A94D8F482}"/>
              </a:ext>
            </a:extLst>
          </p:cNvPr>
          <p:cNvSpPr>
            <a:spLocks noChangeAspect="1"/>
          </p:cNvSpPr>
          <p:nvPr/>
        </p:nvSpPr>
        <p:spPr>
          <a:xfrm flipH="1">
            <a:off x="9523905" y="13026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7" name="Oval 36">
            <a:extLst>
              <a:ext uri="{FF2B5EF4-FFF2-40B4-BE49-F238E27FC236}">
                <a16:creationId xmlns:a16="http://schemas.microsoft.com/office/drawing/2014/main" id="{375B4611-2F7D-8A84-C560-C31F66976EF8}"/>
              </a:ext>
            </a:extLst>
          </p:cNvPr>
          <p:cNvSpPr>
            <a:spLocks noChangeAspect="1"/>
          </p:cNvSpPr>
          <p:nvPr/>
        </p:nvSpPr>
        <p:spPr>
          <a:xfrm>
            <a:off x="5858048" y="462316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8" name="Oval 37">
            <a:extLst>
              <a:ext uri="{FF2B5EF4-FFF2-40B4-BE49-F238E27FC236}">
                <a16:creationId xmlns:a16="http://schemas.microsoft.com/office/drawing/2014/main" id="{A6AAAE43-D256-D91A-CC09-B1D77091849C}"/>
              </a:ext>
            </a:extLst>
          </p:cNvPr>
          <p:cNvSpPr>
            <a:spLocks noChangeAspect="1"/>
          </p:cNvSpPr>
          <p:nvPr/>
        </p:nvSpPr>
        <p:spPr>
          <a:xfrm>
            <a:off x="2927691" y="56123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9" name="Oval 38">
            <a:extLst>
              <a:ext uri="{FF2B5EF4-FFF2-40B4-BE49-F238E27FC236}">
                <a16:creationId xmlns:a16="http://schemas.microsoft.com/office/drawing/2014/main" id="{AC612A63-FE4C-DF27-E3A1-D0E9BDD10EA1}"/>
              </a:ext>
            </a:extLst>
          </p:cNvPr>
          <p:cNvSpPr>
            <a:spLocks noChangeAspect="1"/>
          </p:cNvSpPr>
          <p:nvPr/>
        </p:nvSpPr>
        <p:spPr>
          <a:xfrm>
            <a:off x="5687073" y="147622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0" name="Oval 39">
            <a:extLst>
              <a:ext uri="{FF2B5EF4-FFF2-40B4-BE49-F238E27FC236}">
                <a16:creationId xmlns:a16="http://schemas.microsoft.com/office/drawing/2014/main" id="{48A9488F-73BB-66A1-71C8-8586B2521EB5}"/>
              </a:ext>
            </a:extLst>
          </p:cNvPr>
          <p:cNvSpPr>
            <a:spLocks noChangeAspect="1"/>
          </p:cNvSpPr>
          <p:nvPr/>
        </p:nvSpPr>
        <p:spPr>
          <a:xfrm>
            <a:off x="5880907" y="152887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2" name="Oval 41">
            <a:extLst>
              <a:ext uri="{FF2B5EF4-FFF2-40B4-BE49-F238E27FC236}">
                <a16:creationId xmlns:a16="http://schemas.microsoft.com/office/drawing/2014/main" id="{7A71DFB6-55C0-A620-43F5-8A558805866B}"/>
              </a:ext>
            </a:extLst>
          </p:cNvPr>
          <p:cNvSpPr>
            <a:spLocks noChangeAspect="1"/>
          </p:cNvSpPr>
          <p:nvPr/>
        </p:nvSpPr>
        <p:spPr>
          <a:xfrm>
            <a:off x="10915823" y="200578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4" name="Oval 43">
            <a:extLst>
              <a:ext uri="{FF2B5EF4-FFF2-40B4-BE49-F238E27FC236}">
                <a16:creationId xmlns:a16="http://schemas.microsoft.com/office/drawing/2014/main" id="{328F33F9-DE5A-56AD-0411-B4B21FD8D799}"/>
              </a:ext>
            </a:extLst>
          </p:cNvPr>
          <p:cNvSpPr>
            <a:spLocks noChangeAspect="1"/>
          </p:cNvSpPr>
          <p:nvPr/>
        </p:nvSpPr>
        <p:spPr>
          <a:xfrm>
            <a:off x="6050281" y="136278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5" name="Oval 44">
            <a:extLst>
              <a:ext uri="{FF2B5EF4-FFF2-40B4-BE49-F238E27FC236}">
                <a16:creationId xmlns:a16="http://schemas.microsoft.com/office/drawing/2014/main" id="{8BB6B0D1-F61C-090F-AD6B-3A5512FAF66B}"/>
              </a:ext>
            </a:extLst>
          </p:cNvPr>
          <p:cNvSpPr>
            <a:spLocks noChangeAspect="1"/>
          </p:cNvSpPr>
          <p:nvPr/>
        </p:nvSpPr>
        <p:spPr>
          <a:xfrm>
            <a:off x="6259857" y="149390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6" name="Oval 45">
            <a:extLst>
              <a:ext uri="{FF2B5EF4-FFF2-40B4-BE49-F238E27FC236}">
                <a16:creationId xmlns:a16="http://schemas.microsoft.com/office/drawing/2014/main" id="{764F2B31-48BF-364E-25BB-E4C63A8480DE}"/>
              </a:ext>
            </a:extLst>
          </p:cNvPr>
          <p:cNvSpPr>
            <a:spLocks noChangeAspect="1"/>
          </p:cNvSpPr>
          <p:nvPr/>
        </p:nvSpPr>
        <p:spPr>
          <a:xfrm>
            <a:off x="7045869" y="415155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7" name="Oval 46">
            <a:extLst>
              <a:ext uri="{FF2B5EF4-FFF2-40B4-BE49-F238E27FC236}">
                <a16:creationId xmlns:a16="http://schemas.microsoft.com/office/drawing/2014/main" id="{52CA1DEC-19BA-6E11-968F-D260E2F2F7DB}"/>
              </a:ext>
            </a:extLst>
          </p:cNvPr>
          <p:cNvSpPr>
            <a:spLocks noChangeAspect="1"/>
          </p:cNvSpPr>
          <p:nvPr/>
        </p:nvSpPr>
        <p:spPr>
          <a:xfrm>
            <a:off x="8985851" y="87041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68" name="Oval 67">
            <a:extLst>
              <a:ext uri="{FF2B5EF4-FFF2-40B4-BE49-F238E27FC236}">
                <a16:creationId xmlns:a16="http://schemas.microsoft.com/office/drawing/2014/main" id="{77F5F657-2445-4CA8-1B10-5AA0EB0E928F}"/>
              </a:ext>
            </a:extLst>
          </p:cNvPr>
          <p:cNvSpPr>
            <a:spLocks noChangeAspect="1"/>
          </p:cNvSpPr>
          <p:nvPr/>
        </p:nvSpPr>
        <p:spPr>
          <a:xfrm>
            <a:off x="7427942" y="346990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69" name="Oval 68">
            <a:extLst>
              <a:ext uri="{FF2B5EF4-FFF2-40B4-BE49-F238E27FC236}">
                <a16:creationId xmlns:a16="http://schemas.microsoft.com/office/drawing/2014/main" id="{E11E292F-28A4-E260-8815-7A3008458D15}"/>
              </a:ext>
            </a:extLst>
          </p:cNvPr>
          <p:cNvSpPr>
            <a:spLocks noChangeAspect="1"/>
          </p:cNvSpPr>
          <p:nvPr/>
        </p:nvSpPr>
        <p:spPr>
          <a:xfrm rot="3268785">
            <a:off x="7598899" y="375578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0" name="Oval 69">
            <a:extLst>
              <a:ext uri="{FF2B5EF4-FFF2-40B4-BE49-F238E27FC236}">
                <a16:creationId xmlns:a16="http://schemas.microsoft.com/office/drawing/2014/main" id="{A094E04B-32DC-F01A-4A20-A90EE8D83180}"/>
              </a:ext>
            </a:extLst>
          </p:cNvPr>
          <p:cNvSpPr>
            <a:spLocks noChangeAspect="1"/>
          </p:cNvSpPr>
          <p:nvPr/>
        </p:nvSpPr>
        <p:spPr>
          <a:xfrm rot="3268785">
            <a:off x="7470477" y="427997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1" name="Oval 70">
            <a:extLst>
              <a:ext uri="{FF2B5EF4-FFF2-40B4-BE49-F238E27FC236}">
                <a16:creationId xmlns:a16="http://schemas.microsoft.com/office/drawing/2014/main" id="{7312DA55-4416-5B5C-B899-A17154B367F8}"/>
              </a:ext>
            </a:extLst>
          </p:cNvPr>
          <p:cNvSpPr>
            <a:spLocks noChangeAspect="1"/>
          </p:cNvSpPr>
          <p:nvPr/>
        </p:nvSpPr>
        <p:spPr>
          <a:xfrm>
            <a:off x="7282756" y="38796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2" name="Oval 71">
            <a:extLst>
              <a:ext uri="{FF2B5EF4-FFF2-40B4-BE49-F238E27FC236}">
                <a16:creationId xmlns:a16="http://schemas.microsoft.com/office/drawing/2014/main" id="{B68860CB-DDE4-38C1-5DB0-FC8726D51A00}"/>
              </a:ext>
            </a:extLst>
          </p:cNvPr>
          <p:cNvSpPr>
            <a:spLocks noChangeAspect="1"/>
          </p:cNvSpPr>
          <p:nvPr/>
        </p:nvSpPr>
        <p:spPr>
          <a:xfrm rot="3268785">
            <a:off x="7934411" y="374748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4" name="Oval 73">
            <a:extLst>
              <a:ext uri="{FF2B5EF4-FFF2-40B4-BE49-F238E27FC236}">
                <a16:creationId xmlns:a16="http://schemas.microsoft.com/office/drawing/2014/main" id="{B17370D4-9CCB-0CF7-8749-95F7A47A5A1E}"/>
              </a:ext>
            </a:extLst>
          </p:cNvPr>
          <p:cNvSpPr>
            <a:spLocks noChangeAspect="1"/>
          </p:cNvSpPr>
          <p:nvPr/>
        </p:nvSpPr>
        <p:spPr>
          <a:xfrm rot="3268785">
            <a:off x="7718107" y="397472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5" name="Oval 74">
            <a:extLst>
              <a:ext uri="{FF2B5EF4-FFF2-40B4-BE49-F238E27FC236}">
                <a16:creationId xmlns:a16="http://schemas.microsoft.com/office/drawing/2014/main" id="{85D4D9C7-CEB2-7495-5AAA-5813FBCB46BF}"/>
              </a:ext>
            </a:extLst>
          </p:cNvPr>
          <p:cNvSpPr>
            <a:spLocks noChangeAspect="1"/>
          </p:cNvSpPr>
          <p:nvPr/>
        </p:nvSpPr>
        <p:spPr>
          <a:xfrm>
            <a:off x="7506556" y="3282321"/>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6" name="Oval 75">
            <a:extLst>
              <a:ext uri="{FF2B5EF4-FFF2-40B4-BE49-F238E27FC236}">
                <a16:creationId xmlns:a16="http://schemas.microsoft.com/office/drawing/2014/main" id="{9C18127F-6822-6736-5407-7D3605A39799}"/>
              </a:ext>
            </a:extLst>
          </p:cNvPr>
          <p:cNvSpPr>
            <a:spLocks noChangeAspect="1"/>
          </p:cNvSpPr>
          <p:nvPr/>
        </p:nvSpPr>
        <p:spPr>
          <a:xfrm>
            <a:off x="10250114" y="3158078"/>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7" name="Oval 76">
            <a:extLst>
              <a:ext uri="{FF2B5EF4-FFF2-40B4-BE49-F238E27FC236}">
                <a16:creationId xmlns:a16="http://schemas.microsoft.com/office/drawing/2014/main" id="{0720AE42-8F0F-6188-4658-8DDE94BD2BCA}"/>
              </a:ext>
            </a:extLst>
          </p:cNvPr>
          <p:cNvSpPr>
            <a:spLocks noChangeAspect="1"/>
          </p:cNvSpPr>
          <p:nvPr/>
        </p:nvSpPr>
        <p:spPr>
          <a:xfrm>
            <a:off x="7812734" y="334408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8" name="Oval 77">
            <a:extLst>
              <a:ext uri="{FF2B5EF4-FFF2-40B4-BE49-F238E27FC236}">
                <a16:creationId xmlns:a16="http://schemas.microsoft.com/office/drawing/2014/main" id="{10160B9C-37EC-1A25-D0ED-14B6EBA13040}"/>
              </a:ext>
            </a:extLst>
          </p:cNvPr>
          <p:cNvSpPr>
            <a:spLocks noChangeAspect="1"/>
          </p:cNvSpPr>
          <p:nvPr/>
        </p:nvSpPr>
        <p:spPr>
          <a:xfrm>
            <a:off x="1847246" y="47180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9" name="Oval 78">
            <a:extLst>
              <a:ext uri="{FF2B5EF4-FFF2-40B4-BE49-F238E27FC236}">
                <a16:creationId xmlns:a16="http://schemas.microsoft.com/office/drawing/2014/main" id="{02AD205D-A4C5-C4F6-05E1-2FB81C1EB3F0}"/>
              </a:ext>
            </a:extLst>
          </p:cNvPr>
          <p:cNvSpPr>
            <a:spLocks noChangeAspect="1"/>
          </p:cNvSpPr>
          <p:nvPr/>
        </p:nvSpPr>
        <p:spPr>
          <a:xfrm>
            <a:off x="7096178" y="36301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0" name="Oval 79">
            <a:extLst>
              <a:ext uri="{FF2B5EF4-FFF2-40B4-BE49-F238E27FC236}">
                <a16:creationId xmlns:a16="http://schemas.microsoft.com/office/drawing/2014/main" id="{51D8108B-C3B5-EB7C-AB80-F7E502718C22}"/>
              </a:ext>
            </a:extLst>
          </p:cNvPr>
          <p:cNvSpPr>
            <a:spLocks noChangeAspect="1"/>
          </p:cNvSpPr>
          <p:nvPr/>
        </p:nvSpPr>
        <p:spPr>
          <a:xfrm>
            <a:off x="1667393" y="4623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1" name="Oval 80">
            <a:extLst>
              <a:ext uri="{FF2B5EF4-FFF2-40B4-BE49-F238E27FC236}">
                <a16:creationId xmlns:a16="http://schemas.microsoft.com/office/drawing/2014/main" id="{EC70EEC5-B470-BB2C-5356-3F752CE249F4}"/>
              </a:ext>
            </a:extLst>
          </p:cNvPr>
          <p:cNvSpPr>
            <a:spLocks noChangeAspect="1"/>
          </p:cNvSpPr>
          <p:nvPr/>
        </p:nvSpPr>
        <p:spPr>
          <a:xfrm>
            <a:off x="7190528" y="33672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2" name="Oval 81">
            <a:extLst>
              <a:ext uri="{FF2B5EF4-FFF2-40B4-BE49-F238E27FC236}">
                <a16:creationId xmlns:a16="http://schemas.microsoft.com/office/drawing/2014/main" id="{726314D4-7D72-C75D-A9A2-5F6815EDFBB6}"/>
              </a:ext>
            </a:extLst>
          </p:cNvPr>
          <p:cNvSpPr>
            <a:spLocks noChangeAspect="1"/>
          </p:cNvSpPr>
          <p:nvPr/>
        </p:nvSpPr>
        <p:spPr>
          <a:xfrm>
            <a:off x="5949694" y="467088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3" name="Oval 82">
            <a:extLst>
              <a:ext uri="{FF2B5EF4-FFF2-40B4-BE49-F238E27FC236}">
                <a16:creationId xmlns:a16="http://schemas.microsoft.com/office/drawing/2014/main" id="{555E3409-6BB8-4E63-DBE9-91039F14590A}"/>
              </a:ext>
            </a:extLst>
          </p:cNvPr>
          <p:cNvSpPr>
            <a:spLocks noChangeAspect="1"/>
          </p:cNvSpPr>
          <p:nvPr/>
        </p:nvSpPr>
        <p:spPr>
          <a:xfrm>
            <a:off x="5903766" y="45382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4" name="Oval 83">
            <a:extLst>
              <a:ext uri="{FF2B5EF4-FFF2-40B4-BE49-F238E27FC236}">
                <a16:creationId xmlns:a16="http://schemas.microsoft.com/office/drawing/2014/main" id="{7EB5A886-69C8-C057-B012-BFDDB9C4B2C1}"/>
              </a:ext>
            </a:extLst>
          </p:cNvPr>
          <p:cNvSpPr>
            <a:spLocks noChangeAspect="1"/>
          </p:cNvSpPr>
          <p:nvPr/>
        </p:nvSpPr>
        <p:spPr>
          <a:xfrm>
            <a:off x="7021440" y="3466433"/>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5" name="Oval 84">
            <a:extLst>
              <a:ext uri="{FF2B5EF4-FFF2-40B4-BE49-F238E27FC236}">
                <a16:creationId xmlns:a16="http://schemas.microsoft.com/office/drawing/2014/main" id="{ADF26061-C1C7-ADA2-2A54-D2E53B1D40E5}"/>
              </a:ext>
            </a:extLst>
          </p:cNvPr>
          <p:cNvSpPr>
            <a:spLocks noChangeAspect="1"/>
          </p:cNvSpPr>
          <p:nvPr/>
        </p:nvSpPr>
        <p:spPr>
          <a:xfrm>
            <a:off x="3980619" y="4378907"/>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6" name="Oval 85">
            <a:extLst>
              <a:ext uri="{FF2B5EF4-FFF2-40B4-BE49-F238E27FC236}">
                <a16:creationId xmlns:a16="http://schemas.microsoft.com/office/drawing/2014/main" id="{93687434-A672-DD37-1BCA-F3B7F37AEB8E}"/>
              </a:ext>
            </a:extLst>
          </p:cNvPr>
          <p:cNvSpPr>
            <a:spLocks noChangeAspect="1"/>
          </p:cNvSpPr>
          <p:nvPr/>
        </p:nvSpPr>
        <p:spPr>
          <a:xfrm>
            <a:off x="5198467" y="3589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7" name="Oval 86">
            <a:extLst>
              <a:ext uri="{FF2B5EF4-FFF2-40B4-BE49-F238E27FC236}">
                <a16:creationId xmlns:a16="http://schemas.microsoft.com/office/drawing/2014/main" id="{6B5F8302-098C-5527-D55A-390316C5ED61}"/>
              </a:ext>
            </a:extLst>
          </p:cNvPr>
          <p:cNvSpPr>
            <a:spLocks noChangeAspect="1"/>
          </p:cNvSpPr>
          <p:nvPr/>
        </p:nvSpPr>
        <p:spPr>
          <a:xfrm>
            <a:off x="5063019" y="460030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8" name="Oval 87">
            <a:extLst>
              <a:ext uri="{FF2B5EF4-FFF2-40B4-BE49-F238E27FC236}">
                <a16:creationId xmlns:a16="http://schemas.microsoft.com/office/drawing/2014/main" id="{A6C1E2FD-A5BF-BCAF-00F4-670C61A9AC0E}"/>
              </a:ext>
            </a:extLst>
          </p:cNvPr>
          <p:cNvSpPr>
            <a:spLocks noChangeAspect="1"/>
          </p:cNvSpPr>
          <p:nvPr/>
        </p:nvSpPr>
        <p:spPr>
          <a:xfrm>
            <a:off x="5858047" y="395541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9" name="Oval 88">
            <a:extLst>
              <a:ext uri="{FF2B5EF4-FFF2-40B4-BE49-F238E27FC236}">
                <a16:creationId xmlns:a16="http://schemas.microsoft.com/office/drawing/2014/main" id="{A2501BFE-7003-1B4D-879F-49AD072F0D8C}"/>
              </a:ext>
            </a:extLst>
          </p:cNvPr>
          <p:cNvSpPr>
            <a:spLocks noChangeAspect="1"/>
          </p:cNvSpPr>
          <p:nvPr/>
        </p:nvSpPr>
        <p:spPr>
          <a:xfrm>
            <a:off x="6820537" y="341295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1" name="Oval 90">
            <a:extLst>
              <a:ext uri="{FF2B5EF4-FFF2-40B4-BE49-F238E27FC236}">
                <a16:creationId xmlns:a16="http://schemas.microsoft.com/office/drawing/2014/main" id="{17157F81-95CF-7F36-9682-9EE341218486}"/>
              </a:ext>
            </a:extLst>
          </p:cNvPr>
          <p:cNvSpPr>
            <a:spLocks noChangeAspect="1"/>
          </p:cNvSpPr>
          <p:nvPr/>
        </p:nvSpPr>
        <p:spPr>
          <a:xfrm>
            <a:off x="9204587" y="7825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0" name="Oval 89">
            <a:extLst>
              <a:ext uri="{FF2B5EF4-FFF2-40B4-BE49-F238E27FC236}">
                <a16:creationId xmlns:a16="http://schemas.microsoft.com/office/drawing/2014/main" id="{FFA15992-DBDB-6D15-72F1-61F5CB7BB564}"/>
              </a:ext>
            </a:extLst>
          </p:cNvPr>
          <p:cNvSpPr>
            <a:spLocks noChangeAspect="1"/>
          </p:cNvSpPr>
          <p:nvPr/>
        </p:nvSpPr>
        <p:spPr>
          <a:xfrm>
            <a:off x="6050347" y="189023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2" name="Oval 91">
            <a:extLst>
              <a:ext uri="{FF2B5EF4-FFF2-40B4-BE49-F238E27FC236}">
                <a16:creationId xmlns:a16="http://schemas.microsoft.com/office/drawing/2014/main" id="{2214C677-1E7C-7DC7-0B01-038DBAD12EA3}"/>
              </a:ext>
            </a:extLst>
          </p:cNvPr>
          <p:cNvSpPr>
            <a:spLocks noChangeAspect="1"/>
          </p:cNvSpPr>
          <p:nvPr/>
        </p:nvSpPr>
        <p:spPr>
          <a:xfrm>
            <a:off x="6027421" y="242213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4" name="Oval 93">
            <a:extLst>
              <a:ext uri="{FF2B5EF4-FFF2-40B4-BE49-F238E27FC236}">
                <a16:creationId xmlns:a16="http://schemas.microsoft.com/office/drawing/2014/main" id="{6ABB8C01-A1AE-6E05-05AE-FAF427C565E7}"/>
              </a:ext>
            </a:extLst>
          </p:cNvPr>
          <p:cNvSpPr>
            <a:spLocks noChangeAspect="1"/>
          </p:cNvSpPr>
          <p:nvPr/>
        </p:nvSpPr>
        <p:spPr>
          <a:xfrm>
            <a:off x="5399256" y="268623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6" name="Oval 95">
            <a:extLst>
              <a:ext uri="{FF2B5EF4-FFF2-40B4-BE49-F238E27FC236}">
                <a16:creationId xmlns:a16="http://schemas.microsoft.com/office/drawing/2014/main" id="{918CE462-0A1D-5469-FE9C-9DB643459E9C}"/>
              </a:ext>
            </a:extLst>
          </p:cNvPr>
          <p:cNvSpPr>
            <a:spLocks noChangeAspect="1"/>
          </p:cNvSpPr>
          <p:nvPr/>
        </p:nvSpPr>
        <p:spPr>
          <a:xfrm>
            <a:off x="5403580" y="2043682"/>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5" name="Oval 94">
            <a:extLst>
              <a:ext uri="{FF2B5EF4-FFF2-40B4-BE49-F238E27FC236}">
                <a16:creationId xmlns:a16="http://schemas.microsoft.com/office/drawing/2014/main" id="{0FB887E9-AED7-905A-99A8-766E4C123E05}"/>
              </a:ext>
            </a:extLst>
          </p:cNvPr>
          <p:cNvSpPr>
            <a:spLocks noChangeAspect="1"/>
          </p:cNvSpPr>
          <p:nvPr/>
        </p:nvSpPr>
        <p:spPr>
          <a:xfrm>
            <a:off x="6146507" y="212398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8" name="Oval 97">
            <a:extLst>
              <a:ext uri="{FF2B5EF4-FFF2-40B4-BE49-F238E27FC236}">
                <a16:creationId xmlns:a16="http://schemas.microsoft.com/office/drawing/2014/main" id="{7F896F14-5AAE-B023-71F2-53CD14E89433}"/>
              </a:ext>
            </a:extLst>
          </p:cNvPr>
          <p:cNvSpPr>
            <a:spLocks noChangeAspect="1"/>
          </p:cNvSpPr>
          <p:nvPr/>
        </p:nvSpPr>
        <p:spPr>
          <a:xfrm>
            <a:off x="1983899" y="464802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4" name="Oval 103">
            <a:extLst>
              <a:ext uri="{FF2B5EF4-FFF2-40B4-BE49-F238E27FC236}">
                <a16:creationId xmlns:a16="http://schemas.microsoft.com/office/drawing/2014/main" id="{20959F77-ADF0-BB99-6DB1-7EB2A55F391C}"/>
              </a:ext>
            </a:extLst>
          </p:cNvPr>
          <p:cNvSpPr>
            <a:spLocks noChangeAspect="1"/>
          </p:cNvSpPr>
          <p:nvPr/>
        </p:nvSpPr>
        <p:spPr>
          <a:xfrm>
            <a:off x="3143497" y="3693722"/>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7" name="Oval 106">
            <a:extLst>
              <a:ext uri="{FF2B5EF4-FFF2-40B4-BE49-F238E27FC236}">
                <a16:creationId xmlns:a16="http://schemas.microsoft.com/office/drawing/2014/main" id="{3709B1F8-228A-6C33-6644-97245B43CBB9}"/>
              </a:ext>
            </a:extLst>
          </p:cNvPr>
          <p:cNvSpPr>
            <a:spLocks noChangeAspect="1"/>
          </p:cNvSpPr>
          <p:nvPr/>
        </p:nvSpPr>
        <p:spPr>
          <a:xfrm flipH="1">
            <a:off x="8965506" y="16891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8" name="Oval 107">
            <a:extLst>
              <a:ext uri="{FF2B5EF4-FFF2-40B4-BE49-F238E27FC236}">
                <a16:creationId xmlns:a16="http://schemas.microsoft.com/office/drawing/2014/main" id="{43C08026-4E31-3F36-208C-771E885F29F6}"/>
              </a:ext>
            </a:extLst>
          </p:cNvPr>
          <p:cNvSpPr>
            <a:spLocks noChangeAspect="1"/>
          </p:cNvSpPr>
          <p:nvPr/>
        </p:nvSpPr>
        <p:spPr>
          <a:xfrm flipH="1">
            <a:off x="9089563" y="95387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9" name="Oval 108">
            <a:extLst>
              <a:ext uri="{FF2B5EF4-FFF2-40B4-BE49-F238E27FC236}">
                <a16:creationId xmlns:a16="http://schemas.microsoft.com/office/drawing/2014/main" id="{68CAEA55-7297-0A0B-0F59-6355730CFF3F}"/>
              </a:ext>
            </a:extLst>
          </p:cNvPr>
          <p:cNvSpPr>
            <a:spLocks noChangeAspect="1"/>
          </p:cNvSpPr>
          <p:nvPr/>
        </p:nvSpPr>
        <p:spPr>
          <a:xfrm>
            <a:off x="8257447" y="13200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0" name="Oval 109">
            <a:extLst>
              <a:ext uri="{FF2B5EF4-FFF2-40B4-BE49-F238E27FC236}">
                <a16:creationId xmlns:a16="http://schemas.microsoft.com/office/drawing/2014/main" id="{E7CD4839-4258-6B16-7251-1FE5E134620F}"/>
              </a:ext>
            </a:extLst>
          </p:cNvPr>
          <p:cNvSpPr>
            <a:spLocks noChangeAspect="1"/>
          </p:cNvSpPr>
          <p:nvPr/>
        </p:nvSpPr>
        <p:spPr>
          <a:xfrm>
            <a:off x="8483075" y="125693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1" name="Oval 110">
            <a:extLst>
              <a:ext uri="{FF2B5EF4-FFF2-40B4-BE49-F238E27FC236}">
                <a16:creationId xmlns:a16="http://schemas.microsoft.com/office/drawing/2014/main" id="{A900DEB2-ED30-B198-A06B-68B655BF2DA8}"/>
              </a:ext>
            </a:extLst>
          </p:cNvPr>
          <p:cNvSpPr>
            <a:spLocks noChangeAspect="1"/>
          </p:cNvSpPr>
          <p:nvPr/>
        </p:nvSpPr>
        <p:spPr>
          <a:xfrm>
            <a:off x="7233484" y="1146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4" name="Oval 113">
            <a:extLst>
              <a:ext uri="{FF2B5EF4-FFF2-40B4-BE49-F238E27FC236}">
                <a16:creationId xmlns:a16="http://schemas.microsoft.com/office/drawing/2014/main" id="{8E5A28D4-57A5-CBA7-F368-13E0C04F95F1}"/>
              </a:ext>
            </a:extLst>
          </p:cNvPr>
          <p:cNvSpPr>
            <a:spLocks noChangeAspect="1"/>
          </p:cNvSpPr>
          <p:nvPr/>
        </p:nvSpPr>
        <p:spPr>
          <a:xfrm>
            <a:off x="7690684" y="16033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9" name="Oval 128">
            <a:extLst>
              <a:ext uri="{FF2B5EF4-FFF2-40B4-BE49-F238E27FC236}">
                <a16:creationId xmlns:a16="http://schemas.microsoft.com/office/drawing/2014/main" id="{7BE76230-B3B2-892A-310F-37010DEBEF38}"/>
              </a:ext>
            </a:extLst>
          </p:cNvPr>
          <p:cNvSpPr>
            <a:spLocks noChangeAspect="1"/>
          </p:cNvSpPr>
          <p:nvPr/>
        </p:nvSpPr>
        <p:spPr>
          <a:xfrm>
            <a:off x="5467818" y="469167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0" name="Oval 129">
            <a:extLst>
              <a:ext uri="{FF2B5EF4-FFF2-40B4-BE49-F238E27FC236}">
                <a16:creationId xmlns:a16="http://schemas.microsoft.com/office/drawing/2014/main" id="{13AC2A70-EAAF-56C0-7968-81BF0AFF016C}"/>
              </a:ext>
            </a:extLst>
          </p:cNvPr>
          <p:cNvSpPr>
            <a:spLocks noChangeAspect="1"/>
          </p:cNvSpPr>
          <p:nvPr/>
        </p:nvSpPr>
        <p:spPr>
          <a:xfrm>
            <a:off x="7647917" y="25091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1" name="Oval 130">
            <a:extLst>
              <a:ext uri="{FF2B5EF4-FFF2-40B4-BE49-F238E27FC236}">
                <a16:creationId xmlns:a16="http://schemas.microsoft.com/office/drawing/2014/main" id="{5DC9924F-0137-E713-A5A9-E77882500C31}"/>
              </a:ext>
            </a:extLst>
          </p:cNvPr>
          <p:cNvSpPr>
            <a:spLocks noChangeAspect="1"/>
          </p:cNvSpPr>
          <p:nvPr/>
        </p:nvSpPr>
        <p:spPr>
          <a:xfrm>
            <a:off x="4033634" y="389497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2" name="Oval 131">
            <a:extLst>
              <a:ext uri="{FF2B5EF4-FFF2-40B4-BE49-F238E27FC236}">
                <a16:creationId xmlns:a16="http://schemas.microsoft.com/office/drawing/2014/main" id="{6F91978A-356D-ED04-4418-D9C3330C302B}"/>
              </a:ext>
            </a:extLst>
          </p:cNvPr>
          <p:cNvSpPr>
            <a:spLocks noChangeAspect="1"/>
          </p:cNvSpPr>
          <p:nvPr/>
        </p:nvSpPr>
        <p:spPr>
          <a:xfrm>
            <a:off x="7676196" y="279578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3" name="Oval 132">
            <a:extLst>
              <a:ext uri="{FF2B5EF4-FFF2-40B4-BE49-F238E27FC236}">
                <a16:creationId xmlns:a16="http://schemas.microsoft.com/office/drawing/2014/main" id="{871E80A8-49C2-F6C5-F26F-C0604FA44A0D}"/>
              </a:ext>
            </a:extLst>
          </p:cNvPr>
          <p:cNvSpPr>
            <a:spLocks noChangeAspect="1"/>
          </p:cNvSpPr>
          <p:nvPr/>
        </p:nvSpPr>
        <p:spPr>
          <a:xfrm>
            <a:off x="2973410" y="542536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4" name="Oval 133">
            <a:extLst>
              <a:ext uri="{FF2B5EF4-FFF2-40B4-BE49-F238E27FC236}">
                <a16:creationId xmlns:a16="http://schemas.microsoft.com/office/drawing/2014/main" id="{2DF956F4-88E2-72F2-6907-8DC400AAE103}"/>
              </a:ext>
            </a:extLst>
          </p:cNvPr>
          <p:cNvSpPr>
            <a:spLocks noChangeAspect="1"/>
          </p:cNvSpPr>
          <p:nvPr/>
        </p:nvSpPr>
        <p:spPr>
          <a:xfrm>
            <a:off x="6151190" y="284620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7" name="Oval 136">
            <a:extLst>
              <a:ext uri="{FF2B5EF4-FFF2-40B4-BE49-F238E27FC236}">
                <a16:creationId xmlns:a16="http://schemas.microsoft.com/office/drawing/2014/main" id="{DFAFE1F6-4DC4-CB92-94EA-3E0AB4E2BB8E}"/>
              </a:ext>
            </a:extLst>
          </p:cNvPr>
          <p:cNvSpPr>
            <a:spLocks noChangeAspect="1"/>
          </p:cNvSpPr>
          <p:nvPr/>
        </p:nvSpPr>
        <p:spPr>
          <a:xfrm>
            <a:off x="5442780" y="38167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8" name="Oval 137">
            <a:extLst>
              <a:ext uri="{FF2B5EF4-FFF2-40B4-BE49-F238E27FC236}">
                <a16:creationId xmlns:a16="http://schemas.microsoft.com/office/drawing/2014/main" id="{FA2C72C4-C8E3-DDEC-F326-67095F732681}"/>
              </a:ext>
            </a:extLst>
          </p:cNvPr>
          <p:cNvSpPr>
            <a:spLocks noChangeAspect="1"/>
          </p:cNvSpPr>
          <p:nvPr/>
        </p:nvSpPr>
        <p:spPr>
          <a:xfrm>
            <a:off x="5582553" y="47905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9" name="Oval 138">
            <a:extLst>
              <a:ext uri="{FF2B5EF4-FFF2-40B4-BE49-F238E27FC236}">
                <a16:creationId xmlns:a16="http://schemas.microsoft.com/office/drawing/2014/main" id="{FB07CC5B-5EA6-7B55-1236-2FD4A75534D2}"/>
              </a:ext>
            </a:extLst>
          </p:cNvPr>
          <p:cNvSpPr>
            <a:spLocks noChangeAspect="1"/>
          </p:cNvSpPr>
          <p:nvPr/>
        </p:nvSpPr>
        <p:spPr>
          <a:xfrm>
            <a:off x="5366635" y="2462759"/>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0" name="Oval 139">
            <a:extLst>
              <a:ext uri="{FF2B5EF4-FFF2-40B4-BE49-F238E27FC236}">
                <a16:creationId xmlns:a16="http://schemas.microsoft.com/office/drawing/2014/main" id="{1812E0A7-F60A-AC71-B243-5112717F9FB0}"/>
              </a:ext>
            </a:extLst>
          </p:cNvPr>
          <p:cNvSpPr>
            <a:spLocks noChangeAspect="1"/>
          </p:cNvSpPr>
          <p:nvPr/>
        </p:nvSpPr>
        <p:spPr>
          <a:xfrm>
            <a:off x="5585812" y="2756586"/>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1" name="Oval 140">
            <a:extLst>
              <a:ext uri="{FF2B5EF4-FFF2-40B4-BE49-F238E27FC236}">
                <a16:creationId xmlns:a16="http://schemas.microsoft.com/office/drawing/2014/main" id="{A3A09630-1570-6A75-A44C-B692412FF5F6}"/>
              </a:ext>
            </a:extLst>
          </p:cNvPr>
          <p:cNvSpPr>
            <a:spLocks noChangeAspect="1"/>
          </p:cNvSpPr>
          <p:nvPr/>
        </p:nvSpPr>
        <p:spPr>
          <a:xfrm>
            <a:off x="6041829" y="161802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2" name="Oval 141">
            <a:extLst>
              <a:ext uri="{FF2B5EF4-FFF2-40B4-BE49-F238E27FC236}">
                <a16:creationId xmlns:a16="http://schemas.microsoft.com/office/drawing/2014/main" id="{5BCB4FD9-C891-C8E2-2400-B62992F82ACA}"/>
              </a:ext>
            </a:extLst>
          </p:cNvPr>
          <p:cNvSpPr>
            <a:spLocks noChangeAspect="1"/>
          </p:cNvSpPr>
          <p:nvPr/>
        </p:nvSpPr>
        <p:spPr>
          <a:xfrm>
            <a:off x="6367123" y="12793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3" name="Oval 142">
            <a:extLst>
              <a:ext uri="{FF2B5EF4-FFF2-40B4-BE49-F238E27FC236}">
                <a16:creationId xmlns:a16="http://schemas.microsoft.com/office/drawing/2014/main" id="{4888F173-9104-9D16-869D-CEF6C61E576D}"/>
              </a:ext>
            </a:extLst>
          </p:cNvPr>
          <p:cNvSpPr>
            <a:spLocks noChangeAspect="1"/>
          </p:cNvSpPr>
          <p:nvPr/>
        </p:nvSpPr>
        <p:spPr>
          <a:xfrm>
            <a:off x="6758478" y="315481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4" name="Oval 143">
            <a:extLst>
              <a:ext uri="{FF2B5EF4-FFF2-40B4-BE49-F238E27FC236}">
                <a16:creationId xmlns:a16="http://schemas.microsoft.com/office/drawing/2014/main" id="{768F3B5A-95FB-2085-7FD3-F66577938238}"/>
              </a:ext>
            </a:extLst>
          </p:cNvPr>
          <p:cNvSpPr>
            <a:spLocks noChangeAspect="1"/>
          </p:cNvSpPr>
          <p:nvPr/>
        </p:nvSpPr>
        <p:spPr>
          <a:xfrm>
            <a:off x="5596534" y="172321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5" name="Oval 144">
            <a:extLst>
              <a:ext uri="{FF2B5EF4-FFF2-40B4-BE49-F238E27FC236}">
                <a16:creationId xmlns:a16="http://schemas.microsoft.com/office/drawing/2014/main" id="{096B1F51-281E-E873-63F3-B01862CC4A5B}"/>
              </a:ext>
            </a:extLst>
          </p:cNvPr>
          <p:cNvSpPr>
            <a:spLocks noChangeAspect="1"/>
          </p:cNvSpPr>
          <p:nvPr/>
        </p:nvSpPr>
        <p:spPr>
          <a:xfrm>
            <a:off x="6532718" y="21697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8" name="Oval 147">
            <a:extLst>
              <a:ext uri="{FF2B5EF4-FFF2-40B4-BE49-F238E27FC236}">
                <a16:creationId xmlns:a16="http://schemas.microsoft.com/office/drawing/2014/main" id="{E797E773-3C31-C0CF-EF6D-929654E3BC60}"/>
              </a:ext>
            </a:extLst>
          </p:cNvPr>
          <p:cNvSpPr>
            <a:spLocks noChangeAspect="1"/>
          </p:cNvSpPr>
          <p:nvPr/>
        </p:nvSpPr>
        <p:spPr>
          <a:xfrm>
            <a:off x="7832493" y="342550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1" name="Oval 150">
            <a:extLst>
              <a:ext uri="{FF2B5EF4-FFF2-40B4-BE49-F238E27FC236}">
                <a16:creationId xmlns:a16="http://schemas.microsoft.com/office/drawing/2014/main" id="{059745A0-A865-EF6D-D69E-A9BC20AF9DF3}"/>
              </a:ext>
            </a:extLst>
          </p:cNvPr>
          <p:cNvSpPr>
            <a:spLocks noChangeAspect="1"/>
          </p:cNvSpPr>
          <p:nvPr/>
        </p:nvSpPr>
        <p:spPr>
          <a:xfrm>
            <a:off x="8701786" y="8258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3" name="Oval 152">
            <a:extLst>
              <a:ext uri="{FF2B5EF4-FFF2-40B4-BE49-F238E27FC236}">
                <a16:creationId xmlns:a16="http://schemas.microsoft.com/office/drawing/2014/main" id="{7DC1E714-31BC-18F2-3CA9-B29B986CFE31}"/>
              </a:ext>
            </a:extLst>
          </p:cNvPr>
          <p:cNvSpPr>
            <a:spLocks noChangeAspect="1"/>
          </p:cNvSpPr>
          <p:nvPr/>
        </p:nvSpPr>
        <p:spPr>
          <a:xfrm>
            <a:off x="7273363" y="3013394"/>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4" name="Oval 153">
            <a:extLst>
              <a:ext uri="{FF2B5EF4-FFF2-40B4-BE49-F238E27FC236}">
                <a16:creationId xmlns:a16="http://schemas.microsoft.com/office/drawing/2014/main" id="{84790730-869A-7B4B-32B7-338F573A809E}"/>
              </a:ext>
            </a:extLst>
          </p:cNvPr>
          <p:cNvSpPr>
            <a:spLocks noChangeAspect="1"/>
          </p:cNvSpPr>
          <p:nvPr/>
        </p:nvSpPr>
        <p:spPr>
          <a:xfrm flipV="1">
            <a:off x="3563324" y="3402513"/>
            <a:ext cx="225500" cy="2255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5" name="Oval 154">
            <a:extLst>
              <a:ext uri="{FF2B5EF4-FFF2-40B4-BE49-F238E27FC236}">
                <a16:creationId xmlns:a16="http://schemas.microsoft.com/office/drawing/2014/main" id="{8E303D9A-FEE2-B118-6530-D1041B2730CF}"/>
              </a:ext>
            </a:extLst>
          </p:cNvPr>
          <p:cNvSpPr>
            <a:spLocks noChangeAspect="1"/>
          </p:cNvSpPr>
          <p:nvPr/>
        </p:nvSpPr>
        <p:spPr>
          <a:xfrm>
            <a:off x="9762838" y="26527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6" name="Oval 155">
            <a:extLst>
              <a:ext uri="{FF2B5EF4-FFF2-40B4-BE49-F238E27FC236}">
                <a16:creationId xmlns:a16="http://schemas.microsoft.com/office/drawing/2014/main" id="{9CA1F2E9-2A6B-AE1E-960E-AE17E79A344A}"/>
              </a:ext>
            </a:extLst>
          </p:cNvPr>
          <p:cNvSpPr>
            <a:spLocks noChangeAspect="1"/>
          </p:cNvSpPr>
          <p:nvPr/>
        </p:nvSpPr>
        <p:spPr>
          <a:xfrm>
            <a:off x="10561433" y="311299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7" name="Oval 156">
            <a:extLst>
              <a:ext uri="{FF2B5EF4-FFF2-40B4-BE49-F238E27FC236}">
                <a16:creationId xmlns:a16="http://schemas.microsoft.com/office/drawing/2014/main" id="{13772711-52E3-776A-09AE-A754FA1A4DEB}"/>
              </a:ext>
            </a:extLst>
          </p:cNvPr>
          <p:cNvSpPr>
            <a:spLocks noChangeAspect="1"/>
          </p:cNvSpPr>
          <p:nvPr/>
        </p:nvSpPr>
        <p:spPr>
          <a:xfrm>
            <a:off x="10803663"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8" name="Oval 157">
            <a:extLst>
              <a:ext uri="{FF2B5EF4-FFF2-40B4-BE49-F238E27FC236}">
                <a16:creationId xmlns:a16="http://schemas.microsoft.com/office/drawing/2014/main" id="{9E9B42D6-DD07-8218-EAD6-5275B7CB99B6}"/>
              </a:ext>
            </a:extLst>
          </p:cNvPr>
          <p:cNvSpPr>
            <a:spLocks noChangeAspect="1"/>
          </p:cNvSpPr>
          <p:nvPr/>
        </p:nvSpPr>
        <p:spPr>
          <a:xfrm>
            <a:off x="9756951" y="30274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1" name="Rectangle 180">
            <a:extLst>
              <a:ext uri="{FF2B5EF4-FFF2-40B4-BE49-F238E27FC236}">
                <a16:creationId xmlns:a16="http://schemas.microsoft.com/office/drawing/2014/main" id="{C2370D4F-2F35-C869-36F5-B45F5CD88A45}"/>
              </a:ext>
            </a:extLst>
          </p:cNvPr>
          <p:cNvSpPr/>
          <p:nvPr/>
        </p:nvSpPr>
        <p:spPr>
          <a:xfrm>
            <a:off x="-619932" y="-504364"/>
            <a:ext cx="13512972" cy="7880364"/>
          </a:xfrm>
          <a:prstGeom prst="rect">
            <a:avLst/>
          </a:prstGeom>
          <a:solidFill>
            <a:schemeClr val="tx1">
              <a:alpha val="4508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83" name="Oval 182">
            <a:extLst>
              <a:ext uri="{FF2B5EF4-FFF2-40B4-BE49-F238E27FC236}">
                <a16:creationId xmlns:a16="http://schemas.microsoft.com/office/drawing/2014/main" id="{354F88A8-6C0D-045B-39E4-C6382C3242A9}"/>
              </a:ext>
            </a:extLst>
          </p:cNvPr>
          <p:cNvSpPr>
            <a:spLocks noChangeAspect="1"/>
          </p:cNvSpPr>
          <p:nvPr/>
        </p:nvSpPr>
        <p:spPr>
          <a:xfrm>
            <a:off x="5209263" y="51584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4" name="Oval 183">
            <a:extLst>
              <a:ext uri="{FF2B5EF4-FFF2-40B4-BE49-F238E27FC236}">
                <a16:creationId xmlns:a16="http://schemas.microsoft.com/office/drawing/2014/main" id="{383CE777-9AD1-1A54-C29E-BEF853E6CFC5}"/>
              </a:ext>
            </a:extLst>
          </p:cNvPr>
          <p:cNvSpPr>
            <a:spLocks noChangeAspect="1"/>
          </p:cNvSpPr>
          <p:nvPr/>
        </p:nvSpPr>
        <p:spPr>
          <a:xfrm>
            <a:off x="6326250" y="53101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5" name="Oval 184">
            <a:extLst>
              <a:ext uri="{FF2B5EF4-FFF2-40B4-BE49-F238E27FC236}">
                <a16:creationId xmlns:a16="http://schemas.microsoft.com/office/drawing/2014/main" id="{BD00E8D8-59A5-5130-B2C4-453D3B2F6CD6}"/>
              </a:ext>
            </a:extLst>
          </p:cNvPr>
          <p:cNvSpPr>
            <a:spLocks noChangeAspect="1"/>
          </p:cNvSpPr>
          <p:nvPr/>
        </p:nvSpPr>
        <p:spPr>
          <a:xfrm>
            <a:off x="7277737" y="387015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6" name="Oval 185">
            <a:extLst>
              <a:ext uri="{FF2B5EF4-FFF2-40B4-BE49-F238E27FC236}">
                <a16:creationId xmlns:a16="http://schemas.microsoft.com/office/drawing/2014/main" id="{60C98F7B-584F-1762-F05D-5F8AF2F1AC69}"/>
              </a:ext>
            </a:extLst>
          </p:cNvPr>
          <p:cNvSpPr>
            <a:spLocks noChangeAspect="1"/>
          </p:cNvSpPr>
          <p:nvPr/>
        </p:nvSpPr>
        <p:spPr>
          <a:xfrm>
            <a:off x="7430137" y="402255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8" name="Oval 187">
            <a:extLst>
              <a:ext uri="{FF2B5EF4-FFF2-40B4-BE49-F238E27FC236}">
                <a16:creationId xmlns:a16="http://schemas.microsoft.com/office/drawing/2014/main" id="{F6A0A56A-BD53-723A-F2A1-4A225FB88242}"/>
              </a:ext>
            </a:extLst>
          </p:cNvPr>
          <p:cNvSpPr>
            <a:spLocks noChangeAspect="1"/>
          </p:cNvSpPr>
          <p:nvPr/>
        </p:nvSpPr>
        <p:spPr>
          <a:xfrm>
            <a:off x="3150362" y="333991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0" name="Oval 189">
            <a:extLst>
              <a:ext uri="{FF2B5EF4-FFF2-40B4-BE49-F238E27FC236}">
                <a16:creationId xmlns:a16="http://schemas.microsoft.com/office/drawing/2014/main" id="{EC8959DD-C18D-0F36-5248-52A17EC12E0B}"/>
              </a:ext>
            </a:extLst>
          </p:cNvPr>
          <p:cNvSpPr>
            <a:spLocks noChangeAspect="1"/>
          </p:cNvSpPr>
          <p:nvPr/>
        </p:nvSpPr>
        <p:spPr>
          <a:xfrm>
            <a:off x="5533945" y="12036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2" name="Oval 191">
            <a:extLst>
              <a:ext uri="{FF2B5EF4-FFF2-40B4-BE49-F238E27FC236}">
                <a16:creationId xmlns:a16="http://schemas.microsoft.com/office/drawing/2014/main" id="{BC88A1DF-0060-338A-0EE2-454916B7475C}"/>
              </a:ext>
            </a:extLst>
          </p:cNvPr>
          <p:cNvSpPr>
            <a:spLocks noChangeAspect="1"/>
          </p:cNvSpPr>
          <p:nvPr/>
        </p:nvSpPr>
        <p:spPr>
          <a:xfrm>
            <a:off x="2789434" y="35238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4" name="Oval 193">
            <a:extLst>
              <a:ext uri="{FF2B5EF4-FFF2-40B4-BE49-F238E27FC236}">
                <a16:creationId xmlns:a16="http://schemas.microsoft.com/office/drawing/2014/main" id="{B2B83B3F-5187-53BF-82A1-C78197881DCC}"/>
              </a:ext>
            </a:extLst>
          </p:cNvPr>
          <p:cNvSpPr>
            <a:spLocks noChangeAspect="1"/>
          </p:cNvSpPr>
          <p:nvPr/>
        </p:nvSpPr>
        <p:spPr>
          <a:xfrm>
            <a:off x="2979832" y="336096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5" name="Oval 194">
            <a:extLst>
              <a:ext uri="{FF2B5EF4-FFF2-40B4-BE49-F238E27FC236}">
                <a16:creationId xmlns:a16="http://schemas.microsoft.com/office/drawing/2014/main" id="{B8844C9F-996E-747A-AB0A-97E5F47BCFE5}"/>
              </a:ext>
            </a:extLst>
          </p:cNvPr>
          <p:cNvSpPr>
            <a:spLocks noChangeAspect="1"/>
          </p:cNvSpPr>
          <p:nvPr/>
        </p:nvSpPr>
        <p:spPr>
          <a:xfrm>
            <a:off x="3246634" y="35370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9" name="Oval 198">
            <a:extLst>
              <a:ext uri="{FF2B5EF4-FFF2-40B4-BE49-F238E27FC236}">
                <a16:creationId xmlns:a16="http://schemas.microsoft.com/office/drawing/2014/main" id="{1D0C8B56-BB35-FBB8-0511-CF6D80497A83}"/>
              </a:ext>
            </a:extLst>
          </p:cNvPr>
          <p:cNvSpPr>
            <a:spLocks noChangeAspect="1"/>
          </p:cNvSpPr>
          <p:nvPr/>
        </p:nvSpPr>
        <p:spPr>
          <a:xfrm rot="3268785">
            <a:off x="8022907" y="427952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0" name="Oval 199">
            <a:extLst>
              <a:ext uri="{FF2B5EF4-FFF2-40B4-BE49-F238E27FC236}">
                <a16:creationId xmlns:a16="http://schemas.microsoft.com/office/drawing/2014/main" id="{BBA769D3-9A7D-F1BF-5D83-CE8B773165B8}"/>
              </a:ext>
            </a:extLst>
          </p:cNvPr>
          <p:cNvSpPr>
            <a:spLocks noChangeAspect="1"/>
          </p:cNvSpPr>
          <p:nvPr/>
        </p:nvSpPr>
        <p:spPr>
          <a:xfrm rot="3268785">
            <a:off x="3859475" y="461409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5" name="Oval 204">
            <a:extLst>
              <a:ext uri="{FF2B5EF4-FFF2-40B4-BE49-F238E27FC236}">
                <a16:creationId xmlns:a16="http://schemas.microsoft.com/office/drawing/2014/main" id="{4588DD82-336D-DBF4-B4D4-55A35D65C28B}"/>
              </a:ext>
            </a:extLst>
          </p:cNvPr>
          <p:cNvSpPr>
            <a:spLocks noChangeAspect="1"/>
          </p:cNvSpPr>
          <p:nvPr/>
        </p:nvSpPr>
        <p:spPr>
          <a:xfrm rot="3268785">
            <a:off x="4056493" y="457013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8" name="Oval 207">
            <a:extLst>
              <a:ext uri="{FF2B5EF4-FFF2-40B4-BE49-F238E27FC236}">
                <a16:creationId xmlns:a16="http://schemas.microsoft.com/office/drawing/2014/main" id="{DB05FBD0-599B-9BEF-7565-86235595F5C6}"/>
              </a:ext>
            </a:extLst>
          </p:cNvPr>
          <p:cNvSpPr>
            <a:spLocks noChangeAspect="1"/>
          </p:cNvSpPr>
          <p:nvPr/>
        </p:nvSpPr>
        <p:spPr>
          <a:xfrm rot="3268785">
            <a:off x="1535001" y="349391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0" name="Oval 209">
            <a:extLst>
              <a:ext uri="{FF2B5EF4-FFF2-40B4-BE49-F238E27FC236}">
                <a16:creationId xmlns:a16="http://schemas.microsoft.com/office/drawing/2014/main" id="{E6147D08-2D8A-96E4-E5BD-76547F224777}"/>
              </a:ext>
            </a:extLst>
          </p:cNvPr>
          <p:cNvSpPr>
            <a:spLocks noChangeAspect="1"/>
          </p:cNvSpPr>
          <p:nvPr/>
        </p:nvSpPr>
        <p:spPr>
          <a:xfrm rot="3268785">
            <a:off x="847252" y="536298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1" name="Oval 210">
            <a:extLst>
              <a:ext uri="{FF2B5EF4-FFF2-40B4-BE49-F238E27FC236}">
                <a16:creationId xmlns:a16="http://schemas.microsoft.com/office/drawing/2014/main" id="{A06CC250-E088-9590-118E-FEFD7EADC7CC}"/>
              </a:ext>
            </a:extLst>
          </p:cNvPr>
          <p:cNvSpPr>
            <a:spLocks noChangeAspect="1"/>
          </p:cNvSpPr>
          <p:nvPr/>
        </p:nvSpPr>
        <p:spPr>
          <a:xfrm rot="3268785">
            <a:off x="1563933" y="41764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2" name="Oval 211">
            <a:extLst>
              <a:ext uri="{FF2B5EF4-FFF2-40B4-BE49-F238E27FC236}">
                <a16:creationId xmlns:a16="http://schemas.microsoft.com/office/drawing/2014/main" id="{E80F36DF-260C-6A35-8769-7A20F42296A6}"/>
              </a:ext>
            </a:extLst>
          </p:cNvPr>
          <p:cNvSpPr>
            <a:spLocks noChangeAspect="1"/>
          </p:cNvSpPr>
          <p:nvPr/>
        </p:nvSpPr>
        <p:spPr>
          <a:xfrm rot="3268785">
            <a:off x="605179" y="44709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6" name="Oval 215">
            <a:extLst>
              <a:ext uri="{FF2B5EF4-FFF2-40B4-BE49-F238E27FC236}">
                <a16:creationId xmlns:a16="http://schemas.microsoft.com/office/drawing/2014/main" id="{B7B88E1E-71C3-6BFB-1503-D6B2822B943B}"/>
              </a:ext>
            </a:extLst>
          </p:cNvPr>
          <p:cNvSpPr>
            <a:spLocks noChangeAspect="1"/>
          </p:cNvSpPr>
          <p:nvPr/>
        </p:nvSpPr>
        <p:spPr>
          <a:xfrm>
            <a:off x="7415730" y="30274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5" name="Oval 214">
            <a:extLst>
              <a:ext uri="{FF2B5EF4-FFF2-40B4-BE49-F238E27FC236}">
                <a16:creationId xmlns:a16="http://schemas.microsoft.com/office/drawing/2014/main" id="{23702353-D13B-4FF1-4D96-5A5947B0EE4A}"/>
              </a:ext>
            </a:extLst>
          </p:cNvPr>
          <p:cNvSpPr>
            <a:spLocks noChangeAspect="1"/>
          </p:cNvSpPr>
          <p:nvPr/>
        </p:nvSpPr>
        <p:spPr>
          <a:xfrm>
            <a:off x="5894123" y="237994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7" name="Oval 216">
            <a:extLst>
              <a:ext uri="{FF2B5EF4-FFF2-40B4-BE49-F238E27FC236}">
                <a16:creationId xmlns:a16="http://schemas.microsoft.com/office/drawing/2014/main" id="{3DD687DA-0B5B-2E31-B09B-F203A7BF811D}"/>
              </a:ext>
            </a:extLst>
          </p:cNvPr>
          <p:cNvSpPr>
            <a:spLocks noChangeAspect="1"/>
          </p:cNvSpPr>
          <p:nvPr/>
        </p:nvSpPr>
        <p:spPr>
          <a:xfrm>
            <a:off x="5949485" y="296800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8" name="Oval 217">
            <a:extLst>
              <a:ext uri="{FF2B5EF4-FFF2-40B4-BE49-F238E27FC236}">
                <a16:creationId xmlns:a16="http://schemas.microsoft.com/office/drawing/2014/main" id="{9E13F1D8-BC28-D2FE-7C28-739C7CBC487A}"/>
              </a:ext>
            </a:extLst>
          </p:cNvPr>
          <p:cNvSpPr>
            <a:spLocks noChangeAspect="1"/>
          </p:cNvSpPr>
          <p:nvPr/>
        </p:nvSpPr>
        <p:spPr>
          <a:xfrm>
            <a:off x="6198923" y="268474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9" name="Oval 218">
            <a:extLst>
              <a:ext uri="{FF2B5EF4-FFF2-40B4-BE49-F238E27FC236}">
                <a16:creationId xmlns:a16="http://schemas.microsoft.com/office/drawing/2014/main" id="{C5B6CB7A-7CFA-1364-16B0-61A7EE6616A3}"/>
              </a:ext>
            </a:extLst>
          </p:cNvPr>
          <p:cNvSpPr>
            <a:spLocks noChangeAspect="1"/>
          </p:cNvSpPr>
          <p:nvPr/>
        </p:nvSpPr>
        <p:spPr>
          <a:xfrm>
            <a:off x="6415414" y="334924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0" name="Oval 219">
            <a:extLst>
              <a:ext uri="{FF2B5EF4-FFF2-40B4-BE49-F238E27FC236}">
                <a16:creationId xmlns:a16="http://schemas.microsoft.com/office/drawing/2014/main" id="{3005768D-A525-5687-B925-2591CA1AFB8D}"/>
              </a:ext>
            </a:extLst>
          </p:cNvPr>
          <p:cNvSpPr>
            <a:spLocks noChangeAspect="1"/>
          </p:cNvSpPr>
          <p:nvPr/>
        </p:nvSpPr>
        <p:spPr>
          <a:xfrm>
            <a:off x="5301534" y="397093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1" name="Oval 220">
            <a:extLst>
              <a:ext uri="{FF2B5EF4-FFF2-40B4-BE49-F238E27FC236}">
                <a16:creationId xmlns:a16="http://schemas.microsoft.com/office/drawing/2014/main" id="{8A2A4C0A-89E9-9E5A-CF9F-8FAB770CFD3C}"/>
              </a:ext>
            </a:extLst>
          </p:cNvPr>
          <p:cNvSpPr>
            <a:spLocks noChangeAspect="1"/>
          </p:cNvSpPr>
          <p:nvPr/>
        </p:nvSpPr>
        <p:spPr>
          <a:xfrm>
            <a:off x="5838286" y="26159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2" name="Oval 221">
            <a:extLst>
              <a:ext uri="{FF2B5EF4-FFF2-40B4-BE49-F238E27FC236}">
                <a16:creationId xmlns:a16="http://schemas.microsoft.com/office/drawing/2014/main" id="{ECE2F5D6-11F3-FC5F-5858-0F5521744FC2}"/>
              </a:ext>
            </a:extLst>
          </p:cNvPr>
          <p:cNvSpPr>
            <a:spLocks noChangeAspect="1"/>
          </p:cNvSpPr>
          <p:nvPr/>
        </p:nvSpPr>
        <p:spPr>
          <a:xfrm>
            <a:off x="5545587" y="31099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3" name="Oval 222">
            <a:extLst>
              <a:ext uri="{FF2B5EF4-FFF2-40B4-BE49-F238E27FC236}">
                <a16:creationId xmlns:a16="http://schemas.microsoft.com/office/drawing/2014/main" id="{8F40E92F-31BB-0208-459C-26CCD92BCEC5}"/>
              </a:ext>
            </a:extLst>
          </p:cNvPr>
          <p:cNvSpPr>
            <a:spLocks noChangeAspect="1"/>
          </p:cNvSpPr>
          <p:nvPr/>
        </p:nvSpPr>
        <p:spPr>
          <a:xfrm>
            <a:off x="7403005" y="21283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4" name="Oval 223">
            <a:extLst>
              <a:ext uri="{FF2B5EF4-FFF2-40B4-BE49-F238E27FC236}">
                <a16:creationId xmlns:a16="http://schemas.microsoft.com/office/drawing/2014/main" id="{2BDA3C5D-262F-2AEF-27C7-816F2D064130}"/>
              </a:ext>
            </a:extLst>
          </p:cNvPr>
          <p:cNvSpPr>
            <a:spLocks noChangeAspect="1"/>
          </p:cNvSpPr>
          <p:nvPr/>
        </p:nvSpPr>
        <p:spPr>
          <a:xfrm>
            <a:off x="10981514" y="279578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5" name="Oval 224">
            <a:extLst>
              <a:ext uri="{FF2B5EF4-FFF2-40B4-BE49-F238E27FC236}">
                <a16:creationId xmlns:a16="http://schemas.microsoft.com/office/drawing/2014/main" id="{D401FF68-3F61-CF2D-06A5-5BF68AB7D556}"/>
              </a:ext>
            </a:extLst>
          </p:cNvPr>
          <p:cNvSpPr>
            <a:spLocks noChangeAspect="1"/>
          </p:cNvSpPr>
          <p:nvPr/>
        </p:nvSpPr>
        <p:spPr>
          <a:xfrm>
            <a:off x="10452156" y="2015912"/>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6" name="Oval 225">
            <a:extLst>
              <a:ext uri="{FF2B5EF4-FFF2-40B4-BE49-F238E27FC236}">
                <a16:creationId xmlns:a16="http://schemas.microsoft.com/office/drawing/2014/main" id="{94C5207A-FC5C-EDBE-2799-7ED63643F641}"/>
              </a:ext>
            </a:extLst>
          </p:cNvPr>
          <p:cNvSpPr>
            <a:spLocks noChangeAspect="1"/>
          </p:cNvSpPr>
          <p:nvPr/>
        </p:nvSpPr>
        <p:spPr>
          <a:xfrm>
            <a:off x="10853117" y="314167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7" name="Oval 226">
            <a:extLst>
              <a:ext uri="{FF2B5EF4-FFF2-40B4-BE49-F238E27FC236}">
                <a16:creationId xmlns:a16="http://schemas.microsoft.com/office/drawing/2014/main" id="{2CDEFFE0-1A46-2F31-EEC4-FAD53DC4E3D5}"/>
              </a:ext>
            </a:extLst>
          </p:cNvPr>
          <p:cNvSpPr>
            <a:spLocks noChangeAspect="1"/>
          </p:cNvSpPr>
          <p:nvPr/>
        </p:nvSpPr>
        <p:spPr>
          <a:xfrm>
            <a:off x="11189039" y="243043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8" name="Oval 227">
            <a:extLst>
              <a:ext uri="{FF2B5EF4-FFF2-40B4-BE49-F238E27FC236}">
                <a16:creationId xmlns:a16="http://schemas.microsoft.com/office/drawing/2014/main" id="{650674ED-BEC8-704D-55FF-48EA915A950E}"/>
              </a:ext>
            </a:extLst>
          </p:cNvPr>
          <p:cNvSpPr>
            <a:spLocks noChangeAspect="1"/>
          </p:cNvSpPr>
          <p:nvPr/>
        </p:nvSpPr>
        <p:spPr>
          <a:xfrm>
            <a:off x="10915823" y="240169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9" name="Oval 228">
            <a:extLst>
              <a:ext uri="{FF2B5EF4-FFF2-40B4-BE49-F238E27FC236}">
                <a16:creationId xmlns:a16="http://schemas.microsoft.com/office/drawing/2014/main" id="{D3ECE0BE-0664-EF34-A5EA-1527B27C21E6}"/>
              </a:ext>
            </a:extLst>
          </p:cNvPr>
          <p:cNvSpPr>
            <a:spLocks noChangeAspect="1"/>
          </p:cNvSpPr>
          <p:nvPr/>
        </p:nvSpPr>
        <p:spPr>
          <a:xfrm>
            <a:off x="10701941" y="2505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0" name="Oval 229">
            <a:extLst>
              <a:ext uri="{FF2B5EF4-FFF2-40B4-BE49-F238E27FC236}">
                <a16:creationId xmlns:a16="http://schemas.microsoft.com/office/drawing/2014/main" id="{A532CDCE-C26C-9674-6848-8C669C337CE9}"/>
              </a:ext>
            </a:extLst>
          </p:cNvPr>
          <p:cNvSpPr>
            <a:spLocks noChangeAspect="1"/>
          </p:cNvSpPr>
          <p:nvPr/>
        </p:nvSpPr>
        <p:spPr>
          <a:xfrm>
            <a:off x="3609762" y="4331347"/>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1" name="Oval 230">
            <a:extLst>
              <a:ext uri="{FF2B5EF4-FFF2-40B4-BE49-F238E27FC236}">
                <a16:creationId xmlns:a16="http://schemas.microsoft.com/office/drawing/2014/main" id="{ED1E1B8C-9F16-0EA9-E4D4-99C3C3D9ED89}"/>
              </a:ext>
            </a:extLst>
          </p:cNvPr>
          <p:cNvSpPr>
            <a:spLocks noChangeAspect="1"/>
          </p:cNvSpPr>
          <p:nvPr/>
        </p:nvSpPr>
        <p:spPr>
          <a:xfrm>
            <a:off x="5685886" y="24635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2" name="Oval 231">
            <a:extLst>
              <a:ext uri="{FF2B5EF4-FFF2-40B4-BE49-F238E27FC236}">
                <a16:creationId xmlns:a16="http://schemas.microsoft.com/office/drawing/2014/main" id="{71082A4C-7980-E05F-F9C9-D6F4AFACBF5F}"/>
              </a:ext>
            </a:extLst>
          </p:cNvPr>
          <p:cNvSpPr>
            <a:spLocks noChangeAspect="1"/>
          </p:cNvSpPr>
          <p:nvPr/>
        </p:nvSpPr>
        <p:spPr>
          <a:xfrm>
            <a:off x="3765383" y="444496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3" name="Oval 232">
            <a:extLst>
              <a:ext uri="{FF2B5EF4-FFF2-40B4-BE49-F238E27FC236}">
                <a16:creationId xmlns:a16="http://schemas.microsoft.com/office/drawing/2014/main" id="{2D8FB246-F931-49BE-1229-C6CA55CDE3E2}"/>
              </a:ext>
            </a:extLst>
          </p:cNvPr>
          <p:cNvSpPr>
            <a:spLocks noChangeAspect="1"/>
          </p:cNvSpPr>
          <p:nvPr/>
        </p:nvSpPr>
        <p:spPr>
          <a:xfrm>
            <a:off x="3644764" y="464618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4" name="Oval 233">
            <a:extLst>
              <a:ext uri="{FF2B5EF4-FFF2-40B4-BE49-F238E27FC236}">
                <a16:creationId xmlns:a16="http://schemas.microsoft.com/office/drawing/2014/main" id="{85A76B19-7C09-EB08-20EE-BBB93CC172D4}"/>
              </a:ext>
            </a:extLst>
          </p:cNvPr>
          <p:cNvSpPr>
            <a:spLocks noChangeAspect="1"/>
          </p:cNvSpPr>
          <p:nvPr/>
        </p:nvSpPr>
        <p:spPr>
          <a:xfrm>
            <a:off x="3393804" y="465887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5" name="Oval 234">
            <a:extLst>
              <a:ext uri="{FF2B5EF4-FFF2-40B4-BE49-F238E27FC236}">
                <a16:creationId xmlns:a16="http://schemas.microsoft.com/office/drawing/2014/main" id="{FCF465B6-A777-F9F1-9F89-42CECE16F65E}"/>
              </a:ext>
            </a:extLst>
          </p:cNvPr>
          <p:cNvSpPr>
            <a:spLocks noChangeAspect="1"/>
          </p:cNvSpPr>
          <p:nvPr/>
        </p:nvSpPr>
        <p:spPr>
          <a:xfrm>
            <a:off x="3423345" y="328596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6" name="Oval 235">
            <a:extLst>
              <a:ext uri="{FF2B5EF4-FFF2-40B4-BE49-F238E27FC236}">
                <a16:creationId xmlns:a16="http://schemas.microsoft.com/office/drawing/2014/main" id="{D876CD10-FF50-D12A-82B3-93150C25E6CB}"/>
              </a:ext>
            </a:extLst>
          </p:cNvPr>
          <p:cNvSpPr>
            <a:spLocks noChangeAspect="1"/>
          </p:cNvSpPr>
          <p:nvPr/>
        </p:nvSpPr>
        <p:spPr>
          <a:xfrm>
            <a:off x="5697987" y="32623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4" name="Oval 243">
            <a:extLst>
              <a:ext uri="{FF2B5EF4-FFF2-40B4-BE49-F238E27FC236}">
                <a16:creationId xmlns:a16="http://schemas.microsoft.com/office/drawing/2014/main" id="{C033FA6E-12F9-8F22-818A-8EBCEBD95868}"/>
              </a:ext>
            </a:extLst>
          </p:cNvPr>
          <p:cNvSpPr>
            <a:spLocks noChangeAspect="1"/>
          </p:cNvSpPr>
          <p:nvPr/>
        </p:nvSpPr>
        <p:spPr>
          <a:xfrm>
            <a:off x="8144676" y="275329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5" name="Oval 244">
            <a:extLst>
              <a:ext uri="{FF2B5EF4-FFF2-40B4-BE49-F238E27FC236}">
                <a16:creationId xmlns:a16="http://schemas.microsoft.com/office/drawing/2014/main" id="{6DDB0515-4AFB-289E-AB40-87C10FFB1678}"/>
              </a:ext>
            </a:extLst>
          </p:cNvPr>
          <p:cNvSpPr>
            <a:spLocks noChangeAspect="1"/>
          </p:cNvSpPr>
          <p:nvPr/>
        </p:nvSpPr>
        <p:spPr>
          <a:xfrm>
            <a:off x="8562247" y="16248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6" name="Oval 245">
            <a:extLst>
              <a:ext uri="{FF2B5EF4-FFF2-40B4-BE49-F238E27FC236}">
                <a16:creationId xmlns:a16="http://schemas.microsoft.com/office/drawing/2014/main" id="{DCA393A5-6BD8-D62E-E0ED-74F4AC09405E}"/>
              </a:ext>
            </a:extLst>
          </p:cNvPr>
          <p:cNvSpPr>
            <a:spLocks noChangeAspect="1"/>
          </p:cNvSpPr>
          <p:nvPr/>
        </p:nvSpPr>
        <p:spPr>
          <a:xfrm>
            <a:off x="10716957" y="15104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7" name="Oval 256">
            <a:extLst>
              <a:ext uri="{FF2B5EF4-FFF2-40B4-BE49-F238E27FC236}">
                <a16:creationId xmlns:a16="http://schemas.microsoft.com/office/drawing/2014/main" id="{D46CEC6E-8139-1B0A-A855-714594AFF272}"/>
              </a:ext>
            </a:extLst>
          </p:cNvPr>
          <p:cNvSpPr>
            <a:spLocks noChangeAspect="1"/>
          </p:cNvSpPr>
          <p:nvPr/>
        </p:nvSpPr>
        <p:spPr>
          <a:xfrm rot="3268785">
            <a:off x="3833513" y="502795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 name="Oval 28">
            <a:extLst>
              <a:ext uri="{FF2B5EF4-FFF2-40B4-BE49-F238E27FC236}">
                <a16:creationId xmlns:a16="http://schemas.microsoft.com/office/drawing/2014/main" id="{C6284E60-BBAE-C840-BF2B-345D87417ADB}"/>
              </a:ext>
            </a:extLst>
          </p:cNvPr>
          <p:cNvSpPr>
            <a:spLocks noChangeAspect="1"/>
          </p:cNvSpPr>
          <p:nvPr/>
        </p:nvSpPr>
        <p:spPr>
          <a:xfrm>
            <a:off x="6781338" y="1516767"/>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7" name="Oval 96">
            <a:extLst>
              <a:ext uri="{FF2B5EF4-FFF2-40B4-BE49-F238E27FC236}">
                <a16:creationId xmlns:a16="http://schemas.microsoft.com/office/drawing/2014/main" id="{06F86CF9-4FF2-7C7D-CD60-2AC9323F95AD}"/>
              </a:ext>
            </a:extLst>
          </p:cNvPr>
          <p:cNvSpPr>
            <a:spLocks noChangeAspect="1"/>
          </p:cNvSpPr>
          <p:nvPr/>
        </p:nvSpPr>
        <p:spPr>
          <a:xfrm>
            <a:off x="6458538" y="1644144"/>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5" name="Oval 104">
            <a:extLst>
              <a:ext uri="{FF2B5EF4-FFF2-40B4-BE49-F238E27FC236}">
                <a16:creationId xmlns:a16="http://schemas.microsoft.com/office/drawing/2014/main" id="{AA10E11B-C467-288A-B36B-118BB019E93D}"/>
              </a:ext>
            </a:extLst>
          </p:cNvPr>
          <p:cNvSpPr>
            <a:spLocks noChangeAspect="1"/>
          </p:cNvSpPr>
          <p:nvPr/>
        </p:nvSpPr>
        <p:spPr>
          <a:xfrm>
            <a:off x="7028199" y="192567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2" name="Oval 111">
            <a:extLst>
              <a:ext uri="{FF2B5EF4-FFF2-40B4-BE49-F238E27FC236}">
                <a16:creationId xmlns:a16="http://schemas.microsoft.com/office/drawing/2014/main" id="{43D3067D-A916-6DF0-D83B-0E73716737E9}"/>
              </a:ext>
            </a:extLst>
          </p:cNvPr>
          <p:cNvSpPr>
            <a:spLocks noChangeAspect="1"/>
          </p:cNvSpPr>
          <p:nvPr/>
        </p:nvSpPr>
        <p:spPr>
          <a:xfrm>
            <a:off x="7308915" y="162622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3" name="Oval 112">
            <a:extLst>
              <a:ext uri="{FF2B5EF4-FFF2-40B4-BE49-F238E27FC236}">
                <a16:creationId xmlns:a16="http://schemas.microsoft.com/office/drawing/2014/main" id="{4958011B-ACDE-6FB9-F8F7-1A6E014B3B6E}"/>
              </a:ext>
            </a:extLst>
          </p:cNvPr>
          <p:cNvSpPr>
            <a:spLocks noChangeAspect="1"/>
          </p:cNvSpPr>
          <p:nvPr/>
        </p:nvSpPr>
        <p:spPr>
          <a:xfrm>
            <a:off x="7225440" y="143139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7" name="Oval 146">
            <a:extLst>
              <a:ext uri="{FF2B5EF4-FFF2-40B4-BE49-F238E27FC236}">
                <a16:creationId xmlns:a16="http://schemas.microsoft.com/office/drawing/2014/main" id="{E44077E8-B4C7-4BF9-8D02-52AD38D2957B}"/>
              </a:ext>
            </a:extLst>
          </p:cNvPr>
          <p:cNvSpPr>
            <a:spLocks noChangeAspect="1"/>
          </p:cNvSpPr>
          <p:nvPr/>
        </p:nvSpPr>
        <p:spPr>
          <a:xfrm>
            <a:off x="6739584" y="1551735"/>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2" name="Oval 151">
            <a:extLst>
              <a:ext uri="{FF2B5EF4-FFF2-40B4-BE49-F238E27FC236}">
                <a16:creationId xmlns:a16="http://schemas.microsoft.com/office/drawing/2014/main" id="{D6CA371D-6964-B7EF-C820-51E67FF41FAC}"/>
              </a:ext>
            </a:extLst>
          </p:cNvPr>
          <p:cNvSpPr>
            <a:spLocks noChangeAspect="1"/>
          </p:cNvSpPr>
          <p:nvPr/>
        </p:nvSpPr>
        <p:spPr>
          <a:xfrm>
            <a:off x="6717057" y="195110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3" name="Oval 42">
            <a:extLst>
              <a:ext uri="{FF2B5EF4-FFF2-40B4-BE49-F238E27FC236}">
                <a16:creationId xmlns:a16="http://schemas.microsoft.com/office/drawing/2014/main" id="{28579BF9-0B70-1579-A091-493BB33E51E8}"/>
              </a:ext>
            </a:extLst>
          </p:cNvPr>
          <p:cNvSpPr>
            <a:spLocks noChangeAspect="1"/>
          </p:cNvSpPr>
          <p:nvPr/>
        </p:nvSpPr>
        <p:spPr>
          <a:xfrm>
            <a:off x="5533486" y="23111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3" name="Oval 92">
            <a:extLst>
              <a:ext uri="{FF2B5EF4-FFF2-40B4-BE49-F238E27FC236}">
                <a16:creationId xmlns:a16="http://schemas.microsoft.com/office/drawing/2014/main" id="{21C361AE-6677-25D9-1A62-DCE9A9E85960}"/>
              </a:ext>
            </a:extLst>
          </p:cNvPr>
          <p:cNvSpPr>
            <a:spLocks noChangeAspect="1"/>
          </p:cNvSpPr>
          <p:nvPr/>
        </p:nvSpPr>
        <p:spPr>
          <a:xfrm>
            <a:off x="7249841" y="111912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0" name="Oval 149">
            <a:extLst>
              <a:ext uri="{FF2B5EF4-FFF2-40B4-BE49-F238E27FC236}">
                <a16:creationId xmlns:a16="http://schemas.microsoft.com/office/drawing/2014/main" id="{FA16AE31-AE8C-95F5-DC55-4B80304CA193}"/>
              </a:ext>
            </a:extLst>
          </p:cNvPr>
          <p:cNvSpPr>
            <a:spLocks noChangeAspect="1"/>
          </p:cNvSpPr>
          <p:nvPr/>
        </p:nvSpPr>
        <p:spPr>
          <a:xfrm>
            <a:off x="5589323" y="20751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4" name="Oval 213">
            <a:extLst>
              <a:ext uri="{FF2B5EF4-FFF2-40B4-BE49-F238E27FC236}">
                <a16:creationId xmlns:a16="http://schemas.microsoft.com/office/drawing/2014/main" id="{93D4C1B1-CB83-4C23-C32E-0E16FF1CED19}"/>
              </a:ext>
            </a:extLst>
          </p:cNvPr>
          <p:cNvSpPr>
            <a:spLocks noChangeAspect="1"/>
          </p:cNvSpPr>
          <p:nvPr/>
        </p:nvSpPr>
        <p:spPr>
          <a:xfrm>
            <a:off x="5765585" y="2074182"/>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6" name="Oval 15">
            <a:extLst>
              <a:ext uri="{FF2B5EF4-FFF2-40B4-BE49-F238E27FC236}">
                <a16:creationId xmlns:a16="http://schemas.microsoft.com/office/drawing/2014/main" id="{66730CD3-5085-24B5-CB23-4D32ADF9B223}"/>
              </a:ext>
            </a:extLst>
          </p:cNvPr>
          <p:cNvSpPr>
            <a:spLocks noChangeAspect="1"/>
          </p:cNvSpPr>
          <p:nvPr/>
        </p:nvSpPr>
        <p:spPr>
          <a:xfrm>
            <a:off x="2748490" y="5173128"/>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 name="Oval 20">
            <a:extLst>
              <a:ext uri="{FF2B5EF4-FFF2-40B4-BE49-F238E27FC236}">
                <a16:creationId xmlns:a16="http://schemas.microsoft.com/office/drawing/2014/main" id="{3A7A7E22-22D9-41E9-5D10-14AA8E6C7E0C}"/>
              </a:ext>
            </a:extLst>
          </p:cNvPr>
          <p:cNvSpPr>
            <a:spLocks noChangeAspect="1"/>
          </p:cNvSpPr>
          <p:nvPr/>
        </p:nvSpPr>
        <p:spPr>
          <a:xfrm>
            <a:off x="1310747" y="508332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 name="Oval 27">
            <a:extLst>
              <a:ext uri="{FF2B5EF4-FFF2-40B4-BE49-F238E27FC236}">
                <a16:creationId xmlns:a16="http://schemas.microsoft.com/office/drawing/2014/main" id="{74BC288F-6E02-E9B3-B691-F95D6017D828}"/>
              </a:ext>
            </a:extLst>
          </p:cNvPr>
          <p:cNvSpPr>
            <a:spLocks noChangeAspect="1"/>
          </p:cNvSpPr>
          <p:nvPr/>
        </p:nvSpPr>
        <p:spPr>
          <a:xfrm>
            <a:off x="2329314" y="5813495"/>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9" name="Oval 98">
            <a:extLst>
              <a:ext uri="{FF2B5EF4-FFF2-40B4-BE49-F238E27FC236}">
                <a16:creationId xmlns:a16="http://schemas.microsoft.com/office/drawing/2014/main" id="{8B56AE20-62CE-8142-FE3E-CF771D18A889}"/>
              </a:ext>
            </a:extLst>
          </p:cNvPr>
          <p:cNvSpPr>
            <a:spLocks noChangeAspect="1"/>
          </p:cNvSpPr>
          <p:nvPr/>
        </p:nvSpPr>
        <p:spPr>
          <a:xfrm>
            <a:off x="2414233" y="54710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0" name="Oval 99">
            <a:extLst>
              <a:ext uri="{FF2B5EF4-FFF2-40B4-BE49-F238E27FC236}">
                <a16:creationId xmlns:a16="http://schemas.microsoft.com/office/drawing/2014/main" id="{3DBC1060-B382-5F46-998A-FE806C2B2E1B}"/>
              </a:ext>
            </a:extLst>
          </p:cNvPr>
          <p:cNvSpPr>
            <a:spLocks noChangeAspect="1"/>
          </p:cNvSpPr>
          <p:nvPr/>
        </p:nvSpPr>
        <p:spPr>
          <a:xfrm>
            <a:off x="2147106" y="5756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1" name="Oval 100">
            <a:extLst>
              <a:ext uri="{FF2B5EF4-FFF2-40B4-BE49-F238E27FC236}">
                <a16:creationId xmlns:a16="http://schemas.microsoft.com/office/drawing/2014/main" id="{42383804-9249-DE38-DB30-0247AF310C43}"/>
              </a:ext>
            </a:extLst>
          </p:cNvPr>
          <p:cNvSpPr>
            <a:spLocks noChangeAspect="1"/>
          </p:cNvSpPr>
          <p:nvPr/>
        </p:nvSpPr>
        <p:spPr>
          <a:xfrm>
            <a:off x="2413443" y="566202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2" name="Oval 101">
            <a:extLst>
              <a:ext uri="{FF2B5EF4-FFF2-40B4-BE49-F238E27FC236}">
                <a16:creationId xmlns:a16="http://schemas.microsoft.com/office/drawing/2014/main" id="{8F7255F3-07F6-8540-4DC9-69FDD94E56D9}"/>
              </a:ext>
            </a:extLst>
          </p:cNvPr>
          <p:cNvSpPr>
            <a:spLocks noChangeAspect="1"/>
          </p:cNvSpPr>
          <p:nvPr/>
        </p:nvSpPr>
        <p:spPr>
          <a:xfrm>
            <a:off x="2602297" y="570716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3" name="Oval 102">
            <a:extLst>
              <a:ext uri="{FF2B5EF4-FFF2-40B4-BE49-F238E27FC236}">
                <a16:creationId xmlns:a16="http://schemas.microsoft.com/office/drawing/2014/main" id="{8E9F232B-9C3A-0503-857F-79B2FF274606}"/>
              </a:ext>
            </a:extLst>
          </p:cNvPr>
          <p:cNvSpPr>
            <a:spLocks noChangeAspect="1"/>
          </p:cNvSpPr>
          <p:nvPr/>
        </p:nvSpPr>
        <p:spPr>
          <a:xfrm>
            <a:off x="1514366" y="486590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5" name="Oval 134">
            <a:extLst>
              <a:ext uri="{FF2B5EF4-FFF2-40B4-BE49-F238E27FC236}">
                <a16:creationId xmlns:a16="http://schemas.microsoft.com/office/drawing/2014/main" id="{662CF364-0286-9F48-A56E-425CBAD8B5E2}"/>
              </a:ext>
            </a:extLst>
          </p:cNvPr>
          <p:cNvSpPr>
            <a:spLocks noChangeAspect="1"/>
          </p:cNvSpPr>
          <p:nvPr/>
        </p:nvSpPr>
        <p:spPr>
          <a:xfrm>
            <a:off x="2640711" y="551679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6" name="Oval 205">
            <a:extLst>
              <a:ext uri="{FF2B5EF4-FFF2-40B4-BE49-F238E27FC236}">
                <a16:creationId xmlns:a16="http://schemas.microsoft.com/office/drawing/2014/main" id="{F01959AD-14DA-F300-95B7-DF353CEDD367}"/>
              </a:ext>
            </a:extLst>
          </p:cNvPr>
          <p:cNvSpPr>
            <a:spLocks noChangeAspect="1"/>
          </p:cNvSpPr>
          <p:nvPr/>
        </p:nvSpPr>
        <p:spPr>
          <a:xfrm rot="3268785">
            <a:off x="1566163" y="528821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3" name="Oval 212">
            <a:extLst>
              <a:ext uri="{FF2B5EF4-FFF2-40B4-BE49-F238E27FC236}">
                <a16:creationId xmlns:a16="http://schemas.microsoft.com/office/drawing/2014/main" id="{8E5B7FE3-025E-F2CA-B979-D2C2FF9D3DC6}"/>
              </a:ext>
            </a:extLst>
          </p:cNvPr>
          <p:cNvSpPr>
            <a:spLocks noChangeAspect="1"/>
          </p:cNvSpPr>
          <p:nvPr/>
        </p:nvSpPr>
        <p:spPr>
          <a:xfrm>
            <a:off x="1424776" y="544078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0" name="Oval 259">
            <a:extLst>
              <a:ext uri="{FF2B5EF4-FFF2-40B4-BE49-F238E27FC236}">
                <a16:creationId xmlns:a16="http://schemas.microsoft.com/office/drawing/2014/main" id="{A9040ED7-3E8A-8AD2-B243-E7D2E1571B24}"/>
              </a:ext>
            </a:extLst>
          </p:cNvPr>
          <p:cNvSpPr>
            <a:spLocks noChangeAspect="1"/>
          </p:cNvSpPr>
          <p:nvPr/>
        </p:nvSpPr>
        <p:spPr>
          <a:xfrm>
            <a:off x="5748934" y="187561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1" name="Oval 260">
            <a:extLst>
              <a:ext uri="{FF2B5EF4-FFF2-40B4-BE49-F238E27FC236}">
                <a16:creationId xmlns:a16="http://schemas.microsoft.com/office/drawing/2014/main" id="{2889E018-2371-8C7B-5599-1E0265F45A41}"/>
              </a:ext>
            </a:extLst>
          </p:cNvPr>
          <p:cNvSpPr>
            <a:spLocks noChangeAspect="1"/>
          </p:cNvSpPr>
          <p:nvPr/>
        </p:nvSpPr>
        <p:spPr>
          <a:xfrm>
            <a:off x="5901334" y="202801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3" name="Oval 282">
            <a:extLst>
              <a:ext uri="{FF2B5EF4-FFF2-40B4-BE49-F238E27FC236}">
                <a16:creationId xmlns:a16="http://schemas.microsoft.com/office/drawing/2014/main" id="{0BB95B25-4BE7-5944-F6AC-AE8A98A64AF7}"/>
              </a:ext>
            </a:extLst>
          </p:cNvPr>
          <p:cNvSpPr>
            <a:spLocks noChangeAspect="1"/>
          </p:cNvSpPr>
          <p:nvPr/>
        </p:nvSpPr>
        <p:spPr>
          <a:xfrm flipH="1">
            <a:off x="9338398" y="254696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4" name="Oval 283">
            <a:extLst>
              <a:ext uri="{FF2B5EF4-FFF2-40B4-BE49-F238E27FC236}">
                <a16:creationId xmlns:a16="http://schemas.microsoft.com/office/drawing/2014/main" id="{9A6753E2-BA5F-9694-7BE9-479800E7FD76}"/>
              </a:ext>
            </a:extLst>
          </p:cNvPr>
          <p:cNvSpPr>
            <a:spLocks noChangeAspect="1"/>
          </p:cNvSpPr>
          <p:nvPr/>
        </p:nvSpPr>
        <p:spPr>
          <a:xfrm flipH="1">
            <a:off x="9562947" y="225050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5" name="Oval 284">
            <a:extLst>
              <a:ext uri="{FF2B5EF4-FFF2-40B4-BE49-F238E27FC236}">
                <a16:creationId xmlns:a16="http://schemas.microsoft.com/office/drawing/2014/main" id="{91988DF4-8C9D-BA50-F4ED-D72AF5FE490D}"/>
              </a:ext>
            </a:extLst>
          </p:cNvPr>
          <p:cNvSpPr>
            <a:spLocks noChangeAspect="1"/>
          </p:cNvSpPr>
          <p:nvPr/>
        </p:nvSpPr>
        <p:spPr>
          <a:xfrm flipH="1">
            <a:off x="9801598" y="119531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6" name="Oval 285">
            <a:extLst>
              <a:ext uri="{FF2B5EF4-FFF2-40B4-BE49-F238E27FC236}">
                <a16:creationId xmlns:a16="http://schemas.microsoft.com/office/drawing/2014/main" id="{C11CD1C5-FE12-85F1-8E3B-B52475ADBA99}"/>
              </a:ext>
            </a:extLst>
          </p:cNvPr>
          <p:cNvSpPr>
            <a:spLocks noChangeAspect="1"/>
          </p:cNvSpPr>
          <p:nvPr/>
        </p:nvSpPr>
        <p:spPr>
          <a:xfrm>
            <a:off x="6669133" y="139049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7" name="Oval 286">
            <a:extLst>
              <a:ext uri="{FF2B5EF4-FFF2-40B4-BE49-F238E27FC236}">
                <a16:creationId xmlns:a16="http://schemas.microsoft.com/office/drawing/2014/main" id="{CCD60502-161E-E366-BD09-D240E18CEDA5}"/>
              </a:ext>
            </a:extLst>
          </p:cNvPr>
          <p:cNvSpPr>
            <a:spLocks noChangeAspect="1"/>
          </p:cNvSpPr>
          <p:nvPr/>
        </p:nvSpPr>
        <p:spPr>
          <a:xfrm>
            <a:off x="6951774" y="10965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8" name="Oval 287">
            <a:extLst>
              <a:ext uri="{FF2B5EF4-FFF2-40B4-BE49-F238E27FC236}">
                <a16:creationId xmlns:a16="http://schemas.microsoft.com/office/drawing/2014/main" id="{E5E740D9-3DC7-DED2-A03C-186A2F91661E}"/>
              </a:ext>
            </a:extLst>
          </p:cNvPr>
          <p:cNvSpPr>
            <a:spLocks noChangeAspect="1"/>
          </p:cNvSpPr>
          <p:nvPr/>
        </p:nvSpPr>
        <p:spPr>
          <a:xfrm>
            <a:off x="5900358" y="9794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2" name="Oval 291">
            <a:extLst>
              <a:ext uri="{FF2B5EF4-FFF2-40B4-BE49-F238E27FC236}">
                <a16:creationId xmlns:a16="http://schemas.microsoft.com/office/drawing/2014/main" id="{0ABE8FB7-A0BB-26B1-1C6D-066E0637D9D4}"/>
              </a:ext>
            </a:extLst>
          </p:cNvPr>
          <p:cNvSpPr>
            <a:spLocks noChangeAspect="1"/>
          </p:cNvSpPr>
          <p:nvPr/>
        </p:nvSpPr>
        <p:spPr>
          <a:xfrm>
            <a:off x="2161658" y="411017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 name="Oval 4">
            <a:extLst>
              <a:ext uri="{FF2B5EF4-FFF2-40B4-BE49-F238E27FC236}">
                <a16:creationId xmlns:a16="http://schemas.microsoft.com/office/drawing/2014/main" id="{1161E24B-BAF8-CE32-B24D-7CC0BC35DF95}"/>
              </a:ext>
            </a:extLst>
          </p:cNvPr>
          <p:cNvSpPr>
            <a:spLocks noChangeAspect="1"/>
          </p:cNvSpPr>
          <p:nvPr/>
        </p:nvSpPr>
        <p:spPr>
          <a:xfrm>
            <a:off x="1642534" y="4836304"/>
            <a:ext cx="774169" cy="776024"/>
          </a:xfrm>
          <a:prstGeom prst="ellipse">
            <a:avLst/>
          </a:prstGeom>
          <a:gradFill>
            <a:gsLst>
              <a:gs pos="4000">
                <a:schemeClr val="bg1">
                  <a:lumMod val="69000"/>
                  <a:lumOff val="31000"/>
                </a:schemeClr>
              </a:gs>
              <a:gs pos="48000">
                <a:schemeClr val="bg1">
                  <a:lumMod val="85000"/>
                </a:schemeClr>
              </a:gs>
              <a:gs pos="71000">
                <a:srgbClr val="D5DCFE"/>
              </a:gs>
              <a:gs pos="29000">
                <a:schemeClr val="bg1">
                  <a:lumMod val="79451"/>
                  <a:lumOff val="20549"/>
                  <a:alpha val="92667"/>
                </a:schemeClr>
              </a:gs>
            </a:gsLst>
            <a:path path="circle">
              <a:fillToRect l="50000" t="50000" r="50000" b="50000"/>
            </a:path>
          </a:gradFill>
          <a:ln>
            <a:noFill/>
          </a:ln>
          <a:effectLst>
            <a:glow rad="259207">
              <a:srgbClr val="C5C8FF">
                <a:alpha val="45664"/>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 name="Oval 7">
            <a:extLst>
              <a:ext uri="{FF2B5EF4-FFF2-40B4-BE49-F238E27FC236}">
                <a16:creationId xmlns:a16="http://schemas.microsoft.com/office/drawing/2014/main" id="{B78439C1-416E-152D-A814-B6F3723D3797}"/>
              </a:ext>
            </a:extLst>
          </p:cNvPr>
          <p:cNvSpPr>
            <a:spLocks noChangeAspect="1"/>
          </p:cNvSpPr>
          <p:nvPr/>
        </p:nvSpPr>
        <p:spPr>
          <a:xfrm>
            <a:off x="6267117" y="2120866"/>
            <a:ext cx="1028443" cy="1006085"/>
          </a:xfrm>
          <a:prstGeom prst="ellipse">
            <a:avLst/>
          </a:prstGeom>
          <a:gradFill>
            <a:gsLst>
              <a:gs pos="3000">
                <a:schemeClr val="bg1">
                  <a:lumMod val="69000"/>
                  <a:lumOff val="31000"/>
                </a:schemeClr>
              </a:gs>
              <a:gs pos="43000">
                <a:schemeClr val="bg1">
                  <a:lumMod val="85000"/>
                </a:schemeClr>
              </a:gs>
              <a:gs pos="65000">
                <a:srgbClr val="D5DCFE"/>
              </a:gs>
              <a:gs pos="72000">
                <a:srgbClr val="D5DCFE"/>
              </a:gs>
              <a:gs pos="31000">
                <a:srgbClr val="ECECEC"/>
              </a:gs>
              <a:gs pos="23000">
                <a:schemeClr val="bg1">
                  <a:lumMod val="79451"/>
                  <a:lumOff val="20549"/>
                  <a:alpha val="92667"/>
                </a:schemeClr>
              </a:gs>
            </a:gsLst>
            <a:path path="circle">
              <a:fillToRect l="50000" t="50000" r="50000" b="50000"/>
            </a:path>
          </a:gradFill>
          <a:ln>
            <a:noFill/>
          </a:ln>
          <a:effectLst>
            <a:glow rad="657213">
              <a:srgbClr val="C5C8FF">
                <a:alpha val="47535"/>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 name="Oval 14">
            <a:extLst>
              <a:ext uri="{FF2B5EF4-FFF2-40B4-BE49-F238E27FC236}">
                <a16:creationId xmlns:a16="http://schemas.microsoft.com/office/drawing/2014/main" id="{804951AB-D950-437B-FB58-CE9AC40581FB}"/>
              </a:ext>
            </a:extLst>
          </p:cNvPr>
          <p:cNvSpPr>
            <a:spLocks noChangeAspect="1"/>
          </p:cNvSpPr>
          <p:nvPr/>
        </p:nvSpPr>
        <p:spPr>
          <a:xfrm>
            <a:off x="8811106" y="1100426"/>
            <a:ext cx="439200" cy="4392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63853">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grpSp>
        <p:nvGrpSpPr>
          <p:cNvPr id="120" name="Group 119">
            <a:extLst>
              <a:ext uri="{FF2B5EF4-FFF2-40B4-BE49-F238E27FC236}">
                <a16:creationId xmlns:a16="http://schemas.microsoft.com/office/drawing/2014/main" id="{419E111D-CB70-0A0D-FD1E-182F1235B724}"/>
              </a:ext>
            </a:extLst>
          </p:cNvPr>
          <p:cNvGrpSpPr>
            <a:grpSpLocks noChangeAspect="1"/>
          </p:cNvGrpSpPr>
          <p:nvPr/>
        </p:nvGrpSpPr>
        <p:grpSpPr>
          <a:xfrm>
            <a:off x="9908272" y="2167473"/>
            <a:ext cx="818536" cy="818536"/>
            <a:chOff x="9166108" y="4086058"/>
            <a:chExt cx="854749" cy="854749"/>
          </a:xfrm>
        </p:grpSpPr>
        <p:sp>
          <p:nvSpPr>
            <p:cNvPr id="118" name="Oval 117">
              <a:extLst>
                <a:ext uri="{FF2B5EF4-FFF2-40B4-BE49-F238E27FC236}">
                  <a16:creationId xmlns:a16="http://schemas.microsoft.com/office/drawing/2014/main" id="{1E8D845B-3744-F890-562A-9B93BFBD943F}"/>
                </a:ext>
              </a:extLst>
            </p:cNvPr>
            <p:cNvSpPr>
              <a:spLocks noChangeAspect="1"/>
            </p:cNvSpPr>
            <p:nvPr/>
          </p:nvSpPr>
          <p:spPr>
            <a:xfrm>
              <a:off x="9271478" y="4191559"/>
              <a:ext cx="644011" cy="643749"/>
            </a:xfrm>
            <a:prstGeom prst="ellipse">
              <a:avLst/>
            </a:prstGeom>
            <a:gradFill>
              <a:gsLst>
                <a:gs pos="4000">
                  <a:schemeClr val="bg1">
                    <a:lumMod val="69000"/>
                    <a:lumOff val="31000"/>
                  </a:schemeClr>
                </a:gs>
                <a:gs pos="71000">
                  <a:srgbClr val="D5DCFE">
                    <a:lumMod val="97249"/>
                  </a:srgbClr>
                </a:gs>
                <a:gs pos="60000">
                  <a:srgbClr val="D1D6EC"/>
                </a:gs>
                <a:gs pos="51000">
                  <a:schemeClr val="bg1">
                    <a:lumMod val="85000"/>
                  </a:schemeClr>
                </a:gs>
                <a:gs pos="26000">
                  <a:schemeClr val="bg1">
                    <a:lumMod val="79451"/>
                    <a:lumOff val="20549"/>
                    <a:alpha val="92667"/>
                  </a:schemeClr>
                </a:gs>
              </a:gsLst>
              <a:path path="circle">
                <a:fillToRect l="50000" t="50000" r="50000" b="50000"/>
              </a:path>
            </a:gradFill>
            <a:ln>
              <a:noFill/>
            </a:ln>
            <a:effectLst>
              <a:glow rad="599627">
                <a:srgbClr val="C5C8FF">
                  <a:alpha val="45664"/>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9" name="Oval 118">
              <a:extLst>
                <a:ext uri="{FF2B5EF4-FFF2-40B4-BE49-F238E27FC236}">
                  <a16:creationId xmlns:a16="http://schemas.microsoft.com/office/drawing/2014/main" id="{C372381C-149B-94C0-6D39-C1F132FA226B}"/>
                </a:ext>
              </a:extLst>
            </p:cNvPr>
            <p:cNvSpPr>
              <a:spLocks noChangeAspect="1"/>
            </p:cNvSpPr>
            <p:nvPr/>
          </p:nvSpPr>
          <p:spPr>
            <a:xfrm>
              <a:off x="9166108" y="4086058"/>
              <a:ext cx="854749" cy="854749"/>
            </a:xfrm>
            <a:prstGeom prst="ellipse">
              <a:avLst/>
            </a:prstGeom>
            <a:noFill/>
            <a:ln w="15875" cap="flat">
              <a:solidFill>
                <a:schemeClr val="bg1">
                  <a:lumMod val="85000"/>
                  <a:alpha val="29000"/>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grpSp>
        <p:nvGrpSpPr>
          <p:cNvPr id="122" name="Group 121">
            <a:extLst>
              <a:ext uri="{FF2B5EF4-FFF2-40B4-BE49-F238E27FC236}">
                <a16:creationId xmlns:a16="http://schemas.microsoft.com/office/drawing/2014/main" id="{9CA99A3F-BE09-A4B7-3C87-24415906FDF9}"/>
              </a:ext>
            </a:extLst>
          </p:cNvPr>
          <p:cNvGrpSpPr>
            <a:grpSpLocks noChangeAspect="1"/>
          </p:cNvGrpSpPr>
          <p:nvPr/>
        </p:nvGrpSpPr>
        <p:grpSpPr>
          <a:xfrm>
            <a:off x="3222354" y="3600069"/>
            <a:ext cx="754876" cy="754876"/>
            <a:chOff x="3239081" y="3547960"/>
            <a:chExt cx="754876" cy="754876"/>
          </a:xfrm>
        </p:grpSpPr>
        <p:sp>
          <p:nvSpPr>
            <p:cNvPr id="123" name="Oval 122">
              <a:extLst>
                <a:ext uri="{FF2B5EF4-FFF2-40B4-BE49-F238E27FC236}">
                  <a16:creationId xmlns:a16="http://schemas.microsoft.com/office/drawing/2014/main" id="{57A69A00-E396-63F3-26C8-E49E82FDA960}"/>
                </a:ext>
              </a:extLst>
            </p:cNvPr>
            <p:cNvSpPr>
              <a:spLocks noChangeAspect="1"/>
            </p:cNvSpPr>
            <p:nvPr/>
          </p:nvSpPr>
          <p:spPr>
            <a:xfrm>
              <a:off x="3299881" y="3608889"/>
              <a:ext cx="633276" cy="633018"/>
            </a:xfrm>
            <a:prstGeom prst="ellipse">
              <a:avLst/>
            </a:prstGeom>
            <a:gradFill>
              <a:gsLst>
                <a:gs pos="4000">
                  <a:schemeClr val="bg1">
                    <a:lumMod val="69000"/>
                    <a:lumOff val="31000"/>
                  </a:schemeClr>
                </a:gs>
                <a:gs pos="71000">
                  <a:srgbClr val="D5DCFE">
                    <a:lumMod val="97249"/>
                  </a:srgbClr>
                </a:gs>
                <a:gs pos="60000">
                  <a:srgbClr val="D1D6EC"/>
                </a:gs>
                <a:gs pos="51000">
                  <a:schemeClr val="bg1">
                    <a:lumMod val="85000"/>
                  </a:schemeClr>
                </a:gs>
                <a:gs pos="26000">
                  <a:schemeClr val="bg1">
                    <a:lumMod val="79451"/>
                    <a:lumOff val="20549"/>
                    <a:alpha val="92667"/>
                  </a:schemeClr>
                </a:gs>
              </a:gsLst>
              <a:path path="circle">
                <a:fillToRect l="50000" t="50000" r="50000" b="50000"/>
              </a:path>
            </a:gradFill>
            <a:ln>
              <a:noFill/>
            </a:ln>
            <a:effectLst>
              <a:glow rad="361299">
                <a:srgbClr val="C5C8FF">
                  <a:alpha val="45000"/>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4" name="Oval 123">
              <a:extLst>
                <a:ext uri="{FF2B5EF4-FFF2-40B4-BE49-F238E27FC236}">
                  <a16:creationId xmlns:a16="http://schemas.microsoft.com/office/drawing/2014/main" id="{E16C849B-9983-F891-AFF6-F1A238411B10}"/>
                </a:ext>
              </a:extLst>
            </p:cNvPr>
            <p:cNvSpPr>
              <a:spLocks noChangeAspect="1"/>
            </p:cNvSpPr>
            <p:nvPr/>
          </p:nvSpPr>
          <p:spPr>
            <a:xfrm>
              <a:off x="3239081" y="3547960"/>
              <a:ext cx="754876" cy="754876"/>
            </a:xfrm>
            <a:prstGeom prst="ellipse">
              <a:avLst/>
            </a:prstGeom>
            <a:noFill/>
            <a:ln w="15875" cap="flat">
              <a:solidFill>
                <a:schemeClr val="bg1">
                  <a:lumMod val="85000"/>
                  <a:alpha val="29000"/>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grpSp>
        <p:nvGrpSpPr>
          <p:cNvPr id="126" name="Group 125">
            <a:extLst>
              <a:ext uri="{FF2B5EF4-FFF2-40B4-BE49-F238E27FC236}">
                <a16:creationId xmlns:a16="http://schemas.microsoft.com/office/drawing/2014/main" id="{197A1C47-89EC-685B-7562-31F15973AFAE}"/>
              </a:ext>
            </a:extLst>
          </p:cNvPr>
          <p:cNvGrpSpPr/>
          <p:nvPr/>
        </p:nvGrpSpPr>
        <p:grpSpPr>
          <a:xfrm>
            <a:off x="5135147" y="3961116"/>
            <a:ext cx="660987" cy="662046"/>
            <a:chOff x="5608109" y="2418225"/>
            <a:chExt cx="660987" cy="662046"/>
          </a:xfrm>
        </p:grpSpPr>
        <p:sp>
          <p:nvSpPr>
            <p:cNvPr id="127" name="Oval 126">
              <a:extLst>
                <a:ext uri="{FF2B5EF4-FFF2-40B4-BE49-F238E27FC236}">
                  <a16:creationId xmlns:a16="http://schemas.microsoft.com/office/drawing/2014/main" id="{525ED302-984B-6666-9041-F297BB0A9A5D}"/>
                </a:ext>
              </a:extLst>
            </p:cNvPr>
            <p:cNvSpPr>
              <a:spLocks noChangeAspect="1"/>
            </p:cNvSpPr>
            <p:nvPr/>
          </p:nvSpPr>
          <p:spPr>
            <a:xfrm>
              <a:off x="5644047" y="2454692"/>
              <a:ext cx="589112" cy="589112"/>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63853">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8" name="Oval 127">
              <a:extLst>
                <a:ext uri="{FF2B5EF4-FFF2-40B4-BE49-F238E27FC236}">
                  <a16:creationId xmlns:a16="http://schemas.microsoft.com/office/drawing/2014/main" id="{4FDE2373-2959-31B1-6E1D-BFD73F2AD926}"/>
                </a:ext>
              </a:extLst>
            </p:cNvPr>
            <p:cNvSpPr>
              <a:spLocks noChangeAspect="1"/>
            </p:cNvSpPr>
            <p:nvPr/>
          </p:nvSpPr>
          <p:spPr>
            <a:xfrm>
              <a:off x="5608109" y="2418225"/>
              <a:ext cx="660987" cy="662046"/>
            </a:xfrm>
            <a:prstGeom prst="ellipse">
              <a:avLst/>
            </a:prstGeom>
            <a:noFill/>
            <a:ln w="15875" cap="flat">
              <a:solidFill>
                <a:schemeClr val="bg1">
                  <a:lumMod val="85000"/>
                  <a:alpha val="17292"/>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sp>
        <p:nvSpPr>
          <p:cNvPr id="300" name="Oval 299">
            <a:extLst>
              <a:ext uri="{FF2B5EF4-FFF2-40B4-BE49-F238E27FC236}">
                <a16:creationId xmlns:a16="http://schemas.microsoft.com/office/drawing/2014/main" id="{C5DDED7A-70AB-D7F6-D24A-C765683A3076}"/>
              </a:ext>
            </a:extLst>
          </p:cNvPr>
          <p:cNvSpPr>
            <a:spLocks noChangeAspect="1"/>
          </p:cNvSpPr>
          <p:nvPr/>
        </p:nvSpPr>
        <p:spPr>
          <a:xfrm>
            <a:off x="5995413" y="320838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1" name="Oval 50">
            <a:extLst>
              <a:ext uri="{FF2B5EF4-FFF2-40B4-BE49-F238E27FC236}">
                <a16:creationId xmlns:a16="http://schemas.microsoft.com/office/drawing/2014/main" id="{48D86469-E52D-E374-219B-1ACD7F57FBFB}"/>
              </a:ext>
            </a:extLst>
          </p:cNvPr>
          <p:cNvSpPr>
            <a:spLocks noChangeAspect="1"/>
          </p:cNvSpPr>
          <p:nvPr/>
        </p:nvSpPr>
        <p:spPr>
          <a:xfrm>
            <a:off x="4225166" y="279333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2" name="Oval 51">
            <a:extLst>
              <a:ext uri="{FF2B5EF4-FFF2-40B4-BE49-F238E27FC236}">
                <a16:creationId xmlns:a16="http://schemas.microsoft.com/office/drawing/2014/main" id="{9D99AD7C-E6A7-82F3-99DF-13974E44ACE4}"/>
              </a:ext>
            </a:extLst>
          </p:cNvPr>
          <p:cNvSpPr>
            <a:spLocks noChangeAspect="1"/>
          </p:cNvSpPr>
          <p:nvPr/>
        </p:nvSpPr>
        <p:spPr>
          <a:xfrm>
            <a:off x="2124246" y="335248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6" name="Oval 55">
            <a:extLst>
              <a:ext uri="{FF2B5EF4-FFF2-40B4-BE49-F238E27FC236}">
                <a16:creationId xmlns:a16="http://schemas.microsoft.com/office/drawing/2014/main" id="{AEA4D762-8724-E730-AD3E-C90113ED3A8D}"/>
              </a:ext>
            </a:extLst>
          </p:cNvPr>
          <p:cNvSpPr>
            <a:spLocks noChangeAspect="1"/>
          </p:cNvSpPr>
          <p:nvPr/>
        </p:nvSpPr>
        <p:spPr>
          <a:xfrm>
            <a:off x="2834119" y="28690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Tree>
    <p:extLst>
      <p:ext uri="{BB962C8B-B14F-4D97-AF65-F5344CB8AC3E}">
        <p14:creationId xmlns:p14="http://schemas.microsoft.com/office/powerpoint/2010/main" val="12933698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05ECC5DE-A6A2-1CE6-F6EF-D9D566985C75}"/>
              </a:ext>
            </a:extLst>
          </p:cNvPr>
          <p:cNvSpPr>
            <a:spLocks noChangeAspect="1"/>
          </p:cNvSpPr>
          <p:nvPr/>
        </p:nvSpPr>
        <p:spPr>
          <a:xfrm>
            <a:off x="10204820" y="4368638"/>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 name="Oval 17">
            <a:extLst>
              <a:ext uri="{FF2B5EF4-FFF2-40B4-BE49-F238E27FC236}">
                <a16:creationId xmlns:a16="http://schemas.microsoft.com/office/drawing/2014/main" id="{2B07FC6F-560E-29C1-B75F-F8C522D7E5D6}"/>
              </a:ext>
            </a:extLst>
          </p:cNvPr>
          <p:cNvSpPr>
            <a:spLocks noChangeAspect="1"/>
          </p:cNvSpPr>
          <p:nvPr/>
        </p:nvSpPr>
        <p:spPr>
          <a:xfrm rot="3268785">
            <a:off x="7304588" y="611573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 name="Oval 6">
            <a:extLst>
              <a:ext uri="{FF2B5EF4-FFF2-40B4-BE49-F238E27FC236}">
                <a16:creationId xmlns:a16="http://schemas.microsoft.com/office/drawing/2014/main" id="{CC4F266C-E651-E6F1-FCCF-8F5C14DAFF8C}"/>
              </a:ext>
            </a:extLst>
          </p:cNvPr>
          <p:cNvSpPr>
            <a:spLocks noChangeAspect="1"/>
          </p:cNvSpPr>
          <p:nvPr/>
        </p:nvSpPr>
        <p:spPr>
          <a:xfrm>
            <a:off x="11633589" y="467558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 name="Oval 19">
            <a:extLst>
              <a:ext uri="{FF2B5EF4-FFF2-40B4-BE49-F238E27FC236}">
                <a16:creationId xmlns:a16="http://schemas.microsoft.com/office/drawing/2014/main" id="{D5D1FD14-E50C-8ED5-4196-451CB877E00A}"/>
              </a:ext>
            </a:extLst>
          </p:cNvPr>
          <p:cNvSpPr>
            <a:spLocks noChangeAspect="1"/>
          </p:cNvSpPr>
          <p:nvPr/>
        </p:nvSpPr>
        <p:spPr>
          <a:xfrm rot="3268785">
            <a:off x="10554173" y="42141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4" name="Oval 203">
            <a:extLst>
              <a:ext uri="{FF2B5EF4-FFF2-40B4-BE49-F238E27FC236}">
                <a16:creationId xmlns:a16="http://schemas.microsoft.com/office/drawing/2014/main" id="{334E47C0-C17E-A9F2-232E-B5309ED440FA}"/>
              </a:ext>
            </a:extLst>
          </p:cNvPr>
          <p:cNvSpPr>
            <a:spLocks noChangeAspect="1"/>
          </p:cNvSpPr>
          <p:nvPr/>
        </p:nvSpPr>
        <p:spPr>
          <a:xfrm rot="19597934">
            <a:off x="9796516" y="527754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 name="Oval 12">
            <a:extLst>
              <a:ext uri="{FF2B5EF4-FFF2-40B4-BE49-F238E27FC236}">
                <a16:creationId xmlns:a16="http://schemas.microsoft.com/office/drawing/2014/main" id="{9B1B9B58-3B9E-B6F8-D8C4-F8987B7B1BEF}"/>
              </a:ext>
            </a:extLst>
          </p:cNvPr>
          <p:cNvSpPr>
            <a:spLocks noChangeAspect="1"/>
          </p:cNvSpPr>
          <p:nvPr/>
        </p:nvSpPr>
        <p:spPr>
          <a:xfrm rot="3268785">
            <a:off x="8580259" y="61795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2" name="Oval 201">
            <a:extLst>
              <a:ext uri="{FF2B5EF4-FFF2-40B4-BE49-F238E27FC236}">
                <a16:creationId xmlns:a16="http://schemas.microsoft.com/office/drawing/2014/main" id="{409C8182-15ED-4725-E081-94E8C85E5005}"/>
              </a:ext>
            </a:extLst>
          </p:cNvPr>
          <p:cNvSpPr>
            <a:spLocks noChangeAspect="1"/>
          </p:cNvSpPr>
          <p:nvPr/>
        </p:nvSpPr>
        <p:spPr>
          <a:xfrm rot="3268785">
            <a:off x="10686571" y="536489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 name="Oval 3">
            <a:extLst>
              <a:ext uri="{FF2B5EF4-FFF2-40B4-BE49-F238E27FC236}">
                <a16:creationId xmlns:a16="http://schemas.microsoft.com/office/drawing/2014/main" id="{60C8EE28-B540-EE78-3506-70ACA250DA04}"/>
              </a:ext>
            </a:extLst>
          </p:cNvPr>
          <p:cNvSpPr>
            <a:spLocks noChangeAspect="1"/>
          </p:cNvSpPr>
          <p:nvPr/>
        </p:nvSpPr>
        <p:spPr>
          <a:xfrm rot="3268785">
            <a:off x="9931099" y="611573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0" name="Oval 49">
            <a:extLst>
              <a:ext uri="{FF2B5EF4-FFF2-40B4-BE49-F238E27FC236}">
                <a16:creationId xmlns:a16="http://schemas.microsoft.com/office/drawing/2014/main" id="{86107ED7-F42B-A5A6-D0F3-0E503619A401}"/>
              </a:ext>
            </a:extLst>
          </p:cNvPr>
          <p:cNvSpPr>
            <a:spLocks noChangeAspect="1"/>
          </p:cNvSpPr>
          <p:nvPr/>
        </p:nvSpPr>
        <p:spPr>
          <a:xfrm>
            <a:off x="3359503" y="1610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4" name="Oval 53">
            <a:extLst>
              <a:ext uri="{FF2B5EF4-FFF2-40B4-BE49-F238E27FC236}">
                <a16:creationId xmlns:a16="http://schemas.microsoft.com/office/drawing/2014/main" id="{075318E8-761F-6829-16C9-2A07CDFE8AD4}"/>
              </a:ext>
            </a:extLst>
          </p:cNvPr>
          <p:cNvSpPr>
            <a:spLocks noChangeAspect="1"/>
          </p:cNvSpPr>
          <p:nvPr/>
        </p:nvSpPr>
        <p:spPr>
          <a:xfrm>
            <a:off x="2753434" y="136278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3" name="Oval 292">
            <a:extLst>
              <a:ext uri="{FF2B5EF4-FFF2-40B4-BE49-F238E27FC236}">
                <a16:creationId xmlns:a16="http://schemas.microsoft.com/office/drawing/2014/main" id="{D0302D78-207B-4E62-1115-C041A06E03AD}"/>
              </a:ext>
            </a:extLst>
          </p:cNvPr>
          <p:cNvSpPr>
            <a:spLocks noChangeAspect="1"/>
          </p:cNvSpPr>
          <p:nvPr/>
        </p:nvSpPr>
        <p:spPr>
          <a:xfrm>
            <a:off x="2035598" y="189847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2" name="Oval 241">
            <a:extLst>
              <a:ext uri="{FF2B5EF4-FFF2-40B4-BE49-F238E27FC236}">
                <a16:creationId xmlns:a16="http://schemas.microsoft.com/office/drawing/2014/main" id="{E6CE3029-BFEB-4D7C-1665-1306FD595149}"/>
              </a:ext>
            </a:extLst>
          </p:cNvPr>
          <p:cNvSpPr>
            <a:spLocks noChangeAspect="1"/>
          </p:cNvSpPr>
          <p:nvPr/>
        </p:nvSpPr>
        <p:spPr>
          <a:xfrm>
            <a:off x="1029186"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7" name="Oval 236">
            <a:extLst>
              <a:ext uri="{FF2B5EF4-FFF2-40B4-BE49-F238E27FC236}">
                <a16:creationId xmlns:a16="http://schemas.microsoft.com/office/drawing/2014/main" id="{B50A119B-94EE-1CEF-CF52-EF9CC4D9271C}"/>
              </a:ext>
            </a:extLst>
          </p:cNvPr>
          <p:cNvSpPr>
            <a:spLocks noChangeAspect="1"/>
          </p:cNvSpPr>
          <p:nvPr/>
        </p:nvSpPr>
        <p:spPr>
          <a:xfrm>
            <a:off x="1842386" y="106009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3" name="Oval 272">
            <a:extLst>
              <a:ext uri="{FF2B5EF4-FFF2-40B4-BE49-F238E27FC236}">
                <a16:creationId xmlns:a16="http://schemas.microsoft.com/office/drawing/2014/main" id="{2E0BBB53-19DF-7331-160B-961425CCC17B}"/>
              </a:ext>
            </a:extLst>
          </p:cNvPr>
          <p:cNvSpPr>
            <a:spLocks noChangeAspect="1"/>
          </p:cNvSpPr>
          <p:nvPr/>
        </p:nvSpPr>
        <p:spPr>
          <a:xfrm>
            <a:off x="4066969" y="49395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7" name="Oval 186">
            <a:extLst>
              <a:ext uri="{FF2B5EF4-FFF2-40B4-BE49-F238E27FC236}">
                <a16:creationId xmlns:a16="http://schemas.microsoft.com/office/drawing/2014/main" id="{392BB49C-5DB9-4D07-D92B-9EF866155714}"/>
              </a:ext>
            </a:extLst>
          </p:cNvPr>
          <p:cNvSpPr>
            <a:spLocks noChangeAspect="1"/>
          </p:cNvSpPr>
          <p:nvPr/>
        </p:nvSpPr>
        <p:spPr>
          <a:xfrm>
            <a:off x="1226235" y="62254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0" name="Oval 239">
            <a:extLst>
              <a:ext uri="{FF2B5EF4-FFF2-40B4-BE49-F238E27FC236}">
                <a16:creationId xmlns:a16="http://schemas.microsoft.com/office/drawing/2014/main" id="{3DC72947-5239-1FE0-73B6-BFCBCCAE0E10}"/>
              </a:ext>
            </a:extLst>
          </p:cNvPr>
          <p:cNvSpPr>
            <a:spLocks noChangeAspect="1"/>
          </p:cNvSpPr>
          <p:nvPr/>
        </p:nvSpPr>
        <p:spPr>
          <a:xfrm>
            <a:off x="4018798" y="115341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 name="Oval 10">
            <a:extLst>
              <a:ext uri="{FF2B5EF4-FFF2-40B4-BE49-F238E27FC236}">
                <a16:creationId xmlns:a16="http://schemas.microsoft.com/office/drawing/2014/main" id="{292B9077-E0A1-D02B-D689-32CE902681C9}"/>
              </a:ext>
            </a:extLst>
          </p:cNvPr>
          <p:cNvSpPr>
            <a:spLocks noChangeAspect="1"/>
          </p:cNvSpPr>
          <p:nvPr/>
        </p:nvSpPr>
        <p:spPr>
          <a:xfrm rot="3268785">
            <a:off x="8994067" y="460012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1" name="Oval 190">
            <a:extLst>
              <a:ext uri="{FF2B5EF4-FFF2-40B4-BE49-F238E27FC236}">
                <a16:creationId xmlns:a16="http://schemas.microsoft.com/office/drawing/2014/main" id="{3C0BD570-B24B-7F64-4CD4-218B0EDB7774}"/>
              </a:ext>
            </a:extLst>
          </p:cNvPr>
          <p:cNvSpPr>
            <a:spLocks noChangeAspect="1"/>
          </p:cNvSpPr>
          <p:nvPr/>
        </p:nvSpPr>
        <p:spPr>
          <a:xfrm>
            <a:off x="652206" y="317823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4" name="Oval 293">
            <a:extLst>
              <a:ext uri="{FF2B5EF4-FFF2-40B4-BE49-F238E27FC236}">
                <a16:creationId xmlns:a16="http://schemas.microsoft.com/office/drawing/2014/main" id="{64139F89-8BFA-568C-8140-A3C11081617B}"/>
              </a:ext>
            </a:extLst>
          </p:cNvPr>
          <p:cNvSpPr>
            <a:spLocks noChangeAspect="1"/>
          </p:cNvSpPr>
          <p:nvPr/>
        </p:nvSpPr>
        <p:spPr>
          <a:xfrm>
            <a:off x="1986657" y="394150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7" name="Oval 196">
            <a:extLst>
              <a:ext uri="{FF2B5EF4-FFF2-40B4-BE49-F238E27FC236}">
                <a16:creationId xmlns:a16="http://schemas.microsoft.com/office/drawing/2014/main" id="{DA824DBE-8BA2-54A9-56E8-AD9FE35EF00A}"/>
              </a:ext>
            </a:extLst>
          </p:cNvPr>
          <p:cNvSpPr>
            <a:spLocks noChangeAspect="1"/>
          </p:cNvSpPr>
          <p:nvPr/>
        </p:nvSpPr>
        <p:spPr>
          <a:xfrm>
            <a:off x="1847246" y="26086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1" name="Oval 40">
            <a:extLst>
              <a:ext uri="{FF2B5EF4-FFF2-40B4-BE49-F238E27FC236}">
                <a16:creationId xmlns:a16="http://schemas.microsoft.com/office/drawing/2014/main" id="{CB3474FB-4851-8230-3A0E-CDCC1C892914}"/>
              </a:ext>
            </a:extLst>
          </p:cNvPr>
          <p:cNvSpPr>
            <a:spLocks noChangeAspect="1"/>
          </p:cNvSpPr>
          <p:nvPr/>
        </p:nvSpPr>
        <p:spPr>
          <a:xfrm>
            <a:off x="6207365" y="102832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6" name="Oval 105">
            <a:extLst>
              <a:ext uri="{FF2B5EF4-FFF2-40B4-BE49-F238E27FC236}">
                <a16:creationId xmlns:a16="http://schemas.microsoft.com/office/drawing/2014/main" id="{161B15A6-5C72-828B-8A47-BD1AB6E3E1B7}"/>
              </a:ext>
            </a:extLst>
          </p:cNvPr>
          <p:cNvSpPr>
            <a:spLocks noChangeAspect="1"/>
          </p:cNvSpPr>
          <p:nvPr/>
        </p:nvSpPr>
        <p:spPr>
          <a:xfrm flipH="1">
            <a:off x="9676305" y="145505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2" name="Oval 281">
            <a:extLst>
              <a:ext uri="{FF2B5EF4-FFF2-40B4-BE49-F238E27FC236}">
                <a16:creationId xmlns:a16="http://schemas.microsoft.com/office/drawing/2014/main" id="{6F076AFC-13DF-EB73-F138-60ABDADFFE46}"/>
              </a:ext>
            </a:extLst>
          </p:cNvPr>
          <p:cNvSpPr>
            <a:spLocks noChangeAspect="1"/>
          </p:cNvSpPr>
          <p:nvPr/>
        </p:nvSpPr>
        <p:spPr>
          <a:xfrm>
            <a:off x="11116982" y="349504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7" name="Oval 276">
            <a:extLst>
              <a:ext uri="{FF2B5EF4-FFF2-40B4-BE49-F238E27FC236}">
                <a16:creationId xmlns:a16="http://schemas.microsoft.com/office/drawing/2014/main" id="{2ABA6668-CFDD-FED9-2C74-E058F26843B5}"/>
              </a:ext>
            </a:extLst>
          </p:cNvPr>
          <p:cNvSpPr>
            <a:spLocks noChangeAspect="1"/>
          </p:cNvSpPr>
          <p:nvPr/>
        </p:nvSpPr>
        <p:spPr>
          <a:xfrm>
            <a:off x="9611865" y="4553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8" name="Oval 277">
            <a:extLst>
              <a:ext uri="{FF2B5EF4-FFF2-40B4-BE49-F238E27FC236}">
                <a16:creationId xmlns:a16="http://schemas.microsoft.com/office/drawing/2014/main" id="{5CB47E8A-975F-A04C-41D4-3F8EB3B06B70}"/>
              </a:ext>
            </a:extLst>
          </p:cNvPr>
          <p:cNvSpPr>
            <a:spLocks noChangeAspect="1"/>
          </p:cNvSpPr>
          <p:nvPr/>
        </p:nvSpPr>
        <p:spPr>
          <a:xfrm>
            <a:off x="8469934" y="6225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9" name="Oval 278">
            <a:extLst>
              <a:ext uri="{FF2B5EF4-FFF2-40B4-BE49-F238E27FC236}">
                <a16:creationId xmlns:a16="http://schemas.microsoft.com/office/drawing/2014/main" id="{5342AC89-52DE-53E9-045E-3B4408350315}"/>
              </a:ext>
            </a:extLst>
          </p:cNvPr>
          <p:cNvSpPr>
            <a:spLocks noChangeAspect="1"/>
          </p:cNvSpPr>
          <p:nvPr/>
        </p:nvSpPr>
        <p:spPr>
          <a:xfrm>
            <a:off x="11543156" y="274015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9" name="Oval 188">
            <a:extLst>
              <a:ext uri="{FF2B5EF4-FFF2-40B4-BE49-F238E27FC236}">
                <a16:creationId xmlns:a16="http://schemas.microsoft.com/office/drawing/2014/main" id="{AD47A386-3D8D-49F9-E47E-EF9216CC4E0E}"/>
              </a:ext>
            </a:extLst>
          </p:cNvPr>
          <p:cNvSpPr>
            <a:spLocks noChangeAspect="1"/>
          </p:cNvSpPr>
          <p:nvPr/>
        </p:nvSpPr>
        <p:spPr>
          <a:xfrm>
            <a:off x="4735337" y="8159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7" name="Oval 206">
            <a:extLst>
              <a:ext uri="{FF2B5EF4-FFF2-40B4-BE49-F238E27FC236}">
                <a16:creationId xmlns:a16="http://schemas.microsoft.com/office/drawing/2014/main" id="{8A71CB2F-92A6-0204-B99C-89B410315F6E}"/>
              </a:ext>
            </a:extLst>
          </p:cNvPr>
          <p:cNvSpPr>
            <a:spLocks noChangeAspect="1"/>
          </p:cNvSpPr>
          <p:nvPr/>
        </p:nvSpPr>
        <p:spPr>
          <a:xfrm rot="3268785">
            <a:off x="3765964" y="64044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1" name="Oval 250">
            <a:extLst>
              <a:ext uri="{FF2B5EF4-FFF2-40B4-BE49-F238E27FC236}">
                <a16:creationId xmlns:a16="http://schemas.microsoft.com/office/drawing/2014/main" id="{BFE04514-9813-1C35-F605-12CF32F9C41E}"/>
              </a:ext>
            </a:extLst>
          </p:cNvPr>
          <p:cNvSpPr>
            <a:spLocks noChangeAspect="1"/>
          </p:cNvSpPr>
          <p:nvPr/>
        </p:nvSpPr>
        <p:spPr>
          <a:xfrm rot="3268785">
            <a:off x="5314674" y="596653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9" name="Oval 208">
            <a:extLst>
              <a:ext uri="{FF2B5EF4-FFF2-40B4-BE49-F238E27FC236}">
                <a16:creationId xmlns:a16="http://schemas.microsoft.com/office/drawing/2014/main" id="{DBC8C7D2-2F16-55F6-322A-78EC2DFDE598}"/>
              </a:ext>
            </a:extLst>
          </p:cNvPr>
          <p:cNvSpPr>
            <a:spLocks noChangeAspect="1"/>
          </p:cNvSpPr>
          <p:nvPr/>
        </p:nvSpPr>
        <p:spPr>
          <a:xfrm rot="3268785">
            <a:off x="4513493" y="634065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1" name="Oval 240">
            <a:extLst>
              <a:ext uri="{FF2B5EF4-FFF2-40B4-BE49-F238E27FC236}">
                <a16:creationId xmlns:a16="http://schemas.microsoft.com/office/drawing/2014/main" id="{9551A1AC-9B3C-3570-855C-3495D2978821}"/>
              </a:ext>
            </a:extLst>
          </p:cNvPr>
          <p:cNvSpPr>
            <a:spLocks noChangeAspect="1"/>
          </p:cNvSpPr>
          <p:nvPr/>
        </p:nvSpPr>
        <p:spPr>
          <a:xfrm>
            <a:off x="7747100" y="40292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9" name="Oval 148">
            <a:extLst>
              <a:ext uri="{FF2B5EF4-FFF2-40B4-BE49-F238E27FC236}">
                <a16:creationId xmlns:a16="http://schemas.microsoft.com/office/drawing/2014/main" id="{62DDCBB9-C294-6BC4-EEB2-A4DA6092CDA2}"/>
              </a:ext>
            </a:extLst>
          </p:cNvPr>
          <p:cNvSpPr>
            <a:spLocks noChangeAspect="1"/>
          </p:cNvSpPr>
          <p:nvPr/>
        </p:nvSpPr>
        <p:spPr>
          <a:xfrm>
            <a:off x="6713702" y="84755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3" name="Oval 242">
            <a:extLst>
              <a:ext uri="{FF2B5EF4-FFF2-40B4-BE49-F238E27FC236}">
                <a16:creationId xmlns:a16="http://schemas.microsoft.com/office/drawing/2014/main" id="{6E966C8B-A1C2-EF10-91C8-62A6995669B0}"/>
              </a:ext>
            </a:extLst>
          </p:cNvPr>
          <p:cNvSpPr>
            <a:spLocks noChangeAspect="1"/>
          </p:cNvSpPr>
          <p:nvPr/>
        </p:nvSpPr>
        <p:spPr>
          <a:xfrm>
            <a:off x="8211728" y="89327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7" name="Oval 246">
            <a:extLst>
              <a:ext uri="{FF2B5EF4-FFF2-40B4-BE49-F238E27FC236}">
                <a16:creationId xmlns:a16="http://schemas.microsoft.com/office/drawing/2014/main" id="{B750DC4C-173D-8CF5-5366-FF79CE1987AC}"/>
              </a:ext>
            </a:extLst>
          </p:cNvPr>
          <p:cNvSpPr>
            <a:spLocks noChangeAspect="1"/>
          </p:cNvSpPr>
          <p:nvPr/>
        </p:nvSpPr>
        <p:spPr>
          <a:xfrm>
            <a:off x="10465296" y="10186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8" name="Oval 247">
            <a:extLst>
              <a:ext uri="{FF2B5EF4-FFF2-40B4-BE49-F238E27FC236}">
                <a16:creationId xmlns:a16="http://schemas.microsoft.com/office/drawing/2014/main" id="{84A0E039-423D-260F-4437-2487E8C64BDB}"/>
              </a:ext>
            </a:extLst>
          </p:cNvPr>
          <p:cNvSpPr>
            <a:spLocks noChangeAspect="1"/>
          </p:cNvSpPr>
          <p:nvPr/>
        </p:nvSpPr>
        <p:spPr>
          <a:xfrm>
            <a:off x="11579156" y="131706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9" name="Oval 248">
            <a:extLst>
              <a:ext uri="{FF2B5EF4-FFF2-40B4-BE49-F238E27FC236}">
                <a16:creationId xmlns:a16="http://schemas.microsoft.com/office/drawing/2014/main" id="{15975944-F434-CF8F-6377-798E2CF9BAE6}"/>
              </a:ext>
            </a:extLst>
          </p:cNvPr>
          <p:cNvSpPr>
            <a:spLocks noChangeAspect="1"/>
          </p:cNvSpPr>
          <p:nvPr/>
        </p:nvSpPr>
        <p:spPr>
          <a:xfrm>
            <a:off x="11366349" y="19785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 name="Oval 18">
            <a:extLst>
              <a:ext uri="{FF2B5EF4-FFF2-40B4-BE49-F238E27FC236}">
                <a16:creationId xmlns:a16="http://schemas.microsoft.com/office/drawing/2014/main" id="{02E61984-F812-925D-1914-4F35112ABB05}"/>
              </a:ext>
            </a:extLst>
          </p:cNvPr>
          <p:cNvSpPr>
            <a:spLocks noChangeAspect="1"/>
          </p:cNvSpPr>
          <p:nvPr/>
        </p:nvSpPr>
        <p:spPr>
          <a:xfrm>
            <a:off x="2416703" y="456110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 name="Oval 29">
            <a:extLst>
              <a:ext uri="{FF2B5EF4-FFF2-40B4-BE49-F238E27FC236}">
                <a16:creationId xmlns:a16="http://schemas.microsoft.com/office/drawing/2014/main" id="{BE5482E4-2984-8117-D4E1-59F4743A3610}"/>
              </a:ext>
            </a:extLst>
          </p:cNvPr>
          <p:cNvSpPr>
            <a:spLocks noChangeAspect="1"/>
          </p:cNvSpPr>
          <p:nvPr/>
        </p:nvSpPr>
        <p:spPr>
          <a:xfrm>
            <a:off x="3066712" y="854077"/>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2" name="Oval 31">
            <a:extLst>
              <a:ext uri="{FF2B5EF4-FFF2-40B4-BE49-F238E27FC236}">
                <a16:creationId xmlns:a16="http://schemas.microsoft.com/office/drawing/2014/main" id="{EC454FE1-0317-948C-7449-E3AE7C7AC646}"/>
              </a:ext>
            </a:extLst>
          </p:cNvPr>
          <p:cNvSpPr>
            <a:spLocks noChangeAspect="1"/>
          </p:cNvSpPr>
          <p:nvPr/>
        </p:nvSpPr>
        <p:spPr>
          <a:xfrm>
            <a:off x="8528794" y="10196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3" name="Oval 32">
            <a:extLst>
              <a:ext uri="{FF2B5EF4-FFF2-40B4-BE49-F238E27FC236}">
                <a16:creationId xmlns:a16="http://schemas.microsoft.com/office/drawing/2014/main" id="{C40AE68B-B17C-148A-A124-AE24B6388127}"/>
              </a:ext>
            </a:extLst>
          </p:cNvPr>
          <p:cNvSpPr>
            <a:spLocks noChangeAspect="1"/>
          </p:cNvSpPr>
          <p:nvPr/>
        </p:nvSpPr>
        <p:spPr>
          <a:xfrm>
            <a:off x="9523904" y="100564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4" name="Oval 33">
            <a:extLst>
              <a:ext uri="{FF2B5EF4-FFF2-40B4-BE49-F238E27FC236}">
                <a16:creationId xmlns:a16="http://schemas.microsoft.com/office/drawing/2014/main" id="{E4D79C14-4780-4A18-C425-65B7BAD7D2F5}"/>
              </a:ext>
            </a:extLst>
          </p:cNvPr>
          <p:cNvSpPr>
            <a:spLocks noChangeAspect="1"/>
          </p:cNvSpPr>
          <p:nvPr/>
        </p:nvSpPr>
        <p:spPr>
          <a:xfrm>
            <a:off x="11402349" y="5451559"/>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5" name="Oval 34">
            <a:extLst>
              <a:ext uri="{FF2B5EF4-FFF2-40B4-BE49-F238E27FC236}">
                <a16:creationId xmlns:a16="http://schemas.microsoft.com/office/drawing/2014/main" id="{52F51F3F-F9A2-39AB-3E35-2B63730755BD}"/>
              </a:ext>
            </a:extLst>
          </p:cNvPr>
          <p:cNvSpPr>
            <a:spLocks noChangeAspect="1"/>
          </p:cNvSpPr>
          <p:nvPr/>
        </p:nvSpPr>
        <p:spPr>
          <a:xfrm>
            <a:off x="10726808" y="1926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6" name="Oval 35">
            <a:extLst>
              <a:ext uri="{FF2B5EF4-FFF2-40B4-BE49-F238E27FC236}">
                <a16:creationId xmlns:a16="http://schemas.microsoft.com/office/drawing/2014/main" id="{579B2B6E-3B07-420B-95A7-224A94D8F482}"/>
              </a:ext>
            </a:extLst>
          </p:cNvPr>
          <p:cNvSpPr>
            <a:spLocks noChangeAspect="1"/>
          </p:cNvSpPr>
          <p:nvPr/>
        </p:nvSpPr>
        <p:spPr>
          <a:xfrm flipH="1">
            <a:off x="9523905" y="13026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2" name="Oval 41">
            <a:extLst>
              <a:ext uri="{FF2B5EF4-FFF2-40B4-BE49-F238E27FC236}">
                <a16:creationId xmlns:a16="http://schemas.microsoft.com/office/drawing/2014/main" id="{7A71DFB6-55C0-A620-43F5-8A558805866B}"/>
              </a:ext>
            </a:extLst>
          </p:cNvPr>
          <p:cNvSpPr>
            <a:spLocks noChangeAspect="1"/>
          </p:cNvSpPr>
          <p:nvPr/>
        </p:nvSpPr>
        <p:spPr>
          <a:xfrm>
            <a:off x="10915823" y="200578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7" name="Oval 46">
            <a:extLst>
              <a:ext uri="{FF2B5EF4-FFF2-40B4-BE49-F238E27FC236}">
                <a16:creationId xmlns:a16="http://schemas.microsoft.com/office/drawing/2014/main" id="{52CA1DEC-19BA-6E11-968F-D260E2F2F7DB}"/>
              </a:ext>
            </a:extLst>
          </p:cNvPr>
          <p:cNvSpPr>
            <a:spLocks noChangeAspect="1"/>
          </p:cNvSpPr>
          <p:nvPr/>
        </p:nvSpPr>
        <p:spPr>
          <a:xfrm>
            <a:off x="8985851" y="87041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6" name="Oval 75">
            <a:extLst>
              <a:ext uri="{FF2B5EF4-FFF2-40B4-BE49-F238E27FC236}">
                <a16:creationId xmlns:a16="http://schemas.microsoft.com/office/drawing/2014/main" id="{9C18127F-6822-6736-5407-7D3605A39799}"/>
              </a:ext>
            </a:extLst>
          </p:cNvPr>
          <p:cNvSpPr>
            <a:spLocks noChangeAspect="1"/>
          </p:cNvSpPr>
          <p:nvPr/>
        </p:nvSpPr>
        <p:spPr>
          <a:xfrm>
            <a:off x="11430070" y="3407011"/>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8" name="Oval 77">
            <a:extLst>
              <a:ext uri="{FF2B5EF4-FFF2-40B4-BE49-F238E27FC236}">
                <a16:creationId xmlns:a16="http://schemas.microsoft.com/office/drawing/2014/main" id="{10160B9C-37EC-1A25-D0ED-14B6EBA13040}"/>
              </a:ext>
            </a:extLst>
          </p:cNvPr>
          <p:cNvSpPr>
            <a:spLocks noChangeAspect="1"/>
          </p:cNvSpPr>
          <p:nvPr/>
        </p:nvSpPr>
        <p:spPr>
          <a:xfrm>
            <a:off x="1847246" y="47180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0" name="Oval 79">
            <a:extLst>
              <a:ext uri="{FF2B5EF4-FFF2-40B4-BE49-F238E27FC236}">
                <a16:creationId xmlns:a16="http://schemas.microsoft.com/office/drawing/2014/main" id="{51D8108B-C3B5-EB7C-AB80-F7E502718C22}"/>
              </a:ext>
            </a:extLst>
          </p:cNvPr>
          <p:cNvSpPr>
            <a:spLocks noChangeAspect="1"/>
          </p:cNvSpPr>
          <p:nvPr/>
        </p:nvSpPr>
        <p:spPr>
          <a:xfrm>
            <a:off x="1667393" y="4623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1" name="Oval 90">
            <a:extLst>
              <a:ext uri="{FF2B5EF4-FFF2-40B4-BE49-F238E27FC236}">
                <a16:creationId xmlns:a16="http://schemas.microsoft.com/office/drawing/2014/main" id="{17157F81-95CF-7F36-9682-9EE341218486}"/>
              </a:ext>
            </a:extLst>
          </p:cNvPr>
          <p:cNvSpPr>
            <a:spLocks noChangeAspect="1"/>
          </p:cNvSpPr>
          <p:nvPr/>
        </p:nvSpPr>
        <p:spPr>
          <a:xfrm>
            <a:off x="9204587" y="7825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8" name="Oval 97">
            <a:extLst>
              <a:ext uri="{FF2B5EF4-FFF2-40B4-BE49-F238E27FC236}">
                <a16:creationId xmlns:a16="http://schemas.microsoft.com/office/drawing/2014/main" id="{7F896F14-5AAE-B023-71F2-53CD14E89433}"/>
              </a:ext>
            </a:extLst>
          </p:cNvPr>
          <p:cNvSpPr>
            <a:spLocks noChangeAspect="1"/>
          </p:cNvSpPr>
          <p:nvPr/>
        </p:nvSpPr>
        <p:spPr>
          <a:xfrm>
            <a:off x="1621674" y="59868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8" name="Oval 107">
            <a:extLst>
              <a:ext uri="{FF2B5EF4-FFF2-40B4-BE49-F238E27FC236}">
                <a16:creationId xmlns:a16="http://schemas.microsoft.com/office/drawing/2014/main" id="{43C08026-4E31-3F36-208C-771E885F29F6}"/>
              </a:ext>
            </a:extLst>
          </p:cNvPr>
          <p:cNvSpPr>
            <a:spLocks noChangeAspect="1"/>
          </p:cNvSpPr>
          <p:nvPr/>
        </p:nvSpPr>
        <p:spPr>
          <a:xfrm flipH="1">
            <a:off x="9089563" y="95387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9" name="Oval 108">
            <a:extLst>
              <a:ext uri="{FF2B5EF4-FFF2-40B4-BE49-F238E27FC236}">
                <a16:creationId xmlns:a16="http://schemas.microsoft.com/office/drawing/2014/main" id="{68CAEA55-7297-0A0B-0F59-6355730CFF3F}"/>
              </a:ext>
            </a:extLst>
          </p:cNvPr>
          <p:cNvSpPr>
            <a:spLocks noChangeAspect="1"/>
          </p:cNvSpPr>
          <p:nvPr/>
        </p:nvSpPr>
        <p:spPr>
          <a:xfrm>
            <a:off x="5936358" y="46347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0" name="Oval 109">
            <a:extLst>
              <a:ext uri="{FF2B5EF4-FFF2-40B4-BE49-F238E27FC236}">
                <a16:creationId xmlns:a16="http://schemas.microsoft.com/office/drawing/2014/main" id="{E7CD4839-4258-6B16-7251-1FE5E134620F}"/>
              </a:ext>
            </a:extLst>
          </p:cNvPr>
          <p:cNvSpPr>
            <a:spLocks noChangeAspect="1"/>
          </p:cNvSpPr>
          <p:nvPr/>
        </p:nvSpPr>
        <p:spPr>
          <a:xfrm>
            <a:off x="8483075" y="125693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1" name="Oval 110">
            <a:extLst>
              <a:ext uri="{FF2B5EF4-FFF2-40B4-BE49-F238E27FC236}">
                <a16:creationId xmlns:a16="http://schemas.microsoft.com/office/drawing/2014/main" id="{A900DEB2-ED30-B198-A06B-68B655BF2DA8}"/>
              </a:ext>
            </a:extLst>
          </p:cNvPr>
          <p:cNvSpPr>
            <a:spLocks noChangeAspect="1"/>
          </p:cNvSpPr>
          <p:nvPr/>
        </p:nvSpPr>
        <p:spPr>
          <a:xfrm>
            <a:off x="7233484" y="1146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1" name="Oval 150">
            <a:extLst>
              <a:ext uri="{FF2B5EF4-FFF2-40B4-BE49-F238E27FC236}">
                <a16:creationId xmlns:a16="http://schemas.microsoft.com/office/drawing/2014/main" id="{059745A0-A865-EF6D-D69E-A9BC20AF9DF3}"/>
              </a:ext>
            </a:extLst>
          </p:cNvPr>
          <p:cNvSpPr>
            <a:spLocks noChangeAspect="1"/>
          </p:cNvSpPr>
          <p:nvPr/>
        </p:nvSpPr>
        <p:spPr>
          <a:xfrm>
            <a:off x="8701786" y="8258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7" name="Oval 156">
            <a:extLst>
              <a:ext uri="{FF2B5EF4-FFF2-40B4-BE49-F238E27FC236}">
                <a16:creationId xmlns:a16="http://schemas.microsoft.com/office/drawing/2014/main" id="{13772711-52E3-776A-09AE-A754FA1A4DEB}"/>
              </a:ext>
            </a:extLst>
          </p:cNvPr>
          <p:cNvSpPr>
            <a:spLocks noChangeAspect="1"/>
          </p:cNvSpPr>
          <p:nvPr/>
        </p:nvSpPr>
        <p:spPr>
          <a:xfrm>
            <a:off x="10803663"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1" name="Rectangle 180">
            <a:extLst>
              <a:ext uri="{FF2B5EF4-FFF2-40B4-BE49-F238E27FC236}">
                <a16:creationId xmlns:a16="http://schemas.microsoft.com/office/drawing/2014/main" id="{C2370D4F-2F35-C869-36F5-B45F5CD88A45}"/>
              </a:ext>
            </a:extLst>
          </p:cNvPr>
          <p:cNvSpPr/>
          <p:nvPr/>
        </p:nvSpPr>
        <p:spPr>
          <a:xfrm>
            <a:off x="-1350356" y="-210906"/>
            <a:ext cx="14573427" cy="8860863"/>
          </a:xfrm>
          <a:prstGeom prst="rect">
            <a:avLst/>
          </a:prstGeom>
          <a:solidFill>
            <a:schemeClr val="tx1">
              <a:alpha val="4508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208" name="Oval 207">
            <a:extLst>
              <a:ext uri="{FF2B5EF4-FFF2-40B4-BE49-F238E27FC236}">
                <a16:creationId xmlns:a16="http://schemas.microsoft.com/office/drawing/2014/main" id="{DB05FBD0-599B-9BEF-7565-86235595F5C6}"/>
              </a:ext>
            </a:extLst>
          </p:cNvPr>
          <p:cNvSpPr>
            <a:spLocks noChangeAspect="1"/>
          </p:cNvSpPr>
          <p:nvPr/>
        </p:nvSpPr>
        <p:spPr>
          <a:xfrm rot="3268785">
            <a:off x="1535001" y="349391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0" name="Oval 209">
            <a:extLst>
              <a:ext uri="{FF2B5EF4-FFF2-40B4-BE49-F238E27FC236}">
                <a16:creationId xmlns:a16="http://schemas.microsoft.com/office/drawing/2014/main" id="{E6147D08-2D8A-96E4-E5BD-76547F224777}"/>
              </a:ext>
            </a:extLst>
          </p:cNvPr>
          <p:cNvSpPr>
            <a:spLocks noChangeAspect="1"/>
          </p:cNvSpPr>
          <p:nvPr/>
        </p:nvSpPr>
        <p:spPr>
          <a:xfrm rot="3268785">
            <a:off x="847252" y="536298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1" name="Oval 210">
            <a:extLst>
              <a:ext uri="{FF2B5EF4-FFF2-40B4-BE49-F238E27FC236}">
                <a16:creationId xmlns:a16="http://schemas.microsoft.com/office/drawing/2014/main" id="{A06CC250-E088-9590-118E-FEFD7EADC7CC}"/>
              </a:ext>
            </a:extLst>
          </p:cNvPr>
          <p:cNvSpPr>
            <a:spLocks noChangeAspect="1"/>
          </p:cNvSpPr>
          <p:nvPr/>
        </p:nvSpPr>
        <p:spPr>
          <a:xfrm rot="3268785">
            <a:off x="1563933" y="41764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2" name="Oval 211">
            <a:extLst>
              <a:ext uri="{FF2B5EF4-FFF2-40B4-BE49-F238E27FC236}">
                <a16:creationId xmlns:a16="http://schemas.microsoft.com/office/drawing/2014/main" id="{E80F36DF-260C-6A35-8769-7A20F42296A6}"/>
              </a:ext>
            </a:extLst>
          </p:cNvPr>
          <p:cNvSpPr>
            <a:spLocks noChangeAspect="1"/>
          </p:cNvSpPr>
          <p:nvPr/>
        </p:nvSpPr>
        <p:spPr>
          <a:xfrm rot="3268785">
            <a:off x="605179" y="44709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5" name="Oval 224">
            <a:extLst>
              <a:ext uri="{FF2B5EF4-FFF2-40B4-BE49-F238E27FC236}">
                <a16:creationId xmlns:a16="http://schemas.microsoft.com/office/drawing/2014/main" id="{D401FF68-3F61-CF2D-06A5-5BF68AB7D556}"/>
              </a:ext>
            </a:extLst>
          </p:cNvPr>
          <p:cNvSpPr>
            <a:spLocks noChangeAspect="1"/>
          </p:cNvSpPr>
          <p:nvPr/>
        </p:nvSpPr>
        <p:spPr>
          <a:xfrm>
            <a:off x="10452156" y="2015912"/>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7" name="Oval 226">
            <a:extLst>
              <a:ext uri="{FF2B5EF4-FFF2-40B4-BE49-F238E27FC236}">
                <a16:creationId xmlns:a16="http://schemas.microsoft.com/office/drawing/2014/main" id="{2CDEFFE0-1A46-2F31-EEC4-FAD53DC4E3D5}"/>
              </a:ext>
            </a:extLst>
          </p:cNvPr>
          <p:cNvSpPr>
            <a:spLocks noChangeAspect="1"/>
          </p:cNvSpPr>
          <p:nvPr/>
        </p:nvSpPr>
        <p:spPr>
          <a:xfrm>
            <a:off x="11189039" y="243043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8" name="Oval 227">
            <a:extLst>
              <a:ext uri="{FF2B5EF4-FFF2-40B4-BE49-F238E27FC236}">
                <a16:creationId xmlns:a16="http://schemas.microsoft.com/office/drawing/2014/main" id="{650674ED-BEC8-704D-55FF-48EA915A950E}"/>
              </a:ext>
            </a:extLst>
          </p:cNvPr>
          <p:cNvSpPr>
            <a:spLocks noChangeAspect="1"/>
          </p:cNvSpPr>
          <p:nvPr/>
        </p:nvSpPr>
        <p:spPr>
          <a:xfrm>
            <a:off x="10915823" y="240169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9" name="Oval 228">
            <a:extLst>
              <a:ext uri="{FF2B5EF4-FFF2-40B4-BE49-F238E27FC236}">
                <a16:creationId xmlns:a16="http://schemas.microsoft.com/office/drawing/2014/main" id="{D3ECE0BE-0664-EF34-A5EA-1527B27C21E6}"/>
              </a:ext>
            </a:extLst>
          </p:cNvPr>
          <p:cNvSpPr>
            <a:spLocks noChangeAspect="1"/>
          </p:cNvSpPr>
          <p:nvPr/>
        </p:nvSpPr>
        <p:spPr>
          <a:xfrm>
            <a:off x="10701941" y="2505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6" name="Oval 245">
            <a:extLst>
              <a:ext uri="{FF2B5EF4-FFF2-40B4-BE49-F238E27FC236}">
                <a16:creationId xmlns:a16="http://schemas.microsoft.com/office/drawing/2014/main" id="{DCA393A5-6BD8-D62E-E0ED-74F4AC09405E}"/>
              </a:ext>
            </a:extLst>
          </p:cNvPr>
          <p:cNvSpPr>
            <a:spLocks noChangeAspect="1"/>
          </p:cNvSpPr>
          <p:nvPr/>
        </p:nvSpPr>
        <p:spPr>
          <a:xfrm>
            <a:off x="10716957" y="15104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3" name="Oval 112">
            <a:extLst>
              <a:ext uri="{FF2B5EF4-FFF2-40B4-BE49-F238E27FC236}">
                <a16:creationId xmlns:a16="http://schemas.microsoft.com/office/drawing/2014/main" id="{4958011B-ACDE-6FB9-F8F7-1A6E014B3B6E}"/>
              </a:ext>
            </a:extLst>
          </p:cNvPr>
          <p:cNvSpPr>
            <a:spLocks noChangeAspect="1"/>
          </p:cNvSpPr>
          <p:nvPr/>
        </p:nvSpPr>
        <p:spPr>
          <a:xfrm>
            <a:off x="7225440" y="143139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3" name="Oval 92">
            <a:extLst>
              <a:ext uri="{FF2B5EF4-FFF2-40B4-BE49-F238E27FC236}">
                <a16:creationId xmlns:a16="http://schemas.microsoft.com/office/drawing/2014/main" id="{21C361AE-6677-25D9-1A62-DCE9A9E85960}"/>
              </a:ext>
            </a:extLst>
          </p:cNvPr>
          <p:cNvSpPr>
            <a:spLocks noChangeAspect="1"/>
          </p:cNvSpPr>
          <p:nvPr/>
        </p:nvSpPr>
        <p:spPr>
          <a:xfrm>
            <a:off x="7249841" y="111912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 name="Oval 20">
            <a:extLst>
              <a:ext uri="{FF2B5EF4-FFF2-40B4-BE49-F238E27FC236}">
                <a16:creationId xmlns:a16="http://schemas.microsoft.com/office/drawing/2014/main" id="{3A7A7E22-22D9-41E9-5D10-14AA8E6C7E0C}"/>
              </a:ext>
            </a:extLst>
          </p:cNvPr>
          <p:cNvSpPr>
            <a:spLocks noChangeAspect="1"/>
          </p:cNvSpPr>
          <p:nvPr/>
        </p:nvSpPr>
        <p:spPr>
          <a:xfrm>
            <a:off x="1310747" y="508332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 name="Oval 27">
            <a:extLst>
              <a:ext uri="{FF2B5EF4-FFF2-40B4-BE49-F238E27FC236}">
                <a16:creationId xmlns:a16="http://schemas.microsoft.com/office/drawing/2014/main" id="{74BC288F-6E02-E9B3-B691-F95D6017D828}"/>
              </a:ext>
            </a:extLst>
          </p:cNvPr>
          <p:cNvSpPr>
            <a:spLocks noChangeAspect="1"/>
          </p:cNvSpPr>
          <p:nvPr/>
        </p:nvSpPr>
        <p:spPr>
          <a:xfrm>
            <a:off x="2329314" y="5813495"/>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9" name="Oval 98">
            <a:extLst>
              <a:ext uri="{FF2B5EF4-FFF2-40B4-BE49-F238E27FC236}">
                <a16:creationId xmlns:a16="http://schemas.microsoft.com/office/drawing/2014/main" id="{8B56AE20-62CE-8142-FE3E-CF771D18A889}"/>
              </a:ext>
            </a:extLst>
          </p:cNvPr>
          <p:cNvSpPr>
            <a:spLocks noChangeAspect="1"/>
          </p:cNvSpPr>
          <p:nvPr/>
        </p:nvSpPr>
        <p:spPr>
          <a:xfrm>
            <a:off x="2414233" y="54710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0" name="Oval 99">
            <a:extLst>
              <a:ext uri="{FF2B5EF4-FFF2-40B4-BE49-F238E27FC236}">
                <a16:creationId xmlns:a16="http://schemas.microsoft.com/office/drawing/2014/main" id="{3DBC1060-B382-5F46-998A-FE806C2B2E1B}"/>
              </a:ext>
            </a:extLst>
          </p:cNvPr>
          <p:cNvSpPr>
            <a:spLocks noChangeAspect="1"/>
          </p:cNvSpPr>
          <p:nvPr/>
        </p:nvSpPr>
        <p:spPr>
          <a:xfrm>
            <a:off x="2147106" y="5756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1" name="Oval 100">
            <a:extLst>
              <a:ext uri="{FF2B5EF4-FFF2-40B4-BE49-F238E27FC236}">
                <a16:creationId xmlns:a16="http://schemas.microsoft.com/office/drawing/2014/main" id="{42383804-9249-DE38-DB30-0247AF310C43}"/>
              </a:ext>
            </a:extLst>
          </p:cNvPr>
          <p:cNvSpPr>
            <a:spLocks noChangeAspect="1"/>
          </p:cNvSpPr>
          <p:nvPr/>
        </p:nvSpPr>
        <p:spPr>
          <a:xfrm>
            <a:off x="2413443" y="566202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3" name="Oval 102">
            <a:extLst>
              <a:ext uri="{FF2B5EF4-FFF2-40B4-BE49-F238E27FC236}">
                <a16:creationId xmlns:a16="http://schemas.microsoft.com/office/drawing/2014/main" id="{8E9F232B-9C3A-0503-857F-79B2FF274606}"/>
              </a:ext>
            </a:extLst>
          </p:cNvPr>
          <p:cNvSpPr>
            <a:spLocks noChangeAspect="1"/>
          </p:cNvSpPr>
          <p:nvPr/>
        </p:nvSpPr>
        <p:spPr>
          <a:xfrm>
            <a:off x="1514366" y="486590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6" name="Oval 205">
            <a:extLst>
              <a:ext uri="{FF2B5EF4-FFF2-40B4-BE49-F238E27FC236}">
                <a16:creationId xmlns:a16="http://schemas.microsoft.com/office/drawing/2014/main" id="{F01959AD-14DA-F300-95B7-DF353CEDD367}"/>
              </a:ext>
            </a:extLst>
          </p:cNvPr>
          <p:cNvSpPr>
            <a:spLocks noChangeAspect="1"/>
          </p:cNvSpPr>
          <p:nvPr/>
        </p:nvSpPr>
        <p:spPr>
          <a:xfrm rot="3268785">
            <a:off x="1566163" y="528821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3" name="Oval 212">
            <a:extLst>
              <a:ext uri="{FF2B5EF4-FFF2-40B4-BE49-F238E27FC236}">
                <a16:creationId xmlns:a16="http://schemas.microsoft.com/office/drawing/2014/main" id="{8E5B7FE3-025E-F2CA-B979-D2C2FF9D3DC6}"/>
              </a:ext>
            </a:extLst>
          </p:cNvPr>
          <p:cNvSpPr>
            <a:spLocks noChangeAspect="1"/>
          </p:cNvSpPr>
          <p:nvPr/>
        </p:nvSpPr>
        <p:spPr>
          <a:xfrm>
            <a:off x="1424776" y="544078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5" name="Oval 284">
            <a:extLst>
              <a:ext uri="{FF2B5EF4-FFF2-40B4-BE49-F238E27FC236}">
                <a16:creationId xmlns:a16="http://schemas.microsoft.com/office/drawing/2014/main" id="{91988DF4-8C9D-BA50-F4ED-D72AF5FE490D}"/>
              </a:ext>
            </a:extLst>
          </p:cNvPr>
          <p:cNvSpPr>
            <a:spLocks noChangeAspect="1"/>
          </p:cNvSpPr>
          <p:nvPr/>
        </p:nvSpPr>
        <p:spPr>
          <a:xfrm flipH="1">
            <a:off x="9801598" y="119531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7" name="Oval 286">
            <a:extLst>
              <a:ext uri="{FF2B5EF4-FFF2-40B4-BE49-F238E27FC236}">
                <a16:creationId xmlns:a16="http://schemas.microsoft.com/office/drawing/2014/main" id="{CCD60502-161E-E366-BD09-D240E18CEDA5}"/>
              </a:ext>
            </a:extLst>
          </p:cNvPr>
          <p:cNvSpPr>
            <a:spLocks noChangeAspect="1"/>
          </p:cNvSpPr>
          <p:nvPr/>
        </p:nvSpPr>
        <p:spPr>
          <a:xfrm>
            <a:off x="6951774" y="10965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8" name="Oval 287">
            <a:extLst>
              <a:ext uri="{FF2B5EF4-FFF2-40B4-BE49-F238E27FC236}">
                <a16:creationId xmlns:a16="http://schemas.microsoft.com/office/drawing/2014/main" id="{E5E740D9-3DC7-DED2-A03C-186A2F91661E}"/>
              </a:ext>
            </a:extLst>
          </p:cNvPr>
          <p:cNvSpPr>
            <a:spLocks noChangeAspect="1"/>
          </p:cNvSpPr>
          <p:nvPr/>
        </p:nvSpPr>
        <p:spPr>
          <a:xfrm>
            <a:off x="5900358" y="9794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2" name="Oval 291">
            <a:extLst>
              <a:ext uri="{FF2B5EF4-FFF2-40B4-BE49-F238E27FC236}">
                <a16:creationId xmlns:a16="http://schemas.microsoft.com/office/drawing/2014/main" id="{0ABE8FB7-A0BB-26B1-1C6D-066E0637D9D4}"/>
              </a:ext>
            </a:extLst>
          </p:cNvPr>
          <p:cNvSpPr>
            <a:spLocks noChangeAspect="1"/>
          </p:cNvSpPr>
          <p:nvPr/>
        </p:nvSpPr>
        <p:spPr>
          <a:xfrm>
            <a:off x="2161658" y="411017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grpSp>
        <p:nvGrpSpPr>
          <p:cNvPr id="120" name="Group 119">
            <a:extLst>
              <a:ext uri="{FF2B5EF4-FFF2-40B4-BE49-F238E27FC236}">
                <a16:creationId xmlns:a16="http://schemas.microsoft.com/office/drawing/2014/main" id="{419E111D-CB70-0A0D-FD1E-182F1235B724}"/>
              </a:ext>
            </a:extLst>
          </p:cNvPr>
          <p:cNvGrpSpPr>
            <a:grpSpLocks noChangeAspect="1"/>
          </p:cNvGrpSpPr>
          <p:nvPr/>
        </p:nvGrpSpPr>
        <p:grpSpPr>
          <a:xfrm>
            <a:off x="-1627515" y="1789069"/>
            <a:ext cx="3279860" cy="3279860"/>
            <a:chOff x="9166108" y="4086058"/>
            <a:chExt cx="854749" cy="854749"/>
          </a:xfrm>
        </p:grpSpPr>
        <p:sp>
          <p:nvSpPr>
            <p:cNvPr id="118" name="Oval 117">
              <a:extLst>
                <a:ext uri="{FF2B5EF4-FFF2-40B4-BE49-F238E27FC236}">
                  <a16:creationId xmlns:a16="http://schemas.microsoft.com/office/drawing/2014/main" id="{1E8D845B-3744-F890-562A-9B93BFBD943F}"/>
                </a:ext>
              </a:extLst>
            </p:cNvPr>
            <p:cNvSpPr>
              <a:spLocks noChangeAspect="1"/>
            </p:cNvSpPr>
            <p:nvPr/>
          </p:nvSpPr>
          <p:spPr>
            <a:xfrm>
              <a:off x="9271478" y="4191559"/>
              <a:ext cx="644011" cy="643749"/>
            </a:xfrm>
            <a:prstGeom prst="ellipse">
              <a:avLst/>
            </a:prstGeom>
            <a:gradFill>
              <a:gsLst>
                <a:gs pos="4000">
                  <a:schemeClr val="bg1">
                    <a:lumMod val="69000"/>
                    <a:lumOff val="31000"/>
                  </a:schemeClr>
                </a:gs>
                <a:gs pos="71000">
                  <a:srgbClr val="D5DCFE">
                    <a:lumMod val="97249"/>
                  </a:srgbClr>
                </a:gs>
                <a:gs pos="60000">
                  <a:srgbClr val="D1D6EC"/>
                </a:gs>
                <a:gs pos="51000">
                  <a:schemeClr val="bg1">
                    <a:lumMod val="85000"/>
                  </a:schemeClr>
                </a:gs>
                <a:gs pos="26000">
                  <a:schemeClr val="bg1">
                    <a:lumMod val="79451"/>
                    <a:lumOff val="20549"/>
                    <a:alpha val="92667"/>
                  </a:schemeClr>
                </a:gs>
              </a:gsLst>
              <a:path path="circle">
                <a:fillToRect l="50000" t="50000" r="50000" b="50000"/>
              </a:path>
            </a:gradFill>
            <a:ln>
              <a:noFill/>
            </a:ln>
            <a:effectLst>
              <a:glow rad="599627">
                <a:srgbClr val="C5C8FF">
                  <a:alpha val="45664"/>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9" name="Oval 118">
              <a:extLst>
                <a:ext uri="{FF2B5EF4-FFF2-40B4-BE49-F238E27FC236}">
                  <a16:creationId xmlns:a16="http://schemas.microsoft.com/office/drawing/2014/main" id="{C372381C-149B-94C0-6D39-C1F132FA226B}"/>
                </a:ext>
              </a:extLst>
            </p:cNvPr>
            <p:cNvSpPr>
              <a:spLocks noChangeAspect="1"/>
            </p:cNvSpPr>
            <p:nvPr/>
          </p:nvSpPr>
          <p:spPr>
            <a:xfrm>
              <a:off x="9166108" y="4086058"/>
              <a:ext cx="854749" cy="854749"/>
            </a:xfrm>
            <a:prstGeom prst="ellipse">
              <a:avLst/>
            </a:prstGeom>
            <a:noFill/>
            <a:ln w="15875" cap="flat">
              <a:solidFill>
                <a:schemeClr val="bg1">
                  <a:lumMod val="85000"/>
                  <a:alpha val="29000"/>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sp>
        <p:nvSpPr>
          <p:cNvPr id="52" name="Oval 51">
            <a:extLst>
              <a:ext uri="{FF2B5EF4-FFF2-40B4-BE49-F238E27FC236}">
                <a16:creationId xmlns:a16="http://schemas.microsoft.com/office/drawing/2014/main" id="{9D99AD7C-E6A7-82F3-99DF-13974E44ACE4}"/>
              </a:ext>
            </a:extLst>
          </p:cNvPr>
          <p:cNvSpPr>
            <a:spLocks noChangeAspect="1"/>
          </p:cNvSpPr>
          <p:nvPr/>
        </p:nvSpPr>
        <p:spPr>
          <a:xfrm>
            <a:off x="2124246" y="335248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 name="TextBox 1">
            <a:extLst>
              <a:ext uri="{FF2B5EF4-FFF2-40B4-BE49-F238E27FC236}">
                <a16:creationId xmlns:a16="http://schemas.microsoft.com/office/drawing/2014/main" id="{3F5C18E5-3124-A825-A2AA-C0088215EE31}"/>
              </a:ext>
            </a:extLst>
          </p:cNvPr>
          <p:cNvSpPr txBox="1"/>
          <p:nvPr/>
        </p:nvSpPr>
        <p:spPr>
          <a:xfrm>
            <a:off x="1801099" y="1128310"/>
            <a:ext cx="5461752" cy="430887"/>
          </a:xfrm>
          <a:prstGeom prst="rect">
            <a:avLst/>
          </a:prstGeom>
          <a:noFill/>
        </p:spPr>
        <p:txBody>
          <a:bodyPr wrap="none" rtlCol="0">
            <a:spAutoFit/>
          </a:bodyPr>
          <a:lstStyle/>
          <a:p>
            <a:r>
              <a:rPr lang="en-GB" sz="2200" b="1"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K</a:t>
            </a:r>
            <a:r>
              <a:rPr lang="en-IT" sz="2200" b="1"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nown issues – future possibilities</a:t>
            </a:r>
          </a:p>
        </p:txBody>
      </p:sp>
      <p:sp>
        <p:nvSpPr>
          <p:cNvPr id="5" name="TextBox 4">
            <a:extLst>
              <a:ext uri="{FF2B5EF4-FFF2-40B4-BE49-F238E27FC236}">
                <a16:creationId xmlns:a16="http://schemas.microsoft.com/office/drawing/2014/main" id="{3C8C1997-810A-CCB3-14A5-3337E376292C}"/>
              </a:ext>
            </a:extLst>
          </p:cNvPr>
          <p:cNvSpPr txBox="1"/>
          <p:nvPr/>
        </p:nvSpPr>
        <p:spPr>
          <a:xfrm>
            <a:off x="2190427" y="2050539"/>
            <a:ext cx="7929023" cy="1569660"/>
          </a:xfrm>
          <a:prstGeom prst="rect">
            <a:avLst/>
          </a:prstGeom>
          <a:noFill/>
        </p:spPr>
        <p:txBody>
          <a:bodyPr wrap="square" rtlCol="0">
            <a:spAutoFit/>
          </a:bodyPr>
          <a:lstStyle/>
          <a:p>
            <a:r>
              <a:rPr lang="it-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ISSUES:</a:t>
            </a:r>
          </a:p>
          <a:p>
            <a:pPr marL="285750" indent="-285750">
              <a:buFontTx/>
              <a:buChar char="-"/>
            </a:pPr>
            <a:r>
              <a:rPr lang="it-IT" sz="1600" dirty="0" err="1">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Deprecated</a:t>
            </a:r>
            <a:r>
              <a:rPr lang="it-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 Kinect SDK (</a:t>
            </a:r>
            <a:r>
              <a:rPr lang="it-IT" sz="1600" dirty="0" err="1">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continuity</a:t>
            </a:r>
            <a:r>
              <a:rPr lang="it-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 </a:t>
            </a:r>
            <a:r>
              <a:rPr lang="it-IT" sz="1600" dirty="0" err="1">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issues</a:t>
            </a:r>
            <a:r>
              <a:rPr lang="it-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a:t>
            </a:r>
            <a:endParaRPr lang="en-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endParaRPr>
          </a:p>
          <a:p>
            <a:pPr marL="285750" indent="-285750">
              <a:buFontTx/>
              <a:buChar char="-"/>
            </a:pPr>
            <a:r>
              <a:rPr lang="en-GB"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Deterministic component of the sequence generation using the Variable Length Markov Chain [solved]</a:t>
            </a:r>
          </a:p>
          <a:p>
            <a:pPr marL="285750" indent="-285750">
              <a:buFontTx/>
              <a:buChar char="-"/>
            </a:pPr>
            <a:r>
              <a:rPr lang="it-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People on the background </a:t>
            </a:r>
            <a:r>
              <a:rPr lang="it-IT" sz="1600" dirty="0" err="1">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interfere</a:t>
            </a:r>
            <a:r>
              <a:rPr lang="it-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 with overall </a:t>
            </a:r>
            <a:r>
              <a:rPr lang="it-IT" sz="1600" dirty="0" err="1">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functioning</a:t>
            </a:r>
            <a:r>
              <a:rPr lang="it-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 of the </a:t>
            </a:r>
            <a:r>
              <a:rPr lang="it-IT" sz="1600" dirty="0" err="1">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sensor</a:t>
            </a:r>
            <a:r>
              <a:rPr lang="it-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 </a:t>
            </a:r>
          </a:p>
        </p:txBody>
      </p:sp>
      <p:sp>
        <p:nvSpPr>
          <p:cNvPr id="8" name="TextBox 7">
            <a:extLst>
              <a:ext uri="{FF2B5EF4-FFF2-40B4-BE49-F238E27FC236}">
                <a16:creationId xmlns:a16="http://schemas.microsoft.com/office/drawing/2014/main" id="{8C96F523-1BAA-856D-DC61-18F539AA627A}"/>
              </a:ext>
            </a:extLst>
          </p:cNvPr>
          <p:cNvSpPr txBox="1"/>
          <p:nvPr/>
        </p:nvSpPr>
        <p:spPr>
          <a:xfrm>
            <a:off x="2242853" y="4176885"/>
            <a:ext cx="7929023" cy="1077218"/>
          </a:xfrm>
          <a:prstGeom prst="rect">
            <a:avLst/>
          </a:prstGeom>
          <a:noFill/>
        </p:spPr>
        <p:txBody>
          <a:bodyPr wrap="square" rtlCol="0">
            <a:spAutoFit/>
          </a:bodyPr>
          <a:lstStyle/>
          <a:p>
            <a:r>
              <a:rPr lang="it-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FUTURE POSSIBILITIES:</a:t>
            </a:r>
          </a:p>
          <a:p>
            <a:r>
              <a:rPr lang="it-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 Include extra features to </a:t>
            </a:r>
            <a:r>
              <a:rPr lang="it-IT" sz="1600" dirty="0" err="1">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further</a:t>
            </a:r>
            <a:r>
              <a:rPr lang="it-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 model the system </a:t>
            </a:r>
            <a:r>
              <a:rPr lang="it-IT" sz="1600" dirty="0" err="1">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evolution</a:t>
            </a:r>
            <a:r>
              <a:rPr lang="it-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 in time (e.g. use of the </a:t>
            </a:r>
            <a:r>
              <a:rPr lang="it-IT" sz="1600" dirty="0" err="1">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twitter's</a:t>
            </a:r>
            <a:r>
              <a:rPr lang="it-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 API in </a:t>
            </a:r>
            <a:r>
              <a:rPr lang="it-IT" sz="1600" dirty="0" err="1">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order</a:t>
            </a:r>
            <a:r>
              <a:rPr lang="it-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 to </a:t>
            </a:r>
            <a:r>
              <a:rPr lang="it-IT" sz="1600" dirty="0" err="1">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evaluate</a:t>
            </a:r>
            <a:r>
              <a:rPr lang="it-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 </a:t>
            </a:r>
            <a:r>
              <a:rPr lang="it-IT" sz="1600" dirty="0" err="1">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density</a:t>
            </a:r>
            <a:r>
              <a:rPr lang="it-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 of </a:t>
            </a:r>
            <a:r>
              <a:rPr lang="it-IT" sz="1600" dirty="0" err="1">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specific</a:t>
            </a:r>
            <a:r>
              <a:rPr lang="it-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 words to </a:t>
            </a:r>
            <a:r>
              <a:rPr lang="it-IT" sz="1600" dirty="0" err="1">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affect</a:t>
            </a:r>
            <a:r>
              <a:rPr lang="it-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 the </a:t>
            </a:r>
            <a:r>
              <a:rPr lang="it-IT" sz="1600" dirty="0" err="1">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probabilities</a:t>
            </a:r>
            <a:r>
              <a:rPr lang="it-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 </a:t>
            </a:r>
            <a:r>
              <a:rPr lang="it-IT" sz="1600" dirty="0" err="1">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used</a:t>
            </a:r>
            <a:r>
              <a:rPr lang="it-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 in music </a:t>
            </a:r>
            <a:r>
              <a:rPr lang="it-IT" sz="1600" dirty="0" err="1">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sequence</a:t>
            </a:r>
            <a:r>
              <a:rPr lang="it-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 generation)</a:t>
            </a:r>
          </a:p>
        </p:txBody>
      </p:sp>
      <p:sp>
        <p:nvSpPr>
          <p:cNvPr id="3" name="Rounded Rectangle 2">
            <a:extLst>
              <a:ext uri="{FF2B5EF4-FFF2-40B4-BE49-F238E27FC236}">
                <a16:creationId xmlns:a16="http://schemas.microsoft.com/office/drawing/2014/main" id="{A8FD2E1C-B205-2CAA-FF5C-7334EA86B294}"/>
              </a:ext>
            </a:extLst>
          </p:cNvPr>
          <p:cNvSpPr/>
          <p:nvPr/>
        </p:nvSpPr>
        <p:spPr>
          <a:xfrm>
            <a:off x="2175995" y="1961706"/>
            <a:ext cx="7929023" cy="1699636"/>
          </a:xfrm>
          <a:prstGeom prst="roundRect">
            <a:avLst/>
          </a:prstGeom>
          <a:noFill/>
          <a:ln w="12700">
            <a:solidFill>
              <a:srgbClr val="626582">
                <a:alpha val="7078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9" name="Rounded Rectangle 8">
            <a:extLst>
              <a:ext uri="{FF2B5EF4-FFF2-40B4-BE49-F238E27FC236}">
                <a16:creationId xmlns:a16="http://schemas.microsoft.com/office/drawing/2014/main" id="{B3E430BF-2A34-5399-B051-34362EFF7677}"/>
              </a:ext>
            </a:extLst>
          </p:cNvPr>
          <p:cNvSpPr/>
          <p:nvPr/>
        </p:nvSpPr>
        <p:spPr>
          <a:xfrm>
            <a:off x="2189793" y="4045335"/>
            <a:ext cx="7929023" cy="1319990"/>
          </a:xfrm>
          <a:prstGeom prst="roundRect">
            <a:avLst/>
          </a:prstGeom>
          <a:noFill/>
          <a:ln w="12700">
            <a:solidFill>
              <a:srgbClr val="626582">
                <a:alpha val="7078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Tree>
    <p:extLst>
      <p:ext uri="{BB962C8B-B14F-4D97-AF65-F5344CB8AC3E}">
        <p14:creationId xmlns:p14="http://schemas.microsoft.com/office/powerpoint/2010/main" val="3037233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02" name="Oval 301">
            <a:extLst>
              <a:ext uri="{FF2B5EF4-FFF2-40B4-BE49-F238E27FC236}">
                <a16:creationId xmlns:a16="http://schemas.microsoft.com/office/drawing/2014/main" id="{B9C0B912-DEEA-1FFD-8FFD-0F6C63E84FF3}"/>
              </a:ext>
            </a:extLst>
          </p:cNvPr>
          <p:cNvSpPr>
            <a:spLocks noChangeAspect="1"/>
          </p:cNvSpPr>
          <p:nvPr/>
        </p:nvSpPr>
        <p:spPr>
          <a:xfrm>
            <a:off x="9020682" y="4899992"/>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6" name="Oval 305">
            <a:extLst>
              <a:ext uri="{FF2B5EF4-FFF2-40B4-BE49-F238E27FC236}">
                <a16:creationId xmlns:a16="http://schemas.microsoft.com/office/drawing/2014/main" id="{75F8A0F9-6CB6-37FB-5E81-357819A5D9DD}"/>
              </a:ext>
            </a:extLst>
          </p:cNvPr>
          <p:cNvSpPr>
            <a:spLocks noChangeAspect="1"/>
          </p:cNvSpPr>
          <p:nvPr/>
        </p:nvSpPr>
        <p:spPr>
          <a:xfrm>
            <a:off x="1753730" y="109321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4" name="Oval 303">
            <a:extLst>
              <a:ext uri="{FF2B5EF4-FFF2-40B4-BE49-F238E27FC236}">
                <a16:creationId xmlns:a16="http://schemas.microsoft.com/office/drawing/2014/main" id="{E14DB07B-A107-1CC2-7374-15225068ABD9}"/>
              </a:ext>
            </a:extLst>
          </p:cNvPr>
          <p:cNvSpPr>
            <a:spLocks noChangeAspect="1"/>
          </p:cNvSpPr>
          <p:nvPr/>
        </p:nvSpPr>
        <p:spPr>
          <a:xfrm>
            <a:off x="8831354" y="353764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5" name="Oval 304">
            <a:extLst>
              <a:ext uri="{FF2B5EF4-FFF2-40B4-BE49-F238E27FC236}">
                <a16:creationId xmlns:a16="http://schemas.microsoft.com/office/drawing/2014/main" id="{71F87E98-6409-1EC8-E0E4-8D05861649D5}"/>
              </a:ext>
            </a:extLst>
          </p:cNvPr>
          <p:cNvSpPr>
            <a:spLocks noChangeAspect="1"/>
          </p:cNvSpPr>
          <p:nvPr/>
        </p:nvSpPr>
        <p:spPr>
          <a:xfrm>
            <a:off x="8881260" y="30424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3" name="Oval 292">
            <a:extLst>
              <a:ext uri="{FF2B5EF4-FFF2-40B4-BE49-F238E27FC236}">
                <a16:creationId xmlns:a16="http://schemas.microsoft.com/office/drawing/2014/main" id="{D0302D78-207B-4E62-1115-C041A06E03AD}"/>
              </a:ext>
            </a:extLst>
          </p:cNvPr>
          <p:cNvSpPr>
            <a:spLocks noChangeAspect="1"/>
          </p:cNvSpPr>
          <p:nvPr/>
        </p:nvSpPr>
        <p:spPr>
          <a:xfrm>
            <a:off x="2152046" y="29134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4" name="Oval 293">
            <a:extLst>
              <a:ext uri="{FF2B5EF4-FFF2-40B4-BE49-F238E27FC236}">
                <a16:creationId xmlns:a16="http://schemas.microsoft.com/office/drawing/2014/main" id="{64139F89-8BFA-568C-8140-A3C11081617B}"/>
              </a:ext>
            </a:extLst>
          </p:cNvPr>
          <p:cNvSpPr>
            <a:spLocks noChangeAspect="1"/>
          </p:cNvSpPr>
          <p:nvPr/>
        </p:nvSpPr>
        <p:spPr>
          <a:xfrm>
            <a:off x="1986657" y="394150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5" name="Oval 294">
            <a:extLst>
              <a:ext uri="{FF2B5EF4-FFF2-40B4-BE49-F238E27FC236}">
                <a16:creationId xmlns:a16="http://schemas.microsoft.com/office/drawing/2014/main" id="{3BDFC4BD-407C-51E7-1E88-BCA21189CFE9}"/>
              </a:ext>
            </a:extLst>
          </p:cNvPr>
          <p:cNvSpPr>
            <a:spLocks noChangeAspect="1"/>
          </p:cNvSpPr>
          <p:nvPr/>
        </p:nvSpPr>
        <p:spPr>
          <a:xfrm>
            <a:off x="3357457" y="146928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7" name="Oval 196">
            <a:extLst>
              <a:ext uri="{FF2B5EF4-FFF2-40B4-BE49-F238E27FC236}">
                <a16:creationId xmlns:a16="http://schemas.microsoft.com/office/drawing/2014/main" id="{DA824DBE-8BA2-54A9-56E8-AD9FE35EF00A}"/>
              </a:ext>
            </a:extLst>
          </p:cNvPr>
          <p:cNvSpPr>
            <a:spLocks noChangeAspect="1"/>
          </p:cNvSpPr>
          <p:nvPr/>
        </p:nvSpPr>
        <p:spPr>
          <a:xfrm>
            <a:off x="1847246" y="26086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3" name="Oval 72">
            <a:extLst>
              <a:ext uri="{FF2B5EF4-FFF2-40B4-BE49-F238E27FC236}">
                <a16:creationId xmlns:a16="http://schemas.microsoft.com/office/drawing/2014/main" id="{A5014859-202A-6ECA-8600-2F08B74CA25E}"/>
              </a:ext>
            </a:extLst>
          </p:cNvPr>
          <p:cNvSpPr>
            <a:spLocks noChangeAspect="1"/>
          </p:cNvSpPr>
          <p:nvPr/>
        </p:nvSpPr>
        <p:spPr>
          <a:xfrm>
            <a:off x="6873937" y="365654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9" name="Oval 288">
            <a:extLst>
              <a:ext uri="{FF2B5EF4-FFF2-40B4-BE49-F238E27FC236}">
                <a16:creationId xmlns:a16="http://schemas.microsoft.com/office/drawing/2014/main" id="{52F3D425-8A8E-E504-5E6B-95D835FC3B38}"/>
              </a:ext>
            </a:extLst>
          </p:cNvPr>
          <p:cNvSpPr>
            <a:spLocks noChangeAspect="1"/>
          </p:cNvSpPr>
          <p:nvPr/>
        </p:nvSpPr>
        <p:spPr>
          <a:xfrm>
            <a:off x="6567814" y="350164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0" name="Oval 289">
            <a:extLst>
              <a:ext uri="{FF2B5EF4-FFF2-40B4-BE49-F238E27FC236}">
                <a16:creationId xmlns:a16="http://schemas.microsoft.com/office/drawing/2014/main" id="{21320C05-CD70-C020-2435-2B2B678EF5E4}"/>
              </a:ext>
            </a:extLst>
          </p:cNvPr>
          <p:cNvSpPr>
            <a:spLocks noChangeAspect="1"/>
          </p:cNvSpPr>
          <p:nvPr/>
        </p:nvSpPr>
        <p:spPr>
          <a:xfrm>
            <a:off x="6429507" y="3682455"/>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1" name="Oval 290">
            <a:extLst>
              <a:ext uri="{FF2B5EF4-FFF2-40B4-BE49-F238E27FC236}">
                <a16:creationId xmlns:a16="http://schemas.microsoft.com/office/drawing/2014/main" id="{A2724530-7231-6321-7E70-0EB2EDF226F2}"/>
              </a:ext>
            </a:extLst>
          </p:cNvPr>
          <p:cNvSpPr>
            <a:spLocks noChangeAspect="1"/>
          </p:cNvSpPr>
          <p:nvPr/>
        </p:nvSpPr>
        <p:spPr>
          <a:xfrm>
            <a:off x="6649980" y="381213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1" name="Oval 40">
            <a:extLst>
              <a:ext uri="{FF2B5EF4-FFF2-40B4-BE49-F238E27FC236}">
                <a16:creationId xmlns:a16="http://schemas.microsoft.com/office/drawing/2014/main" id="{CB3474FB-4851-8230-3A0E-CDCC1C892914}"/>
              </a:ext>
            </a:extLst>
          </p:cNvPr>
          <p:cNvSpPr>
            <a:spLocks noChangeAspect="1"/>
          </p:cNvSpPr>
          <p:nvPr/>
        </p:nvSpPr>
        <p:spPr>
          <a:xfrm>
            <a:off x="6207365" y="102832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6" name="Oval 105">
            <a:extLst>
              <a:ext uri="{FF2B5EF4-FFF2-40B4-BE49-F238E27FC236}">
                <a16:creationId xmlns:a16="http://schemas.microsoft.com/office/drawing/2014/main" id="{161B15A6-5C72-828B-8A47-BD1AB6E3E1B7}"/>
              </a:ext>
            </a:extLst>
          </p:cNvPr>
          <p:cNvSpPr>
            <a:spLocks noChangeAspect="1"/>
          </p:cNvSpPr>
          <p:nvPr/>
        </p:nvSpPr>
        <p:spPr>
          <a:xfrm flipH="1">
            <a:off x="9676305" y="145505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0" name="Oval 279">
            <a:extLst>
              <a:ext uri="{FF2B5EF4-FFF2-40B4-BE49-F238E27FC236}">
                <a16:creationId xmlns:a16="http://schemas.microsoft.com/office/drawing/2014/main" id="{B5D58D37-A2F5-9CEF-2D15-12BDB948F223}"/>
              </a:ext>
            </a:extLst>
          </p:cNvPr>
          <p:cNvSpPr>
            <a:spLocks noChangeAspect="1"/>
          </p:cNvSpPr>
          <p:nvPr/>
        </p:nvSpPr>
        <p:spPr>
          <a:xfrm>
            <a:off x="11130044" y="305515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1" name="Oval 280">
            <a:extLst>
              <a:ext uri="{FF2B5EF4-FFF2-40B4-BE49-F238E27FC236}">
                <a16:creationId xmlns:a16="http://schemas.microsoft.com/office/drawing/2014/main" id="{A92B6DC9-EC15-9345-B238-4A02369D4CA1}"/>
              </a:ext>
            </a:extLst>
          </p:cNvPr>
          <p:cNvSpPr>
            <a:spLocks noChangeAspect="1"/>
          </p:cNvSpPr>
          <p:nvPr/>
        </p:nvSpPr>
        <p:spPr>
          <a:xfrm>
            <a:off x="11366349" y="315466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2" name="Oval 281">
            <a:extLst>
              <a:ext uri="{FF2B5EF4-FFF2-40B4-BE49-F238E27FC236}">
                <a16:creationId xmlns:a16="http://schemas.microsoft.com/office/drawing/2014/main" id="{6F076AFC-13DF-EB73-F138-60ABDADFFE46}"/>
              </a:ext>
            </a:extLst>
          </p:cNvPr>
          <p:cNvSpPr>
            <a:spLocks noChangeAspect="1"/>
          </p:cNvSpPr>
          <p:nvPr/>
        </p:nvSpPr>
        <p:spPr>
          <a:xfrm>
            <a:off x="11116982" y="349504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7" name="Oval 276">
            <a:extLst>
              <a:ext uri="{FF2B5EF4-FFF2-40B4-BE49-F238E27FC236}">
                <a16:creationId xmlns:a16="http://schemas.microsoft.com/office/drawing/2014/main" id="{2ABA6668-CFDD-FED9-2C74-E058F26843B5}"/>
              </a:ext>
            </a:extLst>
          </p:cNvPr>
          <p:cNvSpPr>
            <a:spLocks noChangeAspect="1"/>
          </p:cNvSpPr>
          <p:nvPr/>
        </p:nvSpPr>
        <p:spPr>
          <a:xfrm>
            <a:off x="9611865" y="4553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8" name="Oval 277">
            <a:extLst>
              <a:ext uri="{FF2B5EF4-FFF2-40B4-BE49-F238E27FC236}">
                <a16:creationId xmlns:a16="http://schemas.microsoft.com/office/drawing/2014/main" id="{5CB47E8A-975F-A04C-41D4-3F8EB3B06B70}"/>
              </a:ext>
            </a:extLst>
          </p:cNvPr>
          <p:cNvSpPr>
            <a:spLocks noChangeAspect="1"/>
          </p:cNvSpPr>
          <p:nvPr/>
        </p:nvSpPr>
        <p:spPr>
          <a:xfrm>
            <a:off x="8469934" y="6225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9" name="Oval 278">
            <a:extLst>
              <a:ext uri="{FF2B5EF4-FFF2-40B4-BE49-F238E27FC236}">
                <a16:creationId xmlns:a16="http://schemas.microsoft.com/office/drawing/2014/main" id="{5342AC89-52DE-53E9-045E-3B4408350315}"/>
              </a:ext>
            </a:extLst>
          </p:cNvPr>
          <p:cNvSpPr>
            <a:spLocks noChangeAspect="1"/>
          </p:cNvSpPr>
          <p:nvPr/>
        </p:nvSpPr>
        <p:spPr>
          <a:xfrm>
            <a:off x="11543156" y="274015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9" name="Oval 188">
            <a:extLst>
              <a:ext uri="{FF2B5EF4-FFF2-40B4-BE49-F238E27FC236}">
                <a16:creationId xmlns:a16="http://schemas.microsoft.com/office/drawing/2014/main" id="{AD47A386-3D8D-49F9-E47E-EF9216CC4E0E}"/>
              </a:ext>
            </a:extLst>
          </p:cNvPr>
          <p:cNvSpPr>
            <a:spLocks noChangeAspect="1"/>
          </p:cNvSpPr>
          <p:nvPr/>
        </p:nvSpPr>
        <p:spPr>
          <a:xfrm>
            <a:off x="4735337" y="8159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7" name="Oval 236">
            <a:extLst>
              <a:ext uri="{FF2B5EF4-FFF2-40B4-BE49-F238E27FC236}">
                <a16:creationId xmlns:a16="http://schemas.microsoft.com/office/drawing/2014/main" id="{B50A119B-94EE-1CEF-CF52-EF9CC4D9271C}"/>
              </a:ext>
            </a:extLst>
          </p:cNvPr>
          <p:cNvSpPr>
            <a:spLocks noChangeAspect="1"/>
          </p:cNvSpPr>
          <p:nvPr/>
        </p:nvSpPr>
        <p:spPr>
          <a:xfrm>
            <a:off x="1900517" y="18101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3" name="Oval 272">
            <a:extLst>
              <a:ext uri="{FF2B5EF4-FFF2-40B4-BE49-F238E27FC236}">
                <a16:creationId xmlns:a16="http://schemas.microsoft.com/office/drawing/2014/main" id="{2E0BBB53-19DF-7331-160B-961425CCC17B}"/>
              </a:ext>
            </a:extLst>
          </p:cNvPr>
          <p:cNvSpPr>
            <a:spLocks noChangeAspect="1"/>
          </p:cNvSpPr>
          <p:nvPr/>
        </p:nvSpPr>
        <p:spPr>
          <a:xfrm>
            <a:off x="4522520" y="130265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4" name="Oval 273">
            <a:extLst>
              <a:ext uri="{FF2B5EF4-FFF2-40B4-BE49-F238E27FC236}">
                <a16:creationId xmlns:a16="http://schemas.microsoft.com/office/drawing/2014/main" id="{7E085ACE-33A2-867C-737B-8D7D8F1476BA}"/>
              </a:ext>
            </a:extLst>
          </p:cNvPr>
          <p:cNvSpPr>
            <a:spLocks noChangeAspect="1"/>
          </p:cNvSpPr>
          <p:nvPr/>
        </p:nvSpPr>
        <p:spPr>
          <a:xfrm>
            <a:off x="2205317" y="21149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5" name="Oval 274">
            <a:extLst>
              <a:ext uri="{FF2B5EF4-FFF2-40B4-BE49-F238E27FC236}">
                <a16:creationId xmlns:a16="http://schemas.microsoft.com/office/drawing/2014/main" id="{6F7EE248-34F6-8F79-D91D-7E4967E1EA99}"/>
              </a:ext>
            </a:extLst>
          </p:cNvPr>
          <p:cNvSpPr>
            <a:spLocks noChangeAspect="1"/>
          </p:cNvSpPr>
          <p:nvPr/>
        </p:nvSpPr>
        <p:spPr>
          <a:xfrm>
            <a:off x="2648016" y="407417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6" name="Oval 275">
            <a:extLst>
              <a:ext uri="{FF2B5EF4-FFF2-40B4-BE49-F238E27FC236}">
                <a16:creationId xmlns:a16="http://schemas.microsoft.com/office/drawing/2014/main" id="{23358CE0-1F93-7518-DCC8-BD4792663F13}"/>
              </a:ext>
            </a:extLst>
          </p:cNvPr>
          <p:cNvSpPr>
            <a:spLocks noChangeAspect="1"/>
          </p:cNvSpPr>
          <p:nvPr/>
        </p:nvSpPr>
        <p:spPr>
          <a:xfrm>
            <a:off x="2510117" y="24197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2" name="Oval 201">
            <a:extLst>
              <a:ext uri="{FF2B5EF4-FFF2-40B4-BE49-F238E27FC236}">
                <a16:creationId xmlns:a16="http://schemas.microsoft.com/office/drawing/2014/main" id="{409C8182-15ED-4725-E081-94E8C85E5005}"/>
              </a:ext>
            </a:extLst>
          </p:cNvPr>
          <p:cNvSpPr>
            <a:spLocks noChangeAspect="1"/>
          </p:cNvSpPr>
          <p:nvPr/>
        </p:nvSpPr>
        <p:spPr>
          <a:xfrm rot="3268785">
            <a:off x="10561432" y="66296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4" name="Oval 203">
            <a:extLst>
              <a:ext uri="{FF2B5EF4-FFF2-40B4-BE49-F238E27FC236}">
                <a16:creationId xmlns:a16="http://schemas.microsoft.com/office/drawing/2014/main" id="{334E47C0-C17E-A9F2-232E-B5309ED440FA}"/>
              </a:ext>
            </a:extLst>
          </p:cNvPr>
          <p:cNvSpPr>
            <a:spLocks noChangeAspect="1"/>
          </p:cNvSpPr>
          <p:nvPr/>
        </p:nvSpPr>
        <p:spPr>
          <a:xfrm rot="19597934">
            <a:off x="11212150" y="470778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7" name="Oval 206">
            <a:extLst>
              <a:ext uri="{FF2B5EF4-FFF2-40B4-BE49-F238E27FC236}">
                <a16:creationId xmlns:a16="http://schemas.microsoft.com/office/drawing/2014/main" id="{8A71CB2F-92A6-0204-B99C-89B410315F6E}"/>
              </a:ext>
            </a:extLst>
          </p:cNvPr>
          <p:cNvSpPr>
            <a:spLocks noChangeAspect="1"/>
          </p:cNvSpPr>
          <p:nvPr/>
        </p:nvSpPr>
        <p:spPr>
          <a:xfrm rot="3268785">
            <a:off x="3765964" y="64044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4" name="Oval 253">
            <a:extLst>
              <a:ext uri="{FF2B5EF4-FFF2-40B4-BE49-F238E27FC236}">
                <a16:creationId xmlns:a16="http://schemas.microsoft.com/office/drawing/2014/main" id="{8173BC20-4603-1E61-5B6C-B6E9519F4CC6}"/>
              </a:ext>
            </a:extLst>
          </p:cNvPr>
          <p:cNvSpPr>
            <a:spLocks noChangeAspect="1"/>
          </p:cNvSpPr>
          <p:nvPr/>
        </p:nvSpPr>
        <p:spPr>
          <a:xfrm rot="3268785">
            <a:off x="5476557" y="53370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2" name="Oval 251">
            <a:extLst>
              <a:ext uri="{FF2B5EF4-FFF2-40B4-BE49-F238E27FC236}">
                <a16:creationId xmlns:a16="http://schemas.microsoft.com/office/drawing/2014/main" id="{0F047FE0-840F-D3E2-96CF-22D4DBE62479}"/>
              </a:ext>
            </a:extLst>
          </p:cNvPr>
          <p:cNvSpPr>
            <a:spLocks noChangeAspect="1"/>
          </p:cNvSpPr>
          <p:nvPr/>
        </p:nvSpPr>
        <p:spPr>
          <a:xfrm rot="3268785">
            <a:off x="6036449" y="568430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1" name="Oval 250">
            <a:extLst>
              <a:ext uri="{FF2B5EF4-FFF2-40B4-BE49-F238E27FC236}">
                <a16:creationId xmlns:a16="http://schemas.microsoft.com/office/drawing/2014/main" id="{BFE04514-9813-1C35-F605-12CF32F9C41E}"/>
              </a:ext>
            </a:extLst>
          </p:cNvPr>
          <p:cNvSpPr>
            <a:spLocks noChangeAspect="1"/>
          </p:cNvSpPr>
          <p:nvPr/>
        </p:nvSpPr>
        <p:spPr>
          <a:xfrm rot="3268785">
            <a:off x="5314674" y="596653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8" name="Oval 197">
            <a:extLst>
              <a:ext uri="{FF2B5EF4-FFF2-40B4-BE49-F238E27FC236}">
                <a16:creationId xmlns:a16="http://schemas.microsoft.com/office/drawing/2014/main" id="{28309C8E-08E9-CE1D-1845-9D6346E3A800}"/>
              </a:ext>
            </a:extLst>
          </p:cNvPr>
          <p:cNvSpPr>
            <a:spLocks noChangeAspect="1"/>
          </p:cNvSpPr>
          <p:nvPr/>
        </p:nvSpPr>
        <p:spPr>
          <a:xfrm rot="3268785">
            <a:off x="7193968" y="527272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9" name="Oval 208">
            <a:extLst>
              <a:ext uri="{FF2B5EF4-FFF2-40B4-BE49-F238E27FC236}">
                <a16:creationId xmlns:a16="http://schemas.microsoft.com/office/drawing/2014/main" id="{DBC8C7D2-2F16-55F6-322A-78EC2DFDE598}"/>
              </a:ext>
            </a:extLst>
          </p:cNvPr>
          <p:cNvSpPr>
            <a:spLocks noChangeAspect="1"/>
          </p:cNvSpPr>
          <p:nvPr/>
        </p:nvSpPr>
        <p:spPr>
          <a:xfrm rot="3268785">
            <a:off x="4056493" y="580120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7" name="Oval 186">
            <a:extLst>
              <a:ext uri="{FF2B5EF4-FFF2-40B4-BE49-F238E27FC236}">
                <a16:creationId xmlns:a16="http://schemas.microsoft.com/office/drawing/2014/main" id="{392BB49C-5DB9-4D07-D92B-9EF866155714}"/>
              </a:ext>
            </a:extLst>
          </p:cNvPr>
          <p:cNvSpPr>
            <a:spLocks noChangeAspect="1"/>
          </p:cNvSpPr>
          <p:nvPr/>
        </p:nvSpPr>
        <p:spPr>
          <a:xfrm>
            <a:off x="4422994" y="16891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3" name="Oval 192">
            <a:extLst>
              <a:ext uri="{FF2B5EF4-FFF2-40B4-BE49-F238E27FC236}">
                <a16:creationId xmlns:a16="http://schemas.microsoft.com/office/drawing/2014/main" id="{5ECAF2EF-8A9C-7C06-0811-B0A7E465C27F}"/>
              </a:ext>
            </a:extLst>
          </p:cNvPr>
          <p:cNvSpPr>
            <a:spLocks noChangeAspect="1"/>
          </p:cNvSpPr>
          <p:nvPr/>
        </p:nvSpPr>
        <p:spPr>
          <a:xfrm>
            <a:off x="2747612" y="146810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6" name="Oval 135">
            <a:extLst>
              <a:ext uri="{FF2B5EF4-FFF2-40B4-BE49-F238E27FC236}">
                <a16:creationId xmlns:a16="http://schemas.microsoft.com/office/drawing/2014/main" id="{CBD1610E-BC96-393E-BC77-904B21F7965D}"/>
              </a:ext>
            </a:extLst>
          </p:cNvPr>
          <p:cNvSpPr>
            <a:spLocks noChangeAspect="1"/>
          </p:cNvSpPr>
          <p:nvPr/>
        </p:nvSpPr>
        <p:spPr>
          <a:xfrm>
            <a:off x="5244457" y="179501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6" name="Oval 145">
            <a:extLst>
              <a:ext uri="{FF2B5EF4-FFF2-40B4-BE49-F238E27FC236}">
                <a16:creationId xmlns:a16="http://schemas.microsoft.com/office/drawing/2014/main" id="{72326CDC-216B-7352-DF96-8E030C4696A0}"/>
              </a:ext>
            </a:extLst>
          </p:cNvPr>
          <p:cNvSpPr>
            <a:spLocks noChangeAspect="1"/>
          </p:cNvSpPr>
          <p:nvPr/>
        </p:nvSpPr>
        <p:spPr>
          <a:xfrm>
            <a:off x="5033855" y="14471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6" name="Oval 195">
            <a:extLst>
              <a:ext uri="{FF2B5EF4-FFF2-40B4-BE49-F238E27FC236}">
                <a16:creationId xmlns:a16="http://schemas.microsoft.com/office/drawing/2014/main" id="{EBD3412C-0FA3-479E-ED84-51FB8F1B6FFC}"/>
              </a:ext>
            </a:extLst>
          </p:cNvPr>
          <p:cNvSpPr>
            <a:spLocks noChangeAspect="1"/>
          </p:cNvSpPr>
          <p:nvPr/>
        </p:nvSpPr>
        <p:spPr>
          <a:xfrm>
            <a:off x="3446205" y="203289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8" name="Oval 237">
            <a:extLst>
              <a:ext uri="{FF2B5EF4-FFF2-40B4-BE49-F238E27FC236}">
                <a16:creationId xmlns:a16="http://schemas.microsoft.com/office/drawing/2014/main" id="{E11A6730-02B1-4D29-0BAB-0ED56858DA92}"/>
              </a:ext>
            </a:extLst>
          </p:cNvPr>
          <p:cNvSpPr>
            <a:spLocks noChangeAspect="1"/>
          </p:cNvSpPr>
          <p:nvPr/>
        </p:nvSpPr>
        <p:spPr>
          <a:xfrm>
            <a:off x="3751005" y="233769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9" name="Oval 238">
            <a:extLst>
              <a:ext uri="{FF2B5EF4-FFF2-40B4-BE49-F238E27FC236}">
                <a16:creationId xmlns:a16="http://schemas.microsoft.com/office/drawing/2014/main" id="{B882ACC1-BD44-AE47-4DB4-E999A0E6C47C}"/>
              </a:ext>
            </a:extLst>
          </p:cNvPr>
          <p:cNvSpPr>
            <a:spLocks noChangeAspect="1"/>
          </p:cNvSpPr>
          <p:nvPr/>
        </p:nvSpPr>
        <p:spPr>
          <a:xfrm>
            <a:off x="2737127" y="239157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0" name="Oval 239">
            <a:extLst>
              <a:ext uri="{FF2B5EF4-FFF2-40B4-BE49-F238E27FC236}">
                <a16:creationId xmlns:a16="http://schemas.microsoft.com/office/drawing/2014/main" id="{3DC72947-5239-1FE0-73B6-BFCBCCAE0E10}"/>
              </a:ext>
            </a:extLst>
          </p:cNvPr>
          <p:cNvSpPr>
            <a:spLocks noChangeAspect="1"/>
          </p:cNvSpPr>
          <p:nvPr/>
        </p:nvSpPr>
        <p:spPr>
          <a:xfrm>
            <a:off x="4018798" y="115341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1" name="Oval 240">
            <a:extLst>
              <a:ext uri="{FF2B5EF4-FFF2-40B4-BE49-F238E27FC236}">
                <a16:creationId xmlns:a16="http://schemas.microsoft.com/office/drawing/2014/main" id="{9551A1AC-9B3C-3570-855C-3495D2978821}"/>
              </a:ext>
            </a:extLst>
          </p:cNvPr>
          <p:cNvSpPr>
            <a:spLocks noChangeAspect="1"/>
          </p:cNvSpPr>
          <p:nvPr/>
        </p:nvSpPr>
        <p:spPr>
          <a:xfrm>
            <a:off x="5135147" y="9537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6" name="Oval 255">
            <a:extLst>
              <a:ext uri="{FF2B5EF4-FFF2-40B4-BE49-F238E27FC236}">
                <a16:creationId xmlns:a16="http://schemas.microsoft.com/office/drawing/2014/main" id="{C5B0B399-D64B-CBA9-146C-A7489E6BCF76}"/>
              </a:ext>
            </a:extLst>
          </p:cNvPr>
          <p:cNvSpPr>
            <a:spLocks noChangeAspect="1"/>
          </p:cNvSpPr>
          <p:nvPr/>
        </p:nvSpPr>
        <p:spPr>
          <a:xfrm rot="3268785">
            <a:off x="4011875" y="476649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8" name="Oval 257">
            <a:extLst>
              <a:ext uri="{FF2B5EF4-FFF2-40B4-BE49-F238E27FC236}">
                <a16:creationId xmlns:a16="http://schemas.microsoft.com/office/drawing/2014/main" id="{4BEF0D63-A598-63AA-2833-3777C2C58BDD}"/>
              </a:ext>
            </a:extLst>
          </p:cNvPr>
          <p:cNvSpPr>
            <a:spLocks noChangeAspect="1"/>
          </p:cNvSpPr>
          <p:nvPr/>
        </p:nvSpPr>
        <p:spPr>
          <a:xfrm rot="3268785">
            <a:off x="3403096" y="490710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3" name="Oval 252">
            <a:extLst>
              <a:ext uri="{FF2B5EF4-FFF2-40B4-BE49-F238E27FC236}">
                <a16:creationId xmlns:a16="http://schemas.microsoft.com/office/drawing/2014/main" id="{FFD36BD2-A1B3-03C7-6A85-A1A3C17F8BBE}"/>
              </a:ext>
            </a:extLst>
          </p:cNvPr>
          <p:cNvSpPr>
            <a:spLocks noChangeAspect="1"/>
          </p:cNvSpPr>
          <p:nvPr/>
        </p:nvSpPr>
        <p:spPr>
          <a:xfrm rot="3268785">
            <a:off x="5699025" y="51029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5" name="Oval 254">
            <a:extLst>
              <a:ext uri="{FF2B5EF4-FFF2-40B4-BE49-F238E27FC236}">
                <a16:creationId xmlns:a16="http://schemas.microsoft.com/office/drawing/2014/main" id="{6D598C35-3276-7CC4-8143-FB956E75A58D}"/>
              </a:ext>
            </a:extLst>
          </p:cNvPr>
          <p:cNvSpPr>
            <a:spLocks noChangeAspect="1"/>
          </p:cNvSpPr>
          <p:nvPr/>
        </p:nvSpPr>
        <p:spPr>
          <a:xfrm rot="3268785">
            <a:off x="4296832" y="475284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0" name="Oval 249">
            <a:extLst>
              <a:ext uri="{FF2B5EF4-FFF2-40B4-BE49-F238E27FC236}">
                <a16:creationId xmlns:a16="http://schemas.microsoft.com/office/drawing/2014/main" id="{41221808-D6B9-07D5-8544-E6EE02E24967}"/>
              </a:ext>
            </a:extLst>
          </p:cNvPr>
          <p:cNvSpPr>
            <a:spLocks noChangeAspect="1"/>
          </p:cNvSpPr>
          <p:nvPr/>
        </p:nvSpPr>
        <p:spPr>
          <a:xfrm rot="3268785">
            <a:off x="6446252" y="427660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9" name="Oval 148">
            <a:extLst>
              <a:ext uri="{FF2B5EF4-FFF2-40B4-BE49-F238E27FC236}">
                <a16:creationId xmlns:a16="http://schemas.microsoft.com/office/drawing/2014/main" id="{62DDCBB9-C294-6BC4-EEB2-A4DA6092CDA2}"/>
              </a:ext>
            </a:extLst>
          </p:cNvPr>
          <p:cNvSpPr>
            <a:spLocks noChangeAspect="1"/>
          </p:cNvSpPr>
          <p:nvPr/>
        </p:nvSpPr>
        <p:spPr>
          <a:xfrm>
            <a:off x="6713702" y="84755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2" name="Oval 241">
            <a:extLst>
              <a:ext uri="{FF2B5EF4-FFF2-40B4-BE49-F238E27FC236}">
                <a16:creationId xmlns:a16="http://schemas.microsoft.com/office/drawing/2014/main" id="{E6CE3029-BFEB-4D7C-1665-1306FD595149}"/>
              </a:ext>
            </a:extLst>
          </p:cNvPr>
          <p:cNvSpPr>
            <a:spLocks noChangeAspect="1"/>
          </p:cNvSpPr>
          <p:nvPr/>
        </p:nvSpPr>
        <p:spPr>
          <a:xfrm>
            <a:off x="1259215" y="252617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3" name="Oval 242">
            <a:extLst>
              <a:ext uri="{FF2B5EF4-FFF2-40B4-BE49-F238E27FC236}">
                <a16:creationId xmlns:a16="http://schemas.microsoft.com/office/drawing/2014/main" id="{6E966C8B-A1C2-EF10-91C8-62A6995669B0}"/>
              </a:ext>
            </a:extLst>
          </p:cNvPr>
          <p:cNvSpPr>
            <a:spLocks noChangeAspect="1"/>
          </p:cNvSpPr>
          <p:nvPr/>
        </p:nvSpPr>
        <p:spPr>
          <a:xfrm>
            <a:off x="8211728" y="89327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7" name="Oval 246">
            <a:extLst>
              <a:ext uri="{FF2B5EF4-FFF2-40B4-BE49-F238E27FC236}">
                <a16:creationId xmlns:a16="http://schemas.microsoft.com/office/drawing/2014/main" id="{B750DC4C-173D-8CF5-5366-FF79CE1987AC}"/>
              </a:ext>
            </a:extLst>
          </p:cNvPr>
          <p:cNvSpPr>
            <a:spLocks noChangeAspect="1"/>
          </p:cNvSpPr>
          <p:nvPr/>
        </p:nvSpPr>
        <p:spPr>
          <a:xfrm>
            <a:off x="10465296" y="10186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8" name="Oval 247">
            <a:extLst>
              <a:ext uri="{FF2B5EF4-FFF2-40B4-BE49-F238E27FC236}">
                <a16:creationId xmlns:a16="http://schemas.microsoft.com/office/drawing/2014/main" id="{84A0E039-423D-260F-4437-2487E8C64BDB}"/>
              </a:ext>
            </a:extLst>
          </p:cNvPr>
          <p:cNvSpPr>
            <a:spLocks noChangeAspect="1"/>
          </p:cNvSpPr>
          <p:nvPr/>
        </p:nvSpPr>
        <p:spPr>
          <a:xfrm>
            <a:off x="11579156" y="131706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9" name="Oval 248">
            <a:extLst>
              <a:ext uri="{FF2B5EF4-FFF2-40B4-BE49-F238E27FC236}">
                <a16:creationId xmlns:a16="http://schemas.microsoft.com/office/drawing/2014/main" id="{15975944-F434-CF8F-6377-798E2CF9BAE6}"/>
              </a:ext>
            </a:extLst>
          </p:cNvPr>
          <p:cNvSpPr>
            <a:spLocks noChangeAspect="1"/>
          </p:cNvSpPr>
          <p:nvPr/>
        </p:nvSpPr>
        <p:spPr>
          <a:xfrm>
            <a:off x="11366349" y="19785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cxnSp>
        <p:nvCxnSpPr>
          <p:cNvPr id="178" name="Straight Connector 177">
            <a:extLst>
              <a:ext uri="{FF2B5EF4-FFF2-40B4-BE49-F238E27FC236}">
                <a16:creationId xmlns:a16="http://schemas.microsoft.com/office/drawing/2014/main" id="{DCD718FB-42BA-EFC7-B471-E3DAA0408A58}"/>
              </a:ext>
            </a:extLst>
          </p:cNvPr>
          <p:cNvCxnSpPr>
            <a:cxnSpLocks/>
          </p:cNvCxnSpPr>
          <p:nvPr/>
        </p:nvCxnSpPr>
        <p:spPr>
          <a:xfrm flipH="1" flipV="1">
            <a:off x="9049055" y="1287351"/>
            <a:ext cx="1242428" cy="1282615"/>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id="{2E0FE082-0D0C-89CC-E362-149FFE736999}"/>
              </a:ext>
            </a:extLst>
          </p:cNvPr>
          <p:cNvCxnSpPr>
            <a:cxnSpLocks/>
          </p:cNvCxnSpPr>
          <p:nvPr/>
        </p:nvCxnSpPr>
        <p:spPr>
          <a:xfrm>
            <a:off x="3705690" y="3988936"/>
            <a:ext cx="1641801" cy="216190"/>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cxnSp>
        <p:nvCxnSpPr>
          <p:cNvPr id="168" name="Straight Connector 167">
            <a:extLst>
              <a:ext uri="{FF2B5EF4-FFF2-40B4-BE49-F238E27FC236}">
                <a16:creationId xmlns:a16="http://schemas.microsoft.com/office/drawing/2014/main" id="{082F974E-42CF-A170-403B-DA3BB0D112A0}"/>
              </a:ext>
            </a:extLst>
          </p:cNvPr>
          <p:cNvCxnSpPr>
            <a:cxnSpLocks/>
          </p:cNvCxnSpPr>
          <p:nvPr/>
        </p:nvCxnSpPr>
        <p:spPr>
          <a:xfrm flipH="1">
            <a:off x="5482875" y="2808372"/>
            <a:ext cx="1114769" cy="1446404"/>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124DBE70-662A-392C-4CA2-CCFBB0EF0725}"/>
              </a:ext>
            </a:extLst>
          </p:cNvPr>
          <p:cNvCxnSpPr>
            <a:cxnSpLocks/>
          </p:cNvCxnSpPr>
          <p:nvPr/>
        </p:nvCxnSpPr>
        <p:spPr>
          <a:xfrm flipH="1">
            <a:off x="6918674" y="1341756"/>
            <a:ext cx="2102008" cy="1184421"/>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cxnSp>
        <p:nvCxnSpPr>
          <p:cNvPr id="160" name="Straight Connector 159">
            <a:extLst>
              <a:ext uri="{FF2B5EF4-FFF2-40B4-BE49-F238E27FC236}">
                <a16:creationId xmlns:a16="http://schemas.microsoft.com/office/drawing/2014/main" id="{ADA09CE1-80C6-CB07-7C2B-0027FB385EB8}"/>
              </a:ext>
            </a:extLst>
          </p:cNvPr>
          <p:cNvCxnSpPr>
            <a:cxnSpLocks/>
          </p:cNvCxnSpPr>
          <p:nvPr/>
        </p:nvCxnSpPr>
        <p:spPr>
          <a:xfrm flipV="1">
            <a:off x="2097891" y="4083336"/>
            <a:ext cx="1396003" cy="1127592"/>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02E61984-F812-925D-1914-4F35112ABB05}"/>
              </a:ext>
            </a:extLst>
          </p:cNvPr>
          <p:cNvSpPr>
            <a:spLocks noChangeAspect="1"/>
          </p:cNvSpPr>
          <p:nvPr/>
        </p:nvSpPr>
        <p:spPr>
          <a:xfrm>
            <a:off x="2416703" y="456110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 name="Oval 21">
            <a:extLst>
              <a:ext uri="{FF2B5EF4-FFF2-40B4-BE49-F238E27FC236}">
                <a16:creationId xmlns:a16="http://schemas.microsoft.com/office/drawing/2014/main" id="{F8352171-998D-9F5A-FA9A-F33FE9BA9B94}"/>
              </a:ext>
            </a:extLst>
          </p:cNvPr>
          <p:cNvSpPr>
            <a:spLocks noChangeAspect="1"/>
          </p:cNvSpPr>
          <p:nvPr/>
        </p:nvSpPr>
        <p:spPr>
          <a:xfrm>
            <a:off x="3895700" y="3344081"/>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 name="Oval 22">
            <a:extLst>
              <a:ext uri="{FF2B5EF4-FFF2-40B4-BE49-F238E27FC236}">
                <a16:creationId xmlns:a16="http://schemas.microsoft.com/office/drawing/2014/main" id="{BFCA302A-A516-A6EA-0BFB-4A7BA33A2816}"/>
              </a:ext>
            </a:extLst>
          </p:cNvPr>
          <p:cNvSpPr>
            <a:spLocks noChangeAspect="1"/>
          </p:cNvSpPr>
          <p:nvPr/>
        </p:nvSpPr>
        <p:spPr>
          <a:xfrm>
            <a:off x="5113548" y="2903322"/>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 name="Oval 24">
            <a:extLst>
              <a:ext uri="{FF2B5EF4-FFF2-40B4-BE49-F238E27FC236}">
                <a16:creationId xmlns:a16="http://schemas.microsoft.com/office/drawing/2014/main" id="{14C6E566-6A8E-4EC3-079F-E64C042A8F64}"/>
              </a:ext>
            </a:extLst>
          </p:cNvPr>
          <p:cNvSpPr>
            <a:spLocks noChangeAspect="1"/>
          </p:cNvSpPr>
          <p:nvPr/>
        </p:nvSpPr>
        <p:spPr>
          <a:xfrm>
            <a:off x="5023819" y="3785057"/>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 name="Oval 25">
            <a:extLst>
              <a:ext uri="{FF2B5EF4-FFF2-40B4-BE49-F238E27FC236}">
                <a16:creationId xmlns:a16="http://schemas.microsoft.com/office/drawing/2014/main" id="{EC8B14E5-121D-746B-2EE7-B0C5638A8C31}"/>
              </a:ext>
            </a:extLst>
          </p:cNvPr>
          <p:cNvSpPr>
            <a:spLocks noChangeAspect="1"/>
          </p:cNvSpPr>
          <p:nvPr/>
        </p:nvSpPr>
        <p:spPr>
          <a:xfrm>
            <a:off x="5647873" y="2292703"/>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 name="Oval 26">
            <a:extLst>
              <a:ext uri="{FF2B5EF4-FFF2-40B4-BE49-F238E27FC236}">
                <a16:creationId xmlns:a16="http://schemas.microsoft.com/office/drawing/2014/main" id="{F3553DAE-9F38-A9B5-8CB9-C93AAB9B479A}"/>
              </a:ext>
            </a:extLst>
          </p:cNvPr>
          <p:cNvSpPr>
            <a:spLocks noChangeAspect="1"/>
          </p:cNvSpPr>
          <p:nvPr/>
        </p:nvSpPr>
        <p:spPr>
          <a:xfrm rot="3268785">
            <a:off x="8253494" y="339335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 name="Oval 29">
            <a:extLst>
              <a:ext uri="{FF2B5EF4-FFF2-40B4-BE49-F238E27FC236}">
                <a16:creationId xmlns:a16="http://schemas.microsoft.com/office/drawing/2014/main" id="{BE5482E4-2984-8117-D4E1-59F4743A3610}"/>
              </a:ext>
            </a:extLst>
          </p:cNvPr>
          <p:cNvSpPr>
            <a:spLocks noChangeAspect="1"/>
          </p:cNvSpPr>
          <p:nvPr/>
        </p:nvSpPr>
        <p:spPr>
          <a:xfrm>
            <a:off x="9562947" y="2988241"/>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1" name="Oval 30">
            <a:extLst>
              <a:ext uri="{FF2B5EF4-FFF2-40B4-BE49-F238E27FC236}">
                <a16:creationId xmlns:a16="http://schemas.microsoft.com/office/drawing/2014/main" id="{787B5390-B178-654B-4C48-06B3BC4A9388}"/>
              </a:ext>
            </a:extLst>
          </p:cNvPr>
          <p:cNvSpPr>
            <a:spLocks noChangeAspect="1"/>
          </p:cNvSpPr>
          <p:nvPr/>
        </p:nvSpPr>
        <p:spPr>
          <a:xfrm>
            <a:off x="9049055" y="1855866"/>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2" name="Oval 31">
            <a:extLst>
              <a:ext uri="{FF2B5EF4-FFF2-40B4-BE49-F238E27FC236}">
                <a16:creationId xmlns:a16="http://schemas.microsoft.com/office/drawing/2014/main" id="{EC454FE1-0317-948C-7449-E3AE7C7AC646}"/>
              </a:ext>
            </a:extLst>
          </p:cNvPr>
          <p:cNvSpPr>
            <a:spLocks noChangeAspect="1"/>
          </p:cNvSpPr>
          <p:nvPr/>
        </p:nvSpPr>
        <p:spPr>
          <a:xfrm>
            <a:off x="8528794" y="10196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3" name="Oval 32">
            <a:extLst>
              <a:ext uri="{FF2B5EF4-FFF2-40B4-BE49-F238E27FC236}">
                <a16:creationId xmlns:a16="http://schemas.microsoft.com/office/drawing/2014/main" id="{C40AE68B-B17C-148A-A124-AE24B6388127}"/>
              </a:ext>
            </a:extLst>
          </p:cNvPr>
          <p:cNvSpPr>
            <a:spLocks noChangeAspect="1"/>
          </p:cNvSpPr>
          <p:nvPr/>
        </p:nvSpPr>
        <p:spPr>
          <a:xfrm>
            <a:off x="9523904" y="100564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4" name="Oval 33">
            <a:extLst>
              <a:ext uri="{FF2B5EF4-FFF2-40B4-BE49-F238E27FC236}">
                <a16:creationId xmlns:a16="http://schemas.microsoft.com/office/drawing/2014/main" id="{E4D79C14-4780-4A18-C425-65B7BAD7D2F5}"/>
              </a:ext>
            </a:extLst>
          </p:cNvPr>
          <p:cNvSpPr>
            <a:spLocks noChangeAspect="1"/>
          </p:cNvSpPr>
          <p:nvPr/>
        </p:nvSpPr>
        <p:spPr>
          <a:xfrm>
            <a:off x="10584293" y="3280713"/>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5" name="Oval 34">
            <a:extLst>
              <a:ext uri="{FF2B5EF4-FFF2-40B4-BE49-F238E27FC236}">
                <a16:creationId xmlns:a16="http://schemas.microsoft.com/office/drawing/2014/main" id="{52F51F3F-F9A2-39AB-3E35-2B63730755BD}"/>
              </a:ext>
            </a:extLst>
          </p:cNvPr>
          <p:cNvSpPr>
            <a:spLocks noChangeAspect="1"/>
          </p:cNvSpPr>
          <p:nvPr/>
        </p:nvSpPr>
        <p:spPr>
          <a:xfrm>
            <a:off x="10726808" y="1926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6" name="Oval 35">
            <a:extLst>
              <a:ext uri="{FF2B5EF4-FFF2-40B4-BE49-F238E27FC236}">
                <a16:creationId xmlns:a16="http://schemas.microsoft.com/office/drawing/2014/main" id="{579B2B6E-3B07-420B-95A7-224A94D8F482}"/>
              </a:ext>
            </a:extLst>
          </p:cNvPr>
          <p:cNvSpPr>
            <a:spLocks noChangeAspect="1"/>
          </p:cNvSpPr>
          <p:nvPr/>
        </p:nvSpPr>
        <p:spPr>
          <a:xfrm flipH="1">
            <a:off x="9523905" y="13026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7" name="Oval 36">
            <a:extLst>
              <a:ext uri="{FF2B5EF4-FFF2-40B4-BE49-F238E27FC236}">
                <a16:creationId xmlns:a16="http://schemas.microsoft.com/office/drawing/2014/main" id="{375B4611-2F7D-8A84-C560-C31F66976EF8}"/>
              </a:ext>
            </a:extLst>
          </p:cNvPr>
          <p:cNvSpPr>
            <a:spLocks noChangeAspect="1"/>
          </p:cNvSpPr>
          <p:nvPr/>
        </p:nvSpPr>
        <p:spPr>
          <a:xfrm>
            <a:off x="5858048" y="462316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8" name="Oval 37">
            <a:extLst>
              <a:ext uri="{FF2B5EF4-FFF2-40B4-BE49-F238E27FC236}">
                <a16:creationId xmlns:a16="http://schemas.microsoft.com/office/drawing/2014/main" id="{A6AAAE43-D256-D91A-CC09-B1D77091849C}"/>
              </a:ext>
            </a:extLst>
          </p:cNvPr>
          <p:cNvSpPr>
            <a:spLocks noChangeAspect="1"/>
          </p:cNvSpPr>
          <p:nvPr/>
        </p:nvSpPr>
        <p:spPr>
          <a:xfrm>
            <a:off x="2927691" y="56123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9" name="Oval 38">
            <a:extLst>
              <a:ext uri="{FF2B5EF4-FFF2-40B4-BE49-F238E27FC236}">
                <a16:creationId xmlns:a16="http://schemas.microsoft.com/office/drawing/2014/main" id="{AC612A63-FE4C-DF27-E3A1-D0E9BDD10EA1}"/>
              </a:ext>
            </a:extLst>
          </p:cNvPr>
          <p:cNvSpPr>
            <a:spLocks noChangeAspect="1"/>
          </p:cNvSpPr>
          <p:nvPr/>
        </p:nvSpPr>
        <p:spPr>
          <a:xfrm>
            <a:off x="5687073" y="147622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0" name="Oval 39">
            <a:extLst>
              <a:ext uri="{FF2B5EF4-FFF2-40B4-BE49-F238E27FC236}">
                <a16:creationId xmlns:a16="http://schemas.microsoft.com/office/drawing/2014/main" id="{48A9488F-73BB-66A1-71C8-8586B2521EB5}"/>
              </a:ext>
            </a:extLst>
          </p:cNvPr>
          <p:cNvSpPr>
            <a:spLocks noChangeAspect="1"/>
          </p:cNvSpPr>
          <p:nvPr/>
        </p:nvSpPr>
        <p:spPr>
          <a:xfrm>
            <a:off x="5880907" y="152887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2" name="Oval 41">
            <a:extLst>
              <a:ext uri="{FF2B5EF4-FFF2-40B4-BE49-F238E27FC236}">
                <a16:creationId xmlns:a16="http://schemas.microsoft.com/office/drawing/2014/main" id="{7A71DFB6-55C0-A620-43F5-8A558805866B}"/>
              </a:ext>
            </a:extLst>
          </p:cNvPr>
          <p:cNvSpPr>
            <a:spLocks noChangeAspect="1"/>
          </p:cNvSpPr>
          <p:nvPr/>
        </p:nvSpPr>
        <p:spPr>
          <a:xfrm>
            <a:off x="10915823" y="200578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4" name="Oval 43">
            <a:extLst>
              <a:ext uri="{FF2B5EF4-FFF2-40B4-BE49-F238E27FC236}">
                <a16:creationId xmlns:a16="http://schemas.microsoft.com/office/drawing/2014/main" id="{328F33F9-DE5A-56AD-0411-B4B21FD8D799}"/>
              </a:ext>
            </a:extLst>
          </p:cNvPr>
          <p:cNvSpPr>
            <a:spLocks noChangeAspect="1"/>
          </p:cNvSpPr>
          <p:nvPr/>
        </p:nvSpPr>
        <p:spPr>
          <a:xfrm>
            <a:off x="6050281" y="136278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5" name="Oval 44">
            <a:extLst>
              <a:ext uri="{FF2B5EF4-FFF2-40B4-BE49-F238E27FC236}">
                <a16:creationId xmlns:a16="http://schemas.microsoft.com/office/drawing/2014/main" id="{8BB6B0D1-F61C-090F-AD6B-3A5512FAF66B}"/>
              </a:ext>
            </a:extLst>
          </p:cNvPr>
          <p:cNvSpPr>
            <a:spLocks noChangeAspect="1"/>
          </p:cNvSpPr>
          <p:nvPr/>
        </p:nvSpPr>
        <p:spPr>
          <a:xfrm>
            <a:off x="6259857" y="149390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6" name="Oval 45">
            <a:extLst>
              <a:ext uri="{FF2B5EF4-FFF2-40B4-BE49-F238E27FC236}">
                <a16:creationId xmlns:a16="http://schemas.microsoft.com/office/drawing/2014/main" id="{764F2B31-48BF-364E-25BB-E4C63A8480DE}"/>
              </a:ext>
            </a:extLst>
          </p:cNvPr>
          <p:cNvSpPr>
            <a:spLocks noChangeAspect="1"/>
          </p:cNvSpPr>
          <p:nvPr/>
        </p:nvSpPr>
        <p:spPr>
          <a:xfrm>
            <a:off x="7045869" y="415155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7" name="Oval 46">
            <a:extLst>
              <a:ext uri="{FF2B5EF4-FFF2-40B4-BE49-F238E27FC236}">
                <a16:creationId xmlns:a16="http://schemas.microsoft.com/office/drawing/2014/main" id="{52CA1DEC-19BA-6E11-968F-D260E2F2F7DB}"/>
              </a:ext>
            </a:extLst>
          </p:cNvPr>
          <p:cNvSpPr>
            <a:spLocks noChangeAspect="1"/>
          </p:cNvSpPr>
          <p:nvPr/>
        </p:nvSpPr>
        <p:spPr>
          <a:xfrm>
            <a:off x="8985851" y="87041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68" name="Oval 67">
            <a:extLst>
              <a:ext uri="{FF2B5EF4-FFF2-40B4-BE49-F238E27FC236}">
                <a16:creationId xmlns:a16="http://schemas.microsoft.com/office/drawing/2014/main" id="{77F5F657-2445-4CA8-1B10-5AA0EB0E928F}"/>
              </a:ext>
            </a:extLst>
          </p:cNvPr>
          <p:cNvSpPr>
            <a:spLocks noChangeAspect="1"/>
          </p:cNvSpPr>
          <p:nvPr/>
        </p:nvSpPr>
        <p:spPr>
          <a:xfrm>
            <a:off x="7427942" y="346990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69" name="Oval 68">
            <a:extLst>
              <a:ext uri="{FF2B5EF4-FFF2-40B4-BE49-F238E27FC236}">
                <a16:creationId xmlns:a16="http://schemas.microsoft.com/office/drawing/2014/main" id="{E11E292F-28A4-E260-8815-7A3008458D15}"/>
              </a:ext>
            </a:extLst>
          </p:cNvPr>
          <p:cNvSpPr>
            <a:spLocks noChangeAspect="1"/>
          </p:cNvSpPr>
          <p:nvPr/>
        </p:nvSpPr>
        <p:spPr>
          <a:xfrm rot="3268785">
            <a:off x="7598899" y="375578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0" name="Oval 69">
            <a:extLst>
              <a:ext uri="{FF2B5EF4-FFF2-40B4-BE49-F238E27FC236}">
                <a16:creationId xmlns:a16="http://schemas.microsoft.com/office/drawing/2014/main" id="{A094E04B-32DC-F01A-4A20-A90EE8D83180}"/>
              </a:ext>
            </a:extLst>
          </p:cNvPr>
          <p:cNvSpPr>
            <a:spLocks noChangeAspect="1"/>
          </p:cNvSpPr>
          <p:nvPr/>
        </p:nvSpPr>
        <p:spPr>
          <a:xfrm rot="3268785">
            <a:off x="7470477" y="427997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1" name="Oval 70">
            <a:extLst>
              <a:ext uri="{FF2B5EF4-FFF2-40B4-BE49-F238E27FC236}">
                <a16:creationId xmlns:a16="http://schemas.microsoft.com/office/drawing/2014/main" id="{7312DA55-4416-5B5C-B899-A17154B367F8}"/>
              </a:ext>
            </a:extLst>
          </p:cNvPr>
          <p:cNvSpPr>
            <a:spLocks noChangeAspect="1"/>
          </p:cNvSpPr>
          <p:nvPr/>
        </p:nvSpPr>
        <p:spPr>
          <a:xfrm>
            <a:off x="7282756" y="38796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2" name="Oval 71">
            <a:extLst>
              <a:ext uri="{FF2B5EF4-FFF2-40B4-BE49-F238E27FC236}">
                <a16:creationId xmlns:a16="http://schemas.microsoft.com/office/drawing/2014/main" id="{B68860CB-DDE4-38C1-5DB0-FC8726D51A00}"/>
              </a:ext>
            </a:extLst>
          </p:cNvPr>
          <p:cNvSpPr>
            <a:spLocks noChangeAspect="1"/>
          </p:cNvSpPr>
          <p:nvPr/>
        </p:nvSpPr>
        <p:spPr>
          <a:xfrm rot="3268785">
            <a:off x="7934411" y="374748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4" name="Oval 73">
            <a:extLst>
              <a:ext uri="{FF2B5EF4-FFF2-40B4-BE49-F238E27FC236}">
                <a16:creationId xmlns:a16="http://schemas.microsoft.com/office/drawing/2014/main" id="{B17370D4-9CCB-0CF7-8749-95F7A47A5A1E}"/>
              </a:ext>
            </a:extLst>
          </p:cNvPr>
          <p:cNvSpPr>
            <a:spLocks noChangeAspect="1"/>
          </p:cNvSpPr>
          <p:nvPr/>
        </p:nvSpPr>
        <p:spPr>
          <a:xfrm rot="3268785">
            <a:off x="7718107" y="397472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5" name="Oval 74">
            <a:extLst>
              <a:ext uri="{FF2B5EF4-FFF2-40B4-BE49-F238E27FC236}">
                <a16:creationId xmlns:a16="http://schemas.microsoft.com/office/drawing/2014/main" id="{85D4D9C7-CEB2-7495-5AAA-5813FBCB46BF}"/>
              </a:ext>
            </a:extLst>
          </p:cNvPr>
          <p:cNvSpPr>
            <a:spLocks noChangeAspect="1"/>
          </p:cNvSpPr>
          <p:nvPr/>
        </p:nvSpPr>
        <p:spPr>
          <a:xfrm>
            <a:off x="7506556" y="3282321"/>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6" name="Oval 75">
            <a:extLst>
              <a:ext uri="{FF2B5EF4-FFF2-40B4-BE49-F238E27FC236}">
                <a16:creationId xmlns:a16="http://schemas.microsoft.com/office/drawing/2014/main" id="{9C18127F-6822-6736-5407-7D3605A39799}"/>
              </a:ext>
            </a:extLst>
          </p:cNvPr>
          <p:cNvSpPr>
            <a:spLocks noChangeAspect="1"/>
          </p:cNvSpPr>
          <p:nvPr/>
        </p:nvSpPr>
        <p:spPr>
          <a:xfrm>
            <a:off x="10250114" y="3158078"/>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7" name="Oval 76">
            <a:extLst>
              <a:ext uri="{FF2B5EF4-FFF2-40B4-BE49-F238E27FC236}">
                <a16:creationId xmlns:a16="http://schemas.microsoft.com/office/drawing/2014/main" id="{0720AE42-8F0F-6188-4658-8DDE94BD2BCA}"/>
              </a:ext>
            </a:extLst>
          </p:cNvPr>
          <p:cNvSpPr>
            <a:spLocks noChangeAspect="1"/>
          </p:cNvSpPr>
          <p:nvPr/>
        </p:nvSpPr>
        <p:spPr>
          <a:xfrm>
            <a:off x="7812734" y="334408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8" name="Oval 77">
            <a:extLst>
              <a:ext uri="{FF2B5EF4-FFF2-40B4-BE49-F238E27FC236}">
                <a16:creationId xmlns:a16="http://schemas.microsoft.com/office/drawing/2014/main" id="{10160B9C-37EC-1A25-D0ED-14B6EBA13040}"/>
              </a:ext>
            </a:extLst>
          </p:cNvPr>
          <p:cNvSpPr>
            <a:spLocks noChangeAspect="1"/>
          </p:cNvSpPr>
          <p:nvPr/>
        </p:nvSpPr>
        <p:spPr>
          <a:xfrm>
            <a:off x="1847246" y="47180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9" name="Oval 78">
            <a:extLst>
              <a:ext uri="{FF2B5EF4-FFF2-40B4-BE49-F238E27FC236}">
                <a16:creationId xmlns:a16="http://schemas.microsoft.com/office/drawing/2014/main" id="{02AD205D-A4C5-C4F6-05E1-2FB81C1EB3F0}"/>
              </a:ext>
            </a:extLst>
          </p:cNvPr>
          <p:cNvSpPr>
            <a:spLocks noChangeAspect="1"/>
          </p:cNvSpPr>
          <p:nvPr/>
        </p:nvSpPr>
        <p:spPr>
          <a:xfrm>
            <a:off x="7096178" y="36301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0" name="Oval 79">
            <a:extLst>
              <a:ext uri="{FF2B5EF4-FFF2-40B4-BE49-F238E27FC236}">
                <a16:creationId xmlns:a16="http://schemas.microsoft.com/office/drawing/2014/main" id="{51D8108B-C3B5-EB7C-AB80-F7E502718C22}"/>
              </a:ext>
            </a:extLst>
          </p:cNvPr>
          <p:cNvSpPr>
            <a:spLocks noChangeAspect="1"/>
          </p:cNvSpPr>
          <p:nvPr/>
        </p:nvSpPr>
        <p:spPr>
          <a:xfrm>
            <a:off x="1667393" y="4623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1" name="Oval 80">
            <a:extLst>
              <a:ext uri="{FF2B5EF4-FFF2-40B4-BE49-F238E27FC236}">
                <a16:creationId xmlns:a16="http://schemas.microsoft.com/office/drawing/2014/main" id="{EC70EEC5-B470-BB2C-5356-3F752CE249F4}"/>
              </a:ext>
            </a:extLst>
          </p:cNvPr>
          <p:cNvSpPr>
            <a:spLocks noChangeAspect="1"/>
          </p:cNvSpPr>
          <p:nvPr/>
        </p:nvSpPr>
        <p:spPr>
          <a:xfrm>
            <a:off x="7190528" y="33672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2" name="Oval 81">
            <a:extLst>
              <a:ext uri="{FF2B5EF4-FFF2-40B4-BE49-F238E27FC236}">
                <a16:creationId xmlns:a16="http://schemas.microsoft.com/office/drawing/2014/main" id="{726314D4-7D72-C75D-A9A2-5F6815EDFBB6}"/>
              </a:ext>
            </a:extLst>
          </p:cNvPr>
          <p:cNvSpPr>
            <a:spLocks noChangeAspect="1"/>
          </p:cNvSpPr>
          <p:nvPr/>
        </p:nvSpPr>
        <p:spPr>
          <a:xfrm>
            <a:off x="5949694" y="467088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3" name="Oval 82">
            <a:extLst>
              <a:ext uri="{FF2B5EF4-FFF2-40B4-BE49-F238E27FC236}">
                <a16:creationId xmlns:a16="http://schemas.microsoft.com/office/drawing/2014/main" id="{555E3409-6BB8-4E63-DBE9-91039F14590A}"/>
              </a:ext>
            </a:extLst>
          </p:cNvPr>
          <p:cNvSpPr>
            <a:spLocks noChangeAspect="1"/>
          </p:cNvSpPr>
          <p:nvPr/>
        </p:nvSpPr>
        <p:spPr>
          <a:xfrm>
            <a:off x="5903766" y="45382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4" name="Oval 83">
            <a:extLst>
              <a:ext uri="{FF2B5EF4-FFF2-40B4-BE49-F238E27FC236}">
                <a16:creationId xmlns:a16="http://schemas.microsoft.com/office/drawing/2014/main" id="{7EB5A886-69C8-C057-B012-BFDDB9C4B2C1}"/>
              </a:ext>
            </a:extLst>
          </p:cNvPr>
          <p:cNvSpPr>
            <a:spLocks noChangeAspect="1"/>
          </p:cNvSpPr>
          <p:nvPr/>
        </p:nvSpPr>
        <p:spPr>
          <a:xfrm>
            <a:off x="7021440" y="3466433"/>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5" name="Oval 84">
            <a:extLst>
              <a:ext uri="{FF2B5EF4-FFF2-40B4-BE49-F238E27FC236}">
                <a16:creationId xmlns:a16="http://schemas.microsoft.com/office/drawing/2014/main" id="{ADF26061-C1C7-ADA2-2A54-D2E53B1D40E5}"/>
              </a:ext>
            </a:extLst>
          </p:cNvPr>
          <p:cNvSpPr>
            <a:spLocks noChangeAspect="1"/>
          </p:cNvSpPr>
          <p:nvPr/>
        </p:nvSpPr>
        <p:spPr>
          <a:xfrm>
            <a:off x="3980619" y="4378907"/>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6" name="Oval 85">
            <a:extLst>
              <a:ext uri="{FF2B5EF4-FFF2-40B4-BE49-F238E27FC236}">
                <a16:creationId xmlns:a16="http://schemas.microsoft.com/office/drawing/2014/main" id="{93687434-A672-DD37-1BCA-F3B7F37AEB8E}"/>
              </a:ext>
            </a:extLst>
          </p:cNvPr>
          <p:cNvSpPr>
            <a:spLocks noChangeAspect="1"/>
          </p:cNvSpPr>
          <p:nvPr/>
        </p:nvSpPr>
        <p:spPr>
          <a:xfrm>
            <a:off x="5198467" y="3589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7" name="Oval 86">
            <a:extLst>
              <a:ext uri="{FF2B5EF4-FFF2-40B4-BE49-F238E27FC236}">
                <a16:creationId xmlns:a16="http://schemas.microsoft.com/office/drawing/2014/main" id="{6B5F8302-098C-5527-D55A-390316C5ED61}"/>
              </a:ext>
            </a:extLst>
          </p:cNvPr>
          <p:cNvSpPr>
            <a:spLocks noChangeAspect="1"/>
          </p:cNvSpPr>
          <p:nvPr/>
        </p:nvSpPr>
        <p:spPr>
          <a:xfrm>
            <a:off x="5063019" y="460030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8" name="Oval 87">
            <a:extLst>
              <a:ext uri="{FF2B5EF4-FFF2-40B4-BE49-F238E27FC236}">
                <a16:creationId xmlns:a16="http://schemas.microsoft.com/office/drawing/2014/main" id="{A6C1E2FD-A5BF-BCAF-00F4-670C61A9AC0E}"/>
              </a:ext>
            </a:extLst>
          </p:cNvPr>
          <p:cNvSpPr>
            <a:spLocks noChangeAspect="1"/>
          </p:cNvSpPr>
          <p:nvPr/>
        </p:nvSpPr>
        <p:spPr>
          <a:xfrm>
            <a:off x="5858047" y="395541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9" name="Oval 88">
            <a:extLst>
              <a:ext uri="{FF2B5EF4-FFF2-40B4-BE49-F238E27FC236}">
                <a16:creationId xmlns:a16="http://schemas.microsoft.com/office/drawing/2014/main" id="{A2501BFE-7003-1B4D-879F-49AD072F0D8C}"/>
              </a:ext>
            </a:extLst>
          </p:cNvPr>
          <p:cNvSpPr>
            <a:spLocks noChangeAspect="1"/>
          </p:cNvSpPr>
          <p:nvPr/>
        </p:nvSpPr>
        <p:spPr>
          <a:xfrm>
            <a:off x="6820537" y="341295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1" name="Oval 90">
            <a:extLst>
              <a:ext uri="{FF2B5EF4-FFF2-40B4-BE49-F238E27FC236}">
                <a16:creationId xmlns:a16="http://schemas.microsoft.com/office/drawing/2014/main" id="{17157F81-95CF-7F36-9682-9EE341218486}"/>
              </a:ext>
            </a:extLst>
          </p:cNvPr>
          <p:cNvSpPr>
            <a:spLocks noChangeAspect="1"/>
          </p:cNvSpPr>
          <p:nvPr/>
        </p:nvSpPr>
        <p:spPr>
          <a:xfrm>
            <a:off x="9204587" y="7825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0" name="Oval 89">
            <a:extLst>
              <a:ext uri="{FF2B5EF4-FFF2-40B4-BE49-F238E27FC236}">
                <a16:creationId xmlns:a16="http://schemas.microsoft.com/office/drawing/2014/main" id="{FFA15992-DBDB-6D15-72F1-61F5CB7BB564}"/>
              </a:ext>
            </a:extLst>
          </p:cNvPr>
          <p:cNvSpPr>
            <a:spLocks noChangeAspect="1"/>
          </p:cNvSpPr>
          <p:nvPr/>
        </p:nvSpPr>
        <p:spPr>
          <a:xfrm>
            <a:off x="6050347" y="189023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2" name="Oval 91">
            <a:extLst>
              <a:ext uri="{FF2B5EF4-FFF2-40B4-BE49-F238E27FC236}">
                <a16:creationId xmlns:a16="http://schemas.microsoft.com/office/drawing/2014/main" id="{2214C677-1E7C-7DC7-0B01-038DBAD12EA3}"/>
              </a:ext>
            </a:extLst>
          </p:cNvPr>
          <p:cNvSpPr>
            <a:spLocks noChangeAspect="1"/>
          </p:cNvSpPr>
          <p:nvPr/>
        </p:nvSpPr>
        <p:spPr>
          <a:xfrm>
            <a:off x="6027421" y="242213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4" name="Oval 93">
            <a:extLst>
              <a:ext uri="{FF2B5EF4-FFF2-40B4-BE49-F238E27FC236}">
                <a16:creationId xmlns:a16="http://schemas.microsoft.com/office/drawing/2014/main" id="{6ABB8C01-A1AE-6E05-05AE-FAF427C565E7}"/>
              </a:ext>
            </a:extLst>
          </p:cNvPr>
          <p:cNvSpPr>
            <a:spLocks noChangeAspect="1"/>
          </p:cNvSpPr>
          <p:nvPr/>
        </p:nvSpPr>
        <p:spPr>
          <a:xfrm>
            <a:off x="5399256" y="268623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6" name="Oval 95">
            <a:extLst>
              <a:ext uri="{FF2B5EF4-FFF2-40B4-BE49-F238E27FC236}">
                <a16:creationId xmlns:a16="http://schemas.microsoft.com/office/drawing/2014/main" id="{918CE462-0A1D-5469-FE9C-9DB643459E9C}"/>
              </a:ext>
            </a:extLst>
          </p:cNvPr>
          <p:cNvSpPr>
            <a:spLocks noChangeAspect="1"/>
          </p:cNvSpPr>
          <p:nvPr/>
        </p:nvSpPr>
        <p:spPr>
          <a:xfrm>
            <a:off x="5403580" y="2043682"/>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5" name="Oval 94">
            <a:extLst>
              <a:ext uri="{FF2B5EF4-FFF2-40B4-BE49-F238E27FC236}">
                <a16:creationId xmlns:a16="http://schemas.microsoft.com/office/drawing/2014/main" id="{0FB887E9-AED7-905A-99A8-766E4C123E05}"/>
              </a:ext>
            </a:extLst>
          </p:cNvPr>
          <p:cNvSpPr>
            <a:spLocks noChangeAspect="1"/>
          </p:cNvSpPr>
          <p:nvPr/>
        </p:nvSpPr>
        <p:spPr>
          <a:xfrm>
            <a:off x="6146507" y="212398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8" name="Oval 97">
            <a:extLst>
              <a:ext uri="{FF2B5EF4-FFF2-40B4-BE49-F238E27FC236}">
                <a16:creationId xmlns:a16="http://schemas.microsoft.com/office/drawing/2014/main" id="{7F896F14-5AAE-B023-71F2-53CD14E89433}"/>
              </a:ext>
            </a:extLst>
          </p:cNvPr>
          <p:cNvSpPr>
            <a:spLocks noChangeAspect="1"/>
          </p:cNvSpPr>
          <p:nvPr/>
        </p:nvSpPr>
        <p:spPr>
          <a:xfrm>
            <a:off x="1983899" y="464802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4" name="Oval 103">
            <a:extLst>
              <a:ext uri="{FF2B5EF4-FFF2-40B4-BE49-F238E27FC236}">
                <a16:creationId xmlns:a16="http://schemas.microsoft.com/office/drawing/2014/main" id="{20959F77-ADF0-BB99-6DB1-7EB2A55F391C}"/>
              </a:ext>
            </a:extLst>
          </p:cNvPr>
          <p:cNvSpPr>
            <a:spLocks noChangeAspect="1"/>
          </p:cNvSpPr>
          <p:nvPr/>
        </p:nvSpPr>
        <p:spPr>
          <a:xfrm>
            <a:off x="3143497" y="3693722"/>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7" name="Oval 106">
            <a:extLst>
              <a:ext uri="{FF2B5EF4-FFF2-40B4-BE49-F238E27FC236}">
                <a16:creationId xmlns:a16="http://schemas.microsoft.com/office/drawing/2014/main" id="{3709B1F8-228A-6C33-6644-97245B43CBB9}"/>
              </a:ext>
            </a:extLst>
          </p:cNvPr>
          <p:cNvSpPr>
            <a:spLocks noChangeAspect="1"/>
          </p:cNvSpPr>
          <p:nvPr/>
        </p:nvSpPr>
        <p:spPr>
          <a:xfrm flipH="1">
            <a:off x="8965506" y="16891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8" name="Oval 107">
            <a:extLst>
              <a:ext uri="{FF2B5EF4-FFF2-40B4-BE49-F238E27FC236}">
                <a16:creationId xmlns:a16="http://schemas.microsoft.com/office/drawing/2014/main" id="{43C08026-4E31-3F36-208C-771E885F29F6}"/>
              </a:ext>
            </a:extLst>
          </p:cNvPr>
          <p:cNvSpPr>
            <a:spLocks noChangeAspect="1"/>
          </p:cNvSpPr>
          <p:nvPr/>
        </p:nvSpPr>
        <p:spPr>
          <a:xfrm flipH="1">
            <a:off x="9089563" y="95387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9" name="Oval 108">
            <a:extLst>
              <a:ext uri="{FF2B5EF4-FFF2-40B4-BE49-F238E27FC236}">
                <a16:creationId xmlns:a16="http://schemas.microsoft.com/office/drawing/2014/main" id="{68CAEA55-7297-0A0B-0F59-6355730CFF3F}"/>
              </a:ext>
            </a:extLst>
          </p:cNvPr>
          <p:cNvSpPr>
            <a:spLocks noChangeAspect="1"/>
          </p:cNvSpPr>
          <p:nvPr/>
        </p:nvSpPr>
        <p:spPr>
          <a:xfrm>
            <a:off x="8257447" y="13200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0" name="Oval 109">
            <a:extLst>
              <a:ext uri="{FF2B5EF4-FFF2-40B4-BE49-F238E27FC236}">
                <a16:creationId xmlns:a16="http://schemas.microsoft.com/office/drawing/2014/main" id="{E7CD4839-4258-6B16-7251-1FE5E134620F}"/>
              </a:ext>
            </a:extLst>
          </p:cNvPr>
          <p:cNvSpPr>
            <a:spLocks noChangeAspect="1"/>
          </p:cNvSpPr>
          <p:nvPr/>
        </p:nvSpPr>
        <p:spPr>
          <a:xfrm>
            <a:off x="8483075" y="125693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1" name="Oval 110">
            <a:extLst>
              <a:ext uri="{FF2B5EF4-FFF2-40B4-BE49-F238E27FC236}">
                <a16:creationId xmlns:a16="http://schemas.microsoft.com/office/drawing/2014/main" id="{A900DEB2-ED30-B198-A06B-68B655BF2DA8}"/>
              </a:ext>
            </a:extLst>
          </p:cNvPr>
          <p:cNvSpPr>
            <a:spLocks noChangeAspect="1"/>
          </p:cNvSpPr>
          <p:nvPr/>
        </p:nvSpPr>
        <p:spPr>
          <a:xfrm>
            <a:off x="7233484" y="1146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4" name="Oval 113">
            <a:extLst>
              <a:ext uri="{FF2B5EF4-FFF2-40B4-BE49-F238E27FC236}">
                <a16:creationId xmlns:a16="http://schemas.microsoft.com/office/drawing/2014/main" id="{8E5A28D4-57A5-CBA7-F368-13E0C04F95F1}"/>
              </a:ext>
            </a:extLst>
          </p:cNvPr>
          <p:cNvSpPr>
            <a:spLocks noChangeAspect="1"/>
          </p:cNvSpPr>
          <p:nvPr/>
        </p:nvSpPr>
        <p:spPr>
          <a:xfrm>
            <a:off x="7690684" y="16033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9" name="Oval 128">
            <a:extLst>
              <a:ext uri="{FF2B5EF4-FFF2-40B4-BE49-F238E27FC236}">
                <a16:creationId xmlns:a16="http://schemas.microsoft.com/office/drawing/2014/main" id="{7BE76230-B3B2-892A-310F-37010DEBEF38}"/>
              </a:ext>
            </a:extLst>
          </p:cNvPr>
          <p:cNvSpPr>
            <a:spLocks noChangeAspect="1"/>
          </p:cNvSpPr>
          <p:nvPr/>
        </p:nvSpPr>
        <p:spPr>
          <a:xfrm>
            <a:off x="5467818" y="469167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0" name="Oval 129">
            <a:extLst>
              <a:ext uri="{FF2B5EF4-FFF2-40B4-BE49-F238E27FC236}">
                <a16:creationId xmlns:a16="http://schemas.microsoft.com/office/drawing/2014/main" id="{13AC2A70-EAAF-56C0-7968-81BF0AFF016C}"/>
              </a:ext>
            </a:extLst>
          </p:cNvPr>
          <p:cNvSpPr>
            <a:spLocks noChangeAspect="1"/>
          </p:cNvSpPr>
          <p:nvPr/>
        </p:nvSpPr>
        <p:spPr>
          <a:xfrm>
            <a:off x="7647917" y="25091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1" name="Oval 130">
            <a:extLst>
              <a:ext uri="{FF2B5EF4-FFF2-40B4-BE49-F238E27FC236}">
                <a16:creationId xmlns:a16="http://schemas.microsoft.com/office/drawing/2014/main" id="{5DC9924F-0137-E713-A5A9-E77882500C31}"/>
              </a:ext>
            </a:extLst>
          </p:cNvPr>
          <p:cNvSpPr>
            <a:spLocks noChangeAspect="1"/>
          </p:cNvSpPr>
          <p:nvPr/>
        </p:nvSpPr>
        <p:spPr>
          <a:xfrm>
            <a:off x="4033634" y="389497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2" name="Oval 131">
            <a:extLst>
              <a:ext uri="{FF2B5EF4-FFF2-40B4-BE49-F238E27FC236}">
                <a16:creationId xmlns:a16="http://schemas.microsoft.com/office/drawing/2014/main" id="{6F91978A-356D-ED04-4418-D9C3330C302B}"/>
              </a:ext>
            </a:extLst>
          </p:cNvPr>
          <p:cNvSpPr>
            <a:spLocks noChangeAspect="1"/>
          </p:cNvSpPr>
          <p:nvPr/>
        </p:nvSpPr>
        <p:spPr>
          <a:xfrm>
            <a:off x="7676196" y="279578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3" name="Oval 132">
            <a:extLst>
              <a:ext uri="{FF2B5EF4-FFF2-40B4-BE49-F238E27FC236}">
                <a16:creationId xmlns:a16="http://schemas.microsoft.com/office/drawing/2014/main" id="{871E80A8-49C2-F6C5-F26F-C0604FA44A0D}"/>
              </a:ext>
            </a:extLst>
          </p:cNvPr>
          <p:cNvSpPr>
            <a:spLocks noChangeAspect="1"/>
          </p:cNvSpPr>
          <p:nvPr/>
        </p:nvSpPr>
        <p:spPr>
          <a:xfrm>
            <a:off x="2973410" y="542536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4" name="Oval 133">
            <a:extLst>
              <a:ext uri="{FF2B5EF4-FFF2-40B4-BE49-F238E27FC236}">
                <a16:creationId xmlns:a16="http://schemas.microsoft.com/office/drawing/2014/main" id="{2DF956F4-88E2-72F2-6907-8DC400AAE103}"/>
              </a:ext>
            </a:extLst>
          </p:cNvPr>
          <p:cNvSpPr>
            <a:spLocks noChangeAspect="1"/>
          </p:cNvSpPr>
          <p:nvPr/>
        </p:nvSpPr>
        <p:spPr>
          <a:xfrm>
            <a:off x="6151190" y="284620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7" name="Oval 136">
            <a:extLst>
              <a:ext uri="{FF2B5EF4-FFF2-40B4-BE49-F238E27FC236}">
                <a16:creationId xmlns:a16="http://schemas.microsoft.com/office/drawing/2014/main" id="{DFAFE1F6-4DC4-CB92-94EA-3E0AB4E2BB8E}"/>
              </a:ext>
            </a:extLst>
          </p:cNvPr>
          <p:cNvSpPr>
            <a:spLocks noChangeAspect="1"/>
          </p:cNvSpPr>
          <p:nvPr/>
        </p:nvSpPr>
        <p:spPr>
          <a:xfrm>
            <a:off x="5442780" y="38167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8" name="Oval 137">
            <a:extLst>
              <a:ext uri="{FF2B5EF4-FFF2-40B4-BE49-F238E27FC236}">
                <a16:creationId xmlns:a16="http://schemas.microsoft.com/office/drawing/2014/main" id="{FA2C72C4-C8E3-DDEC-F326-67095F732681}"/>
              </a:ext>
            </a:extLst>
          </p:cNvPr>
          <p:cNvSpPr>
            <a:spLocks noChangeAspect="1"/>
          </p:cNvSpPr>
          <p:nvPr/>
        </p:nvSpPr>
        <p:spPr>
          <a:xfrm>
            <a:off x="5582553" y="47905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9" name="Oval 138">
            <a:extLst>
              <a:ext uri="{FF2B5EF4-FFF2-40B4-BE49-F238E27FC236}">
                <a16:creationId xmlns:a16="http://schemas.microsoft.com/office/drawing/2014/main" id="{FB07CC5B-5EA6-7B55-1236-2FD4A75534D2}"/>
              </a:ext>
            </a:extLst>
          </p:cNvPr>
          <p:cNvSpPr>
            <a:spLocks noChangeAspect="1"/>
          </p:cNvSpPr>
          <p:nvPr/>
        </p:nvSpPr>
        <p:spPr>
          <a:xfrm>
            <a:off x="5366635" y="2462759"/>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0" name="Oval 139">
            <a:extLst>
              <a:ext uri="{FF2B5EF4-FFF2-40B4-BE49-F238E27FC236}">
                <a16:creationId xmlns:a16="http://schemas.microsoft.com/office/drawing/2014/main" id="{1812E0A7-F60A-AC71-B243-5112717F9FB0}"/>
              </a:ext>
            </a:extLst>
          </p:cNvPr>
          <p:cNvSpPr>
            <a:spLocks noChangeAspect="1"/>
          </p:cNvSpPr>
          <p:nvPr/>
        </p:nvSpPr>
        <p:spPr>
          <a:xfrm>
            <a:off x="5585812" y="2756586"/>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1" name="Oval 140">
            <a:extLst>
              <a:ext uri="{FF2B5EF4-FFF2-40B4-BE49-F238E27FC236}">
                <a16:creationId xmlns:a16="http://schemas.microsoft.com/office/drawing/2014/main" id="{A3A09630-1570-6A75-A44C-B692412FF5F6}"/>
              </a:ext>
            </a:extLst>
          </p:cNvPr>
          <p:cNvSpPr>
            <a:spLocks noChangeAspect="1"/>
          </p:cNvSpPr>
          <p:nvPr/>
        </p:nvSpPr>
        <p:spPr>
          <a:xfrm>
            <a:off x="6041829" y="161802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2" name="Oval 141">
            <a:extLst>
              <a:ext uri="{FF2B5EF4-FFF2-40B4-BE49-F238E27FC236}">
                <a16:creationId xmlns:a16="http://schemas.microsoft.com/office/drawing/2014/main" id="{5BCB4FD9-C891-C8E2-2400-B62992F82ACA}"/>
              </a:ext>
            </a:extLst>
          </p:cNvPr>
          <p:cNvSpPr>
            <a:spLocks noChangeAspect="1"/>
          </p:cNvSpPr>
          <p:nvPr/>
        </p:nvSpPr>
        <p:spPr>
          <a:xfrm>
            <a:off x="6367123" y="12793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3" name="Oval 142">
            <a:extLst>
              <a:ext uri="{FF2B5EF4-FFF2-40B4-BE49-F238E27FC236}">
                <a16:creationId xmlns:a16="http://schemas.microsoft.com/office/drawing/2014/main" id="{4888F173-9104-9D16-869D-CEF6C61E576D}"/>
              </a:ext>
            </a:extLst>
          </p:cNvPr>
          <p:cNvSpPr>
            <a:spLocks noChangeAspect="1"/>
          </p:cNvSpPr>
          <p:nvPr/>
        </p:nvSpPr>
        <p:spPr>
          <a:xfrm>
            <a:off x="6758478" y="315481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4" name="Oval 143">
            <a:extLst>
              <a:ext uri="{FF2B5EF4-FFF2-40B4-BE49-F238E27FC236}">
                <a16:creationId xmlns:a16="http://schemas.microsoft.com/office/drawing/2014/main" id="{768F3B5A-95FB-2085-7FD3-F66577938238}"/>
              </a:ext>
            </a:extLst>
          </p:cNvPr>
          <p:cNvSpPr>
            <a:spLocks noChangeAspect="1"/>
          </p:cNvSpPr>
          <p:nvPr/>
        </p:nvSpPr>
        <p:spPr>
          <a:xfrm>
            <a:off x="5596534" y="172321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5" name="Oval 144">
            <a:extLst>
              <a:ext uri="{FF2B5EF4-FFF2-40B4-BE49-F238E27FC236}">
                <a16:creationId xmlns:a16="http://schemas.microsoft.com/office/drawing/2014/main" id="{096B1F51-281E-E873-63F3-B01862CC4A5B}"/>
              </a:ext>
            </a:extLst>
          </p:cNvPr>
          <p:cNvSpPr>
            <a:spLocks noChangeAspect="1"/>
          </p:cNvSpPr>
          <p:nvPr/>
        </p:nvSpPr>
        <p:spPr>
          <a:xfrm>
            <a:off x="6532718" y="21697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8" name="Oval 147">
            <a:extLst>
              <a:ext uri="{FF2B5EF4-FFF2-40B4-BE49-F238E27FC236}">
                <a16:creationId xmlns:a16="http://schemas.microsoft.com/office/drawing/2014/main" id="{E797E773-3C31-C0CF-EF6D-929654E3BC60}"/>
              </a:ext>
            </a:extLst>
          </p:cNvPr>
          <p:cNvSpPr>
            <a:spLocks noChangeAspect="1"/>
          </p:cNvSpPr>
          <p:nvPr/>
        </p:nvSpPr>
        <p:spPr>
          <a:xfrm>
            <a:off x="7832493" y="342550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1" name="Oval 150">
            <a:extLst>
              <a:ext uri="{FF2B5EF4-FFF2-40B4-BE49-F238E27FC236}">
                <a16:creationId xmlns:a16="http://schemas.microsoft.com/office/drawing/2014/main" id="{059745A0-A865-EF6D-D69E-A9BC20AF9DF3}"/>
              </a:ext>
            </a:extLst>
          </p:cNvPr>
          <p:cNvSpPr>
            <a:spLocks noChangeAspect="1"/>
          </p:cNvSpPr>
          <p:nvPr/>
        </p:nvSpPr>
        <p:spPr>
          <a:xfrm>
            <a:off x="8701786" y="8258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3" name="Oval 152">
            <a:extLst>
              <a:ext uri="{FF2B5EF4-FFF2-40B4-BE49-F238E27FC236}">
                <a16:creationId xmlns:a16="http://schemas.microsoft.com/office/drawing/2014/main" id="{7DC1E714-31BC-18F2-3CA9-B29B986CFE31}"/>
              </a:ext>
            </a:extLst>
          </p:cNvPr>
          <p:cNvSpPr>
            <a:spLocks noChangeAspect="1"/>
          </p:cNvSpPr>
          <p:nvPr/>
        </p:nvSpPr>
        <p:spPr>
          <a:xfrm>
            <a:off x="7273363" y="3013394"/>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4" name="Oval 153">
            <a:extLst>
              <a:ext uri="{FF2B5EF4-FFF2-40B4-BE49-F238E27FC236}">
                <a16:creationId xmlns:a16="http://schemas.microsoft.com/office/drawing/2014/main" id="{84790730-869A-7B4B-32B7-338F573A809E}"/>
              </a:ext>
            </a:extLst>
          </p:cNvPr>
          <p:cNvSpPr>
            <a:spLocks noChangeAspect="1"/>
          </p:cNvSpPr>
          <p:nvPr/>
        </p:nvSpPr>
        <p:spPr>
          <a:xfrm flipV="1">
            <a:off x="3563324" y="3402513"/>
            <a:ext cx="225500" cy="2255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5" name="Oval 154">
            <a:extLst>
              <a:ext uri="{FF2B5EF4-FFF2-40B4-BE49-F238E27FC236}">
                <a16:creationId xmlns:a16="http://schemas.microsoft.com/office/drawing/2014/main" id="{8E303D9A-FEE2-B118-6530-D1041B2730CF}"/>
              </a:ext>
            </a:extLst>
          </p:cNvPr>
          <p:cNvSpPr>
            <a:spLocks noChangeAspect="1"/>
          </p:cNvSpPr>
          <p:nvPr/>
        </p:nvSpPr>
        <p:spPr>
          <a:xfrm>
            <a:off x="9762838" y="26527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6" name="Oval 155">
            <a:extLst>
              <a:ext uri="{FF2B5EF4-FFF2-40B4-BE49-F238E27FC236}">
                <a16:creationId xmlns:a16="http://schemas.microsoft.com/office/drawing/2014/main" id="{9CA1F2E9-2A6B-AE1E-960E-AE17E79A344A}"/>
              </a:ext>
            </a:extLst>
          </p:cNvPr>
          <p:cNvSpPr>
            <a:spLocks noChangeAspect="1"/>
          </p:cNvSpPr>
          <p:nvPr/>
        </p:nvSpPr>
        <p:spPr>
          <a:xfrm>
            <a:off x="10561433" y="311299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7" name="Oval 156">
            <a:extLst>
              <a:ext uri="{FF2B5EF4-FFF2-40B4-BE49-F238E27FC236}">
                <a16:creationId xmlns:a16="http://schemas.microsoft.com/office/drawing/2014/main" id="{13772711-52E3-776A-09AE-A754FA1A4DEB}"/>
              </a:ext>
            </a:extLst>
          </p:cNvPr>
          <p:cNvSpPr>
            <a:spLocks noChangeAspect="1"/>
          </p:cNvSpPr>
          <p:nvPr/>
        </p:nvSpPr>
        <p:spPr>
          <a:xfrm>
            <a:off x="10803663"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8" name="Oval 157">
            <a:extLst>
              <a:ext uri="{FF2B5EF4-FFF2-40B4-BE49-F238E27FC236}">
                <a16:creationId xmlns:a16="http://schemas.microsoft.com/office/drawing/2014/main" id="{9E9B42D6-DD07-8218-EAD6-5275B7CB99B6}"/>
              </a:ext>
            </a:extLst>
          </p:cNvPr>
          <p:cNvSpPr>
            <a:spLocks noChangeAspect="1"/>
          </p:cNvSpPr>
          <p:nvPr/>
        </p:nvSpPr>
        <p:spPr>
          <a:xfrm>
            <a:off x="9756951" y="30274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1" name="Rectangle 180">
            <a:extLst>
              <a:ext uri="{FF2B5EF4-FFF2-40B4-BE49-F238E27FC236}">
                <a16:creationId xmlns:a16="http://schemas.microsoft.com/office/drawing/2014/main" id="{C2370D4F-2F35-C869-36F5-B45F5CD88A45}"/>
              </a:ext>
            </a:extLst>
          </p:cNvPr>
          <p:cNvSpPr/>
          <p:nvPr/>
        </p:nvSpPr>
        <p:spPr>
          <a:xfrm>
            <a:off x="-354746" y="-362870"/>
            <a:ext cx="12764334" cy="8047736"/>
          </a:xfrm>
          <a:prstGeom prst="rect">
            <a:avLst/>
          </a:prstGeom>
          <a:solidFill>
            <a:schemeClr val="tx1">
              <a:alpha val="4508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83" name="Oval 182">
            <a:extLst>
              <a:ext uri="{FF2B5EF4-FFF2-40B4-BE49-F238E27FC236}">
                <a16:creationId xmlns:a16="http://schemas.microsoft.com/office/drawing/2014/main" id="{354F88A8-6C0D-045B-39E4-C6382C3242A9}"/>
              </a:ext>
            </a:extLst>
          </p:cNvPr>
          <p:cNvSpPr>
            <a:spLocks noChangeAspect="1"/>
          </p:cNvSpPr>
          <p:nvPr/>
        </p:nvSpPr>
        <p:spPr>
          <a:xfrm>
            <a:off x="5209263" y="51584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4" name="Oval 183">
            <a:extLst>
              <a:ext uri="{FF2B5EF4-FFF2-40B4-BE49-F238E27FC236}">
                <a16:creationId xmlns:a16="http://schemas.microsoft.com/office/drawing/2014/main" id="{383CE777-9AD1-1A54-C29E-BEF853E6CFC5}"/>
              </a:ext>
            </a:extLst>
          </p:cNvPr>
          <p:cNvSpPr>
            <a:spLocks noChangeAspect="1"/>
          </p:cNvSpPr>
          <p:nvPr/>
        </p:nvSpPr>
        <p:spPr>
          <a:xfrm>
            <a:off x="6270280" y="516520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5" name="Oval 184">
            <a:extLst>
              <a:ext uri="{FF2B5EF4-FFF2-40B4-BE49-F238E27FC236}">
                <a16:creationId xmlns:a16="http://schemas.microsoft.com/office/drawing/2014/main" id="{BD00E8D8-59A5-5130-B2C4-453D3B2F6CD6}"/>
              </a:ext>
            </a:extLst>
          </p:cNvPr>
          <p:cNvSpPr>
            <a:spLocks noChangeAspect="1"/>
          </p:cNvSpPr>
          <p:nvPr/>
        </p:nvSpPr>
        <p:spPr>
          <a:xfrm>
            <a:off x="7277737" y="387015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6" name="Oval 185">
            <a:extLst>
              <a:ext uri="{FF2B5EF4-FFF2-40B4-BE49-F238E27FC236}">
                <a16:creationId xmlns:a16="http://schemas.microsoft.com/office/drawing/2014/main" id="{60C98F7B-584F-1762-F05D-5F8AF2F1AC69}"/>
              </a:ext>
            </a:extLst>
          </p:cNvPr>
          <p:cNvSpPr>
            <a:spLocks noChangeAspect="1"/>
          </p:cNvSpPr>
          <p:nvPr/>
        </p:nvSpPr>
        <p:spPr>
          <a:xfrm>
            <a:off x="7430137" y="402255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8" name="Oval 187">
            <a:extLst>
              <a:ext uri="{FF2B5EF4-FFF2-40B4-BE49-F238E27FC236}">
                <a16:creationId xmlns:a16="http://schemas.microsoft.com/office/drawing/2014/main" id="{F6A0A56A-BD53-723A-F2A1-4A225FB88242}"/>
              </a:ext>
            </a:extLst>
          </p:cNvPr>
          <p:cNvSpPr>
            <a:spLocks noChangeAspect="1"/>
          </p:cNvSpPr>
          <p:nvPr/>
        </p:nvSpPr>
        <p:spPr>
          <a:xfrm>
            <a:off x="3150362" y="333991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0" name="Oval 189">
            <a:extLst>
              <a:ext uri="{FF2B5EF4-FFF2-40B4-BE49-F238E27FC236}">
                <a16:creationId xmlns:a16="http://schemas.microsoft.com/office/drawing/2014/main" id="{EC8959DD-C18D-0F36-5248-52A17EC12E0B}"/>
              </a:ext>
            </a:extLst>
          </p:cNvPr>
          <p:cNvSpPr>
            <a:spLocks noChangeAspect="1"/>
          </p:cNvSpPr>
          <p:nvPr/>
        </p:nvSpPr>
        <p:spPr>
          <a:xfrm>
            <a:off x="5533945" y="12036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1" name="Oval 190">
            <a:extLst>
              <a:ext uri="{FF2B5EF4-FFF2-40B4-BE49-F238E27FC236}">
                <a16:creationId xmlns:a16="http://schemas.microsoft.com/office/drawing/2014/main" id="{3C0BD570-B24B-7F64-4CD4-218B0EDB7774}"/>
              </a:ext>
            </a:extLst>
          </p:cNvPr>
          <p:cNvSpPr>
            <a:spLocks noChangeAspect="1"/>
          </p:cNvSpPr>
          <p:nvPr/>
        </p:nvSpPr>
        <p:spPr>
          <a:xfrm>
            <a:off x="652206" y="317823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2" name="Oval 191">
            <a:extLst>
              <a:ext uri="{FF2B5EF4-FFF2-40B4-BE49-F238E27FC236}">
                <a16:creationId xmlns:a16="http://schemas.microsoft.com/office/drawing/2014/main" id="{BC88A1DF-0060-338A-0EE2-454916B7475C}"/>
              </a:ext>
            </a:extLst>
          </p:cNvPr>
          <p:cNvSpPr>
            <a:spLocks noChangeAspect="1"/>
          </p:cNvSpPr>
          <p:nvPr/>
        </p:nvSpPr>
        <p:spPr>
          <a:xfrm>
            <a:off x="2789434" y="35238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4" name="Oval 193">
            <a:extLst>
              <a:ext uri="{FF2B5EF4-FFF2-40B4-BE49-F238E27FC236}">
                <a16:creationId xmlns:a16="http://schemas.microsoft.com/office/drawing/2014/main" id="{B2B83B3F-5187-53BF-82A1-C78197881DCC}"/>
              </a:ext>
            </a:extLst>
          </p:cNvPr>
          <p:cNvSpPr>
            <a:spLocks noChangeAspect="1"/>
          </p:cNvSpPr>
          <p:nvPr/>
        </p:nvSpPr>
        <p:spPr>
          <a:xfrm>
            <a:off x="2979832" y="336096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5" name="Oval 194">
            <a:extLst>
              <a:ext uri="{FF2B5EF4-FFF2-40B4-BE49-F238E27FC236}">
                <a16:creationId xmlns:a16="http://schemas.microsoft.com/office/drawing/2014/main" id="{B8844C9F-996E-747A-AB0A-97E5F47BCFE5}"/>
              </a:ext>
            </a:extLst>
          </p:cNvPr>
          <p:cNvSpPr>
            <a:spLocks noChangeAspect="1"/>
          </p:cNvSpPr>
          <p:nvPr/>
        </p:nvSpPr>
        <p:spPr>
          <a:xfrm>
            <a:off x="3246634" y="35370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9" name="Oval 198">
            <a:extLst>
              <a:ext uri="{FF2B5EF4-FFF2-40B4-BE49-F238E27FC236}">
                <a16:creationId xmlns:a16="http://schemas.microsoft.com/office/drawing/2014/main" id="{1D0C8B56-BB35-FBB8-0511-CF6D80497A83}"/>
              </a:ext>
            </a:extLst>
          </p:cNvPr>
          <p:cNvSpPr>
            <a:spLocks noChangeAspect="1"/>
          </p:cNvSpPr>
          <p:nvPr/>
        </p:nvSpPr>
        <p:spPr>
          <a:xfrm rot="3268785">
            <a:off x="8022907" y="427952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0" name="Oval 199">
            <a:extLst>
              <a:ext uri="{FF2B5EF4-FFF2-40B4-BE49-F238E27FC236}">
                <a16:creationId xmlns:a16="http://schemas.microsoft.com/office/drawing/2014/main" id="{BBA769D3-9A7D-F1BF-5D83-CE8B773165B8}"/>
              </a:ext>
            </a:extLst>
          </p:cNvPr>
          <p:cNvSpPr>
            <a:spLocks noChangeAspect="1"/>
          </p:cNvSpPr>
          <p:nvPr/>
        </p:nvSpPr>
        <p:spPr>
          <a:xfrm rot="3268785">
            <a:off x="3859475" y="461409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3" name="Oval 202">
            <a:extLst>
              <a:ext uri="{FF2B5EF4-FFF2-40B4-BE49-F238E27FC236}">
                <a16:creationId xmlns:a16="http://schemas.microsoft.com/office/drawing/2014/main" id="{4D636301-7852-1A08-5944-81011E340F92}"/>
              </a:ext>
            </a:extLst>
          </p:cNvPr>
          <p:cNvSpPr>
            <a:spLocks noChangeAspect="1"/>
          </p:cNvSpPr>
          <p:nvPr/>
        </p:nvSpPr>
        <p:spPr>
          <a:xfrm rot="3268785">
            <a:off x="9796739" y="369559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5" name="Oval 204">
            <a:extLst>
              <a:ext uri="{FF2B5EF4-FFF2-40B4-BE49-F238E27FC236}">
                <a16:creationId xmlns:a16="http://schemas.microsoft.com/office/drawing/2014/main" id="{4588DD82-336D-DBF4-B4D4-55A35D65C28B}"/>
              </a:ext>
            </a:extLst>
          </p:cNvPr>
          <p:cNvSpPr>
            <a:spLocks noChangeAspect="1"/>
          </p:cNvSpPr>
          <p:nvPr/>
        </p:nvSpPr>
        <p:spPr>
          <a:xfrm rot="3268785">
            <a:off x="4056493" y="457013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8" name="Oval 207">
            <a:extLst>
              <a:ext uri="{FF2B5EF4-FFF2-40B4-BE49-F238E27FC236}">
                <a16:creationId xmlns:a16="http://schemas.microsoft.com/office/drawing/2014/main" id="{DB05FBD0-599B-9BEF-7565-86235595F5C6}"/>
              </a:ext>
            </a:extLst>
          </p:cNvPr>
          <p:cNvSpPr>
            <a:spLocks noChangeAspect="1"/>
          </p:cNvSpPr>
          <p:nvPr/>
        </p:nvSpPr>
        <p:spPr>
          <a:xfrm rot="3268785">
            <a:off x="1535001" y="349391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0" name="Oval 209">
            <a:extLst>
              <a:ext uri="{FF2B5EF4-FFF2-40B4-BE49-F238E27FC236}">
                <a16:creationId xmlns:a16="http://schemas.microsoft.com/office/drawing/2014/main" id="{E6147D08-2D8A-96E4-E5BD-76547F224777}"/>
              </a:ext>
            </a:extLst>
          </p:cNvPr>
          <p:cNvSpPr>
            <a:spLocks noChangeAspect="1"/>
          </p:cNvSpPr>
          <p:nvPr/>
        </p:nvSpPr>
        <p:spPr>
          <a:xfrm rot="3268785">
            <a:off x="847252" y="536298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1" name="Oval 210">
            <a:extLst>
              <a:ext uri="{FF2B5EF4-FFF2-40B4-BE49-F238E27FC236}">
                <a16:creationId xmlns:a16="http://schemas.microsoft.com/office/drawing/2014/main" id="{A06CC250-E088-9590-118E-FEFD7EADC7CC}"/>
              </a:ext>
            </a:extLst>
          </p:cNvPr>
          <p:cNvSpPr>
            <a:spLocks noChangeAspect="1"/>
          </p:cNvSpPr>
          <p:nvPr/>
        </p:nvSpPr>
        <p:spPr>
          <a:xfrm rot="3268785">
            <a:off x="1563933" y="41764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2" name="Oval 211">
            <a:extLst>
              <a:ext uri="{FF2B5EF4-FFF2-40B4-BE49-F238E27FC236}">
                <a16:creationId xmlns:a16="http://schemas.microsoft.com/office/drawing/2014/main" id="{E80F36DF-260C-6A35-8769-7A20F42296A6}"/>
              </a:ext>
            </a:extLst>
          </p:cNvPr>
          <p:cNvSpPr>
            <a:spLocks noChangeAspect="1"/>
          </p:cNvSpPr>
          <p:nvPr/>
        </p:nvSpPr>
        <p:spPr>
          <a:xfrm rot="3268785">
            <a:off x="605179" y="44709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6" name="Oval 215">
            <a:extLst>
              <a:ext uri="{FF2B5EF4-FFF2-40B4-BE49-F238E27FC236}">
                <a16:creationId xmlns:a16="http://schemas.microsoft.com/office/drawing/2014/main" id="{B7B88E1E-71C3-6BFB-1503-D6B2822B943B}"/>
              </a:ext>
            </a:extLst>
          </p:cNvPr>
          <p:cNvSpPr>
            <a:spLocks noChangeAspect="1"/>
          </p:cNvSpPr>
          <p:nvPr/>
        </p:nvSpPr>
        <p:spPr>
          <a:xfrm>
            <a:off x="7415730" y="30274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5" name="Oval 214">
            <a:extLst>
              <a:ext uri="{FF2B5EF4-FFF2-40B4-BE49-F238E27FC236}">
                <a16:creationId xmlns:a16="http://schemas.microsoft.com/office/drawing/2014/main" id="{23702353-D13B-4FF1-4D96-5A5947B0EE4A}"/>
              </a:ext>
            </a:extLst>
          </p:cNvPr>
          <p:cNvSpPr>
            <a:spLocks noChangeAspect="1"/>
          </p:cNvSpPr>
          <p:nvPr/>
        </p:nvSpPr>
        <p:spPr>
          <a:xfrm>
            <a:off x="5894123" y="237994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7" name="Oval 216">
            <a:extLst>
              <a:ext uri="{FF2B5EF4-FFF2-40B4-BE49-F238E27FC236}">
                <a16:creationId xmlns:a16="http://schemas.microsoft.com/office/drawing/2014/main" id="{3DD687DA-0B5B-2E31-B09B-F203A7BF811D}"/>
              </a:ext>
            </a:extLst>
          </p:cNvPr>
          <p:cNvSpPr>
            <a:spLocks noChangeAspect="1"/>
          </p:cNvSpPr>
          <p:nvPr/>
        </p:nvSpPr>
        <p:spPr>
          <a:xfrm>
            <a:off x="5949485" y="296800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8" name="Oval 217">
            <a:extLst>
              <a:ext uri="{FF2B5EF4-FFF2-40B4-BE49-F238E27FC236}">
                <a16:creationId xmlns:a16="http://schemas.microsoft.com/office/drawing/2014/main" id="{9E13F1D8-BC28-D2FE-7C28-739C7CBC487A}"/>
              </a:ext>
            </a:extLst>
          </p:cNvPr>
          <p:cNvSpPr>
            <a:spLocks noChangeAspect="1"/>
          </p:cNvSpPr>
          <p:nvPr/>
        </p:nvSpPr>
        <p:spPr>
          <a:xfrm>
            <a:off x="6198923" y="268474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9" name="Oval 218">
            <a:extLst>
              <a:ext uri="{FF2B5EF4-FFF2-40B4-BE49-F238E27FC236}">
                <a16:creationId xmlns:a16="http://schemas.microsoft.com/office/drawing/2014/main" id="{C5B6CB7A-7CFA-1364-16B0-61A7EE6616A3}"/>
              </a:ext>
            </a:extLst>
          </p:cNvPr>
          <p:cNvSpPr>
            <a:spLocks noChangeAspect="1"/>
          </p:cNvSpPr>
          <p:nvPr/>
        </p:nvSpPr>
        <p:spPr>
          <a:xfrm>
            <a:off x="6415414" y="334924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0" name="Oval 219">
            <a:extLst>
              <a:ext uri="{FF2B5EF4-FFF2-40B4-BE49-F238E27FC236}">
                <a16:creationId xmlns:a16="http://schemas.microsoft.com/office/drawing/2014/main" id="{3005768D-A525-5687-B925-2591CA1AFB8D}"/>
              </a:ext>
            </a:extLst>
          </p:cNvPr>
          <p:cNvSpPr>
            <a:spLocks noChangeAspect="1"/>
          </p:cNvSpPr>
          <p:nvPr/>
        </p:nvSpPr>
        <p:spPr>
          <a:xfrm>
            <a:off x="5301534" y="397093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1" name="Oval 220">
            <a:extLst>
              <a:ext uri="{FF2B5EF4-FFF2-40B4-BE49-F238E27FC236}">
                <a16:creationId xmlns:a16="http://schemas.microsoft.com/office/drawing/2014/main" id="{8A2A4C0A-89E9-9E5A-CF9F-8FAB770CFD3C}"/>
              </a:ext>
            </a:extLst>
          </p:cNvPr>
          <p:cNvSpPr>
            <a:spLocks noChangeAspect="1"/>
          </p:cNvSpPr>
          <p:nvPr/>
        </p:nvSpPr>
        <p:spPr>
          <a:xfrm>
            <a:off x="5838286" y="26159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2" name="Oval 221">
            <a:extLst>
              <a:ext uri="{FF2B5EF4-FFF2-40B4-BE49-F238E27FC236}">
                <a16:creationId xmlns:a16="http://schemas.microsoft.com/office/drawing/2014/main" id="{ECE2F5D6-11F3-FC5F-5858-0F5521744FC2}"/>
              </a:ext>
            </a:extLst>
          </p:cNvPr>
          <p:cNvSpPr>
            <a:spLocks noChangeAspect="1"/>
          </p:cNvSpPr>
          <p:nvPr/>
        </p:nvSpPr>
        <p:spPr>
          <a:xfrm>
            <a:off x="5545587" y="31099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3" name="Oval 222">
            <a:extLst>
              <a:ext uri="{FF2B5EF4-FFF2-40B4-BE49-F238E27FC236}">
                <a16:creationId xmlns:a16="http://schemas.microsoft.com/office/drawing/2014/main" id="{8F40E92F-31BB-0208-459C-26CCD92BCEC5}"/>
              </a:ext>
            </a:extLst>
          </p:cNvPr>
          <p:cNvSpPr>
            <a:spLocks noChangeAspect="1"/>
          </p:cNvSpPr>
          <p:nvPr/>
        </p:nvSpPr>
        <p:spPr>
          <a:xfrm>
            <a:off x="7403005" y="21283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4" name="Oval 223">
            <a:extLst>
              <a:ext uri="{FF2B5EF4-FFF2-40B4-BE49-F238E27FC236}">
                <a16:creationId xmlns:a16="http://schemas.microsoft.com/office/drawing/2014/main" id="{2BDA3C5D-262F-2AEF-27C7-816F2D064130}"/>
              </a:ext>
            </a:extLst>
          </p:cNvPr>
          <p:cNvSpPr>
            <a:spLocks noChangeAspect="1"/>
          </p:cNvSpPr>
          <p:nvPr/>
        </p:nvSpPr>
        <p:spPr>
          <a:xfrm>
            <a:off x="10981514" y="279578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5" name="Oval 224">
            <a:extLst>
              <a:ext uri="{FF2B5EF4-FFF2-40B4-BE49-F238E27FC236}">
                <a16:creationId xmlns:a16="http://schemas.microsoft.com/office/drawing/2014/main" id="{D401FF68-3F61-CF2D-06A5-5BF68AB7D556}"/>
              </a:ext>
            </a:extLst>
          </p:cNvPr>
          <p:cNvSpPr>
            <a:spLocks noChangeAspect="1"/>
          </p:cNvSpPr>
          <p:nvPr/>
        </p:nvSpPr>
        <p:spPr>
          <a:xfrm>
            <a:off x="10452156" y="2015912"/>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6" name="Oval 225">
            <a:extLst>
              <a:ext uri="{FF2B5EF4-FFF2-40B4-BE49-F238E27FC236}">
                <a16:creationId xmlns:a16="http://schemas.microsoft.com/office/drawing/2014/main" id="{94C5207A-FC5C-EDBE-2799-7ED63643F641}"/>
              </a:ext>
            </a:extLst>
          </p:cNvPr>
          <p:cNvSpPr>
            <a:spLocks noChangeAspect="1"/>
          </p:cNvSpPr>
          <p:nvPr/>
        </p:nvSpPr>
        <p:spPr>
          <a:xfrm>
            <a:off x="10853117" y="314167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7" name="Oval 226">
            <a:extLst>
              <a:ext uri="{FF2B5EF4-FFF2-40B4-BE49-F238E27FC236}">
                <a16:creationId xmlns:a16="http://schemas.microsoft.com/office/drawing/2014/main" id="{2CDEFFE0-1A46-2F31-EEC4-FAD53DC4E3D5}"/>
              </a:ext>
            </a:extLst>
          </p:cNvPr>
          <p:cNvSpPr>
            <a:spLocks noChangeAspect="1"/>
          </p:cNvSpPr>
          <p:nvPr/>
        </p:nvSpPr>
        <p:spPr>
          <a:xfrm>
            <a:off x="11189039" y="243043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8" name="Oval 227">
            <a:extLst>
              <a:ext uri="{FF2B5EF4-FFF2-40B4-BE49-F238E27FC236}">
                <a16:creationId xmlns:a16="http://schemas.microsoft.com/office/drawing/2014/main" id="{650674ED-BEC8-704D-55FF-48EA915A950E}"/>
              </a:ext>
            </a:extLst>
          </p:cNvPr>
          <p:cNvSpPr>
            <a:spLocks noChangeAspect="1"/>
          </p:cNvSpPr>
          <p:nvPr/>
        </p:nvSpPr>
        <p:spPr>
          <a:xfrm>
            <a:off x="10915823" y="240169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9" name="Oval 228">
            <a:extLst>
              <a:ext uri="{FF2B5EF4-FFF2-40B4-BE49-F238E27FC236}">
                <a16:creationId xmlns:a16="http://schemas.microsoft.com/office/drawing/2014/main" id="{D3ECE0BE-0664-EF34-A5EA-1527B27C21E6}"/>
              </a:ext>
            </a:extLst>
          </p:cNvPr>
          <p:cNvSpPr>
            <a:spLocks noChangeAspect="1"/>
          </p:cNvSpPr>
          <p:nvPr/>
        </p:nvSpPr>
        <p:spPr>
          <a:xfrm>
            <a:off x="10701941" y="2505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0" name="Oval 229">
            <a:extLst>
              <a:ext uri="{FF2B5EF4-FFF2-40B4-BE49-F238E27FC236}">
                <a16:creationId xmlns:a16="http://schemas.microsoft.com/office/drawing/2014/main" id="{A532CDCE-C26C-9674-6848-8C669C337CE9}"/>
              </a:ext>
            </a:extLst>
          </p:cNvPr>
          <p:cNvSpPr>
            <a:spLocks noChangeAspect="1"/>
          </p:cNvSpPr>
          <p:nvPr/>
        </p:nvSpPr>
        <p:spPr>
          <a:xfrm>
            <a:off x="3609762" y="4331347"/>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1" name="Oval 230">
            <a:extLst>
              <a:ext uri="{FF2B5EF4-FFF2-40B4-BE49-F238E27FC236}">
                <a16:creationId xmlns:a16="http://schemas.microsoft.com/office/drawing/2014/main" id="{ED1E1B8C-9F16-0EA9-E4D4-99C3C3D9ED89}"/>
              </a:ext>
            </a:extLst>
          </p:cNvPr>
          <p:cNvSpPr>
            <a:spLocks noChangeAspect="1"/>
          </p:cNvSpPr>
          <p:nvPr/>
        </p:nvSpPr>
        <p:spPr>
          <a:xfrm>
            <a:off x="5685886" y="24635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2" name="Oval 231">
            <a:extLst>
              <a:ext uri="{FF2B5EF4-FFF2-40B4-BE49-F238E27FC236}">
                <a16:creationId xmlns:a16="http://schemas.microsoft.com/office/drawing/2014/main" id="{71082A4C-7980-E05F-F9C9-D6F4AFACBF5F}"/>
              </a:ext>
            </a:extLst>
          </p:cNvPr>
          <p:cNvSpPr>
            <a:spLocks noChangeAspect="1"/>
          </p:cNvSpPr>
          <p:nvPr/>
        </p:nvSpPr>
        <p:spPr>
          <a:xfrm>
            <a:off x="3765383" y="444496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3" name="Oval 232">
            <a:extLst>
              <a:ext uri="{FF2B5EF4-FFF2-40B4-BE49-F238E27FC236}">
                <a16:creationId xmlns:a16="http://schemas.microsoft.com/office/drawing/2014/main" id="{2D8FB246-F931-49BE-1229-C6CA55CDE3E2}"/>
              </a:ext>
            </a:extLst>
          </p:cNvPr>
          <p:cNvSpPr>
            <a:spLocks noChangeAspect="1"/>
          </p:cNvSpPr>
          <p:nvPr/>
        </p:nvSpPr>
        <p:spPr>
          <a:xfrm>
            <a:off x="3644764" y="464618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4" name="Oval 233">
            <a:extLst>
              <a:ext uri="{FF2B5EF4-FFF2-40B4-BE49-F238E27FC236}">
                <a16:creationId xmlns:a16="http://schemas.microsoft.com/office/drawing/2014/main" id="{85A76B19-7C09-EB08-20EE-BBB93CC172D4}"/>
              </a:ext>
            </a:extLst>
          </p:cNvPr>
          <p:cNvSpPr>
            <a:spLocks noChangeAspect="1"/>
          </p:cNvSpPr>
          <p:nvPr/>
        </p:nvSpPr>
        <p:spPr>
          <a:xfrm>
            <a:off x="3393804" y="465887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5" name="Oval 234">
            <a:extLst>
              <a:ext uri="{FF2B5EF4-FFF2-40B4-BE49-F238E27FC236}">
                <a16:creationId xmlns:a16="http://schemas.microsoft.com/office/drawing/2014/main" id="{FCF465B6-A777-F9F1-9F89-42CECE16F65E}"/>
              </a:ext>
            </a:extLst>
          </p:cNvPr>
          <p:cNvSpPr>
            <a:spLocks noChangeAspect="1"/>
          </p:cNvSpPr>
          <p:nvPr/>
        </p:nvSpPr>
        <p:spPr>
          <a:xfrm>
            <a:off x="3423345" y="328596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6" name="Oval 235">
            <a:extLst>
              <a:ext uri="{FF2B5EF4-FFF2-40B4-BE49-F238E27FC236}">
                <a16:creationId xmlns:a16="http://schemas.microsoft.com/office/drawing/2014/main" id="{D876CD10-FF50-D12A-82B3-93150C25E6CB}"/>
              </a:ext>
            </a:extLst>
          </p:cNvPr>
          <p:cNvSpPr>
            <a:spLocks noChangeAspect="1"/>
          </p:cNvSpPr>
          <p:nvPr/>
        </p:nvSpPr>
        <p:spPr>
          <a:xfrm>
            <a:off x="5697987" y="32623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4" name="Oval 243">
            <a:extLst>
              <a:ext uri="{FF2B5EF4-FFF2-40B4-BE49-F238E27FC236}">
                <a16:creationId xmlns:a16="http://schemas.microsoft.com/office/drawing/2014/main" id="{C033FA6E-12F9-8F22-818A-8EBCEBD95868}"/>
              </a:ext>
            </a:extLst>
          </p:cNvPr>
          <p:cNvSpPr>
            <a:spLocks noChangeAspect="1"/>
          </p:cNvSpPr>
          <p:nvPr/>
        </p:nvSpPr>
        <p:spPr>
          <a:xfrm>
            <a:off x="8144676" y="275329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5" name="Oval 244">
            <a:extLst>
              <a:ext uri="{FF2B5EF4-FFF2-40B4-BE49-F238E27FC236}">
                <a16:creationId xmlns:a16="http://schemas.microsoft.com/office/drawing/2014/main" id="{6DDB0515-4AFB-289E-AB40-87C10FFB1678}"/>
              </a:ext>
            </a:extLst>
          </p:cNvPr>
          <p:cNvSpPr>
            <a:spLocks noChangeAspect="1"/>
          </p:cNvSpPr>
          <p:nvPr/>
        </p:nvSpPr>
        <p:spPr>
          <a:xfrm>
            <a:off x="8562247" y="16248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6" name="Oval 245">
            <a:extLst>
              <a:ext uri="{FF2B5EF4-FFF2-40B4-BE49-F238E27FC236}">
                <a16:creationId xmlns:a16="http://schemas.microsoft.com/office/drawing/2014/main" id="{DCA393A5-6BD8-D62E-E0ED-74F4AC09405E}"/>
              </a:ext>
            </a:extLst>
          </p:cNvPr>
          <p:cNvSpPr>
            <a:spLocks noChangeAspect="1"/>
          </p:cNvSpPr>
          <p:nvPr/>
        </p:nvSpPr>
        <p:spPr>
          <a:xfrm>
            <a:off x="10716957" y="15104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7" name="Oval 256">
            <a:extLst>
              <a:ext uri="{FF2B5EF4-FFF2-40B4-BE49-F238E27FC236}">
                <a16:creationId xmlns:a16="http://schemas.microsoft.com/office/drawing/2014/main" id="{D46CEC6E-8139-1B0A-A855-714594AFF272}"/>
              </a:ext>
            </a:extLst>
          </p:cNvPr>
          <p:cNvSpPr>
            <a:spLocks noChangeAspect="1"/>
          </p:cNvSpPr>
          <p:nvPr/>
        </p:nvSpPr>
        <p:spPr>
          <a:xfrm rot="3268785">
            <a:off x="3833513" y="502795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 name="Oval 28">
            <a:extLst>
              <a:ext uri="{FF2B5EF4-FFF2-40B4-BE49-F238E27FC236}">
                <a16:creationId xmlns:a16="http://schemas.microsoft.com/office/drawing/2014/main" id="{C6284E60-BBAE-C840-BF2B-345D87417ADB}"/>
              </a:ext>
            </a:extLst>
          </p:cNvPr>
          <p:cNvSpPr>
            <a:spLocks noChangeAspect="1"/>
          </p:cNvSpPr>
          <p:nvPr/>
        </p:nvSpPr>
        <p:spPr>
          <a:xfrm>
            <a:off x="6781338" y="1516767"/>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7" name="Oval 96">
            <a:extLst>
              <a:ext uri="{FF2B5EF4-FFF2-40B4-BE49-F238E27FC236}">
                <a16:creationId xmlns:a16="http://schemas.microsoft.com/office/drawing/2014/main" id="{06F86CF9-4FF2-7C7D-CD60-2AC9323F95AD}"/>
              </a:ext>
            </a:extLst>
          </p:cNvPr>
          <p:cNvSpPr>
            <a:spLocks noChangeAspect="1"/>
          </p:cNvSpPr>
          <p:nvPr/>
        </p:nvSpPr>
        <p:spPr>
          <a:xfrm>
            <a:off x="6458538" y="1644144"/>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5" name="Oval 104">
            <a:extLst>
              <a:ext uri="{FF2B5EF4-FFF2-40B4-BE49-F238E27FC236}">
                <a16:creationId xmlns:a16="http://schemas.microsoft.com/office/drawing/2014/main" id="{AA10E11B-C467-288A-B36B-118BB019E93D}"/>
              </a:ext>
            </a:extLst>
          </p:cNvPr>
          <p:cNvSpPr>
            <a:spLocks noChangeAspect="1"/>
          </p:cNvSpPr>
          <p:nvPr/>
        </p:nvSpPr>
        <p:spPr>
          <a:xfrm>
            <a:off x="7028199" y="192567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2" name="Oval 111">
            <a:extLst>
              <a:ext uri="{FF2B5EF4-FFF2-40B4-BE49-F238E27FC236}">
                <a16:creationId xmlns:a16="http://schemas.microsoft.com/office/drawing/2014/main" id="{43D3067D-A916-6DF0-D83B-0E73716737E9}"/>
              </a:ext>
            </a:extLst>
          </p:cNvPr>
          <p:cNvSpPr>
            <a:spLocks noChangeAspect="1"/>
          </p:cNvSpPr>
          <p:nvPr/>
        </p:nvSpPr>
        <p:spPr>
          <a:xfrm>
            <a:off x="7308915" y="162622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3" name="Oval 112">
            <a:extLst>
              <a:ext uri="{FF2B5EF4-FFF2-40B4-BE49-F238E27FC236}">
                <a16:creationId xmlns:a16="http://schemas.microsoft.com/office/drawing/2014/main" id="{4958011B-ACDE-6FB9-F8F7-1A6E014B3B6E}"/>
              </a:ext>
            </a:extLst>
          </p:cNvPr>
          <p:cNvSpPr>
            <a:spLocks noChangeAspect="1"/>
          </p:cNvSpPr>
          <p:nvPr/>
        </p:nvSpPr>
        <p:spPr>
          <a:xfrm>
            <a:off x="7225440" y="143139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7" name="Oval 146">
            <a:extLst>
              <a:ext uri="{FF2B5EF4-FFF2-40B4-BE49-F238E27FC236}">
                <a16:creationId xmlns:a16="http://schemas.microsoft.com/office/drawing/2014/main" id="{E44077E8-B4C7-4BF9-8D02-52AD38D2957B}"/>
              </a:ext>
            </a:extLst>
          </p:cNvPr>
          <p:cNvSpPr>
            <a:spLocks noChangeAspect="1"/>
          </p:cNvSpPr>
          <p:nvPr/>
        </p:nvSpPr>
        <p:spPr>
          <a:xfrm>
            <a:off x="6739584" y="1551735"/>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2" name="Oval 151">
            <a:extLst>
              <a:ext uri="{FF2B5EF4-FFF2-40B4-BE49-F238E27FC236}">
                <a16:creationId xmlns:a16="http://schemas.microsoft.com/office/drawing/2014/main" id="{D6CA371D-6964-B7EF-C820-51E67FF41FAC}"/>
              </a:ext>
            </a:extLst>
          </p:cNvPr>
          <p:cNvSpPr>
            <a:spLocks noChangeAspect="1"/>
          </p:cNvSpPr>
          <p:nvPr/>
        </p:nvSpPr>
        <p:spPr>
          <a:xfrm>
            <a:off x="6717057" y="195110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3" name="Oval 42">
            <a:extLst>
              <a:ext uri="{FF2B5EF4-FFF2-40B4-BE49-F238E27FC236}">
                <a16:creationId xmlns:a16="http://schemas.microsoft.com/office/drawing/2014/main" id="{28579BF9-0B70-1579-A091-493BB33E51E8}"/>
              </a:ext>
            </a:extLst>
          </p:cNvPr>
          <p:cNvSpPr>
            <a:spLocks noChangeAspect="1"/>
          </p:cNvSpPr>
          <p:nvPr/>
        </p:nvSpPr>
        <p:spPr>
          <a:xfrm>
            <a:off x="5533486" y="23111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3" name="Oval 92">
            <a:extLst>
              <a:ext uri="{FF2B5EF4-FFF2-40B4-BE49-F238E27FC236}">
                <a16:creationId xmlns:a16="http://schemas.microsoft.com/office/drawing/2014/main" id="{21C361AE-6677-25D9-1A62-DCE9A9E85960}"/>
              </a:ext>
            </a:extLst>
          </p:cNvPr>
          <p:cNvSpPr>
            <a:spLocks noChangeAspect="1"/>
          </p:cNvSpPr>
          <p:nvPr/>
        </p:nvSpPr>
        <p:spPr>
          <a:xfrm>
            <a:off x="7249841" y="111912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0" name="Oval 149">
            <a:extLst>
              <a:ext uri="{FF2B5EF4-FFF2-40B4-BE49-F238E27FC236}">
                <a16:creationId xmlns:a16="http://schemas.microsoft.com/office/drawing/2014/main" id="{FA16AE31-AE8C-95F5-DC55-4B80304CA193}"/>
              </a:ext>
            </a:extLst>
          </p:cNvPr>
          <p:cNvSpPr>
            <a:spLocks noChangeAspect="1"/>
          </p:cNvSpPr>
          <p:nvPr/>
        </p:nvSpPr>
        <p:spPr>
          <a:xfrm>
            <a:off x="5589323" y="20751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4" name="Oval 213">
            <a:extLst>
              <a:ext uri="{FF2B5EF4-FFF2-40B4-BE49-F238E27FC236}">
                <a16:creationId xmlns:a16="http://schemas.microsoft.com/office/drawing/2014/main" id="{93D4C1B1-CB83-4C23-C32E-0E16FF1CED19}"/>
              </a:ext>
            </a:extLst>
          </p:cNvPr>
          <p:cNvSpPr>
            <a:spLocks noChangeAspect="1"/>
          </p:cNvSpPr>
          <p:nvPr/>
        </p:nvSpPr>
        <p:spPr>
          <a:xfrm>
            <a:off x="5765585" y="2074182"/>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6" name="Oval 15">
            <a:extLst>
              <a:ext uri="{FF2B5EF4-FFF2-40B4-BE49-F238E27FC236}">
                <a16:creationId xmlns:a16="http://schemas.microsoft.com/office/drawing/2014/main" id="{66730CD3-5085-24B5-CB23-4D32ADF9B223}"/>
              </a:ext>
            </a:extLst>
          </p:cNvPr>
          <p:cNvSpPr>
            <a:spLocks noChangeAspect="1"/>
          </p:cNvSpPr>
          <p:nvPr/>
        </p:nvSpPr>
        <p:spPr>
          <a:xfrm>
            <a:off x="2748490" y="5173128"/>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 name="Oval 20">
            <a:extLst>
              <a:ext uri="{FF2B5EF4-FFF2-40B4-BE49-F238E27FC236}">
                <a16:creationId xmlns:a16="http://schemas.microsoft.com/office/drawing/2014/main" id="{3A7A7E22-22D9-41E9-5D10-14AA8E6C7E0C}"/>
              </a:ext>
            </a:extLst>
          </p:cNvPr>
          <p:cNvSpPr>
            <a:spLocks noChangeAspect="1"/>
          </p:cNvSpPr>
          <p:nvPr/>
        </p:nvSpPr>
        <p:spPr>
          <a:xfrm>
            <a:off x="1310747" y="508332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 name="Oval 27">
            <a:extLst>
              <a:ext uri="{FF2B5EF4-FFF2-40B4-BE49-F238E27FC236}">
                <a16:creationId xmlns:a16="http://schemas.microsoft.com/office/drawing/2014/main" id="{74BC288F-6E02-E9B3-B691-F95D6017D828}"/>
              </a:ext>
            </a:extLst>
          </p:cNvPr>
          <p:cNvSpPr>
            <a:spLocks noChangeAspect="1"/>
          </p:cNvSpPr>
          <p:nvPr/>
        </p:nvSpPr>
        <p:spPr>
          <a:xfrm>
            <a:off x="2329314" y="5813495"/>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9" name="Oval 98">
            <a:extLst>
              <a:ext uri="{FF2B5EF4-FFF2-40B4-BE49-F238E27FC236}">
                <a16:creationId xmlns:a16="http://schemas.microsoft.com/office/drawing/2014/main" id="{8B56AE20-62CE-8142-FE3E-CF771D18A889}"/>
              </a:ext>
            </a:extLst>
          </p:cNvPr>
          <p:cNvSpPr>
            <a:spLocks noChangeAspect="1"/>
          </p:cNvSpPr>
          <p:nvPr/>
        </p:nvSpPr>
        <p:spPr>
          <a:xfrm>
            <a:off x="2414233" y="54710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0" name="Oval 99">
            <a:extLst>
              <a:ext uri="{FF2B5EF4-FFF2-40B4-BE49-F238E27FC236}">
                <a16:creationId xmlns:a16="http://schemas.microsoft.com/office/drawing/2014/main" id="{3DBC1060-B382-5F46-998A-FE806C2B2E1B}"/>
              </a:ext>
            </a:extLst>
          </p:cNvPr>
          <p:cNvSpPr>
            <a:spLocks noChangeAspect="1"/>
          </p:cNvSpPr>
          <p:nvPr/>
        </p:nvSpPr>
        <p:spPr>
          <a:xfrm>
            <a:off x="2147106" y="5756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1" name="Oval 100">
            <a:extLst>
              <a:ext uri="{FF2B5EF4-FFF2-40B4-BE49-F238E27FC236}">
                <a16:creationId xmlns:a16="http://schemas.microsoft.com/office/drawing/2014/main" id="{42383804-9249-DE38-DB30-0247AF310C43}"/>
              </a:ext>
            </a:extLst>
          </p:cNvPr>
          <p:cNvSpPr>
            <a:spLocks noChangeAspect="1"/>
          </p:cNvSpPr>
          <p:nvPr/>
        </p:nvSpPr>
        <p:spPr>
          <a:xfrm>
            <a:off x="2413443" y="566202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2" name="Oval 101">
            <a:extLst>
              <a:ext uri="{FF2B5EF4-FFF2-40B4-BE49-F238E27FC236}">
                <a16:creationId xmlns:a16="http://schemas.microsoft.com/office/drawing/2014/main" id="{8F7255F3-07F6-8540-4DC9-69FDD94E56D9}"/>
              </a:ext>
            </a:extLst>
          </p:cNvPr>
          <p:cNvSpPr>
            <a:spLocks noChangeAspect="1"/>
          </p:cNvSpPr>
          <p:nvPr/>
        </p:nvSpPr>
        <p:spPr>
          <a:xfrm>
            <a:off x="2602297" y="570716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3" name="Oval 102">
            <a:extLst>
              <a:ext uri="{FF2B5EF4-FFF2-40B4-BE49-F238E27FC236}">
                <a16:creationId xmlns:a16="http://schemas.microsoft.com/office/drawing/2014/main" id="{8E9F232B-9C3A-0503-857F-79B2FF274606}"/>
              </a:ext>
            </a:extLst>
          </p:cNvPr>
          <p:cNvSpPr>
            <a:spLocks noChangeAspect="1"/>
          </p:cNvSpPr>
          <p:nvPr/>
        </p:nvSpPr>
        <p:spPr>
          <a:xfrm>
            <a:off x="1514366" y="486590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5" name="Oval 134">
            <a:extLst>
              <a:ext uri="{FF2B5EF4-FFF2-40B4-BE49-F238E27FC236}">
                <a16:creationId xmlns:a16="http://schemas.microsoft.com/office/drawing/2014/main" id="{662CF364-0286-9F48-A56E-425CBAD8B5E2}"/>
              </a:ext>
            </a:extLst>
          </p:cNvPr>
          <p:cNvSpPr>
            <a:spLocks noChangeAspect="1"/>
          </p:cNvSpPr>
          <p:nvPr/>
        </p:nvSpPr>
        <p:spPr>
          <a:xfrm>
            <a:off x="2640711" y="551679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6" name="Oval 205">
            <a:extLst>
              <a:ext uri="{FF2B5EF4-FFF2-40B4-BE49-F238E27FC236}">
                <a16:creationId xmlns:a16="http://schemas.microsoft.com/office/drawing/2014/main" id="{F01959AD-14DA-F300-95B7-DF353CEDD367}"/>
              </a:ext>
            </a:extLst>
          </p:cNvPr>
          <p:cNvSpPr>
            <a:spLocks noChangeAspect="1"/>
          </p:cNvSpPr>
          <p:nvPr/>
        </p:nvSpPr>
        <p:spPr>
          <a:xfrm rot="3268785">
            <a:off x="1566163" y="528821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3" name="Oval 212">
            <a:extLst>
              <a:ext uri="{FF2B5EF4-FFF2-40B4-BE49-F238E27FC236}">
                <a16:creationId xmlns:a16="http://schemas.microsoft.com/office/drawing/2014/main" id="{8E5B7FE3-025E-F2CA-B979-D2C2FF9D3DC6}"/>
              </a:ext>
            </a:extLst>
          </p:cNvPr>
          <p:cNvSpPr>
            <a:spLocks noChangeAspect="1"/>
          </p:cNvSpPr>
          <p:nvPr/>
        </p:nvSpPr>
        <p:spPr>
          <a:xfrm>
            <a:off x="1424776" y="544078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0" name="Oval 259">
            <a:extLst>
              <a:ext uri="{FF2B5EF4-FFF2-40B4-BE49-F238E27FC236}">
                <a16:creationId xmlns:a16="http://schemas.microsoft.com/office/drawing/2014/main" id="{A9040ED7-3E8A-8AD2-B243-E7D2E1571B24}"/>
              </a:ext>
            </a:extLst>
          </p:cNvPr>
          <p:cNvSpPr>
            <a:spLocks noChangeAspect="1"/>
          </p:cNvSpPr>
          <p:nvPr/>
        </p:nvSpPr>
        <p:spPr>
          <a:xfrm>
            <a:off x="5748934" y="187561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1" name="Oval 260">
            <a:extLst>
              <a:ext uri="{FF2B5EF4-FFF2-40B4-BE49-F238E27FC236}">
                <a16:creationId xmlns:a16="http://schemas.microsoft.com/office/drawing/2014/main" id="{2889E018-2371-8C7B-5599-1E0265F45A41}"/>
              </a:ext>
            </a:extLst>
          </p:cNvPr>
          <p:cNvSpPr>
            <a:spLocks noChangeAspect="1"/>
          </p:cNvSpPr>
          <p:nvPr/>
        </p:nvSpPr>
        <p:spPr>
          <a:xfrm>
            <a:off x="5901334" y="202801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3" name="Oval 282">
            <a:extLst>
              <a:ext uri="{FF2B5EF4-FFF2-40B4-BE49-F238E27FC236}">
                <a16:creationId xmlns:a16="http://schemas.microsoft.com/office/drawing/2014/main" id="{0BB95B25-4BE7-5944-F6AC-AE8A98A64AF7}"/>
              </a:ext>
            </a:extLst>
          </p:cNvPr>
          <p:cNvSpPr>
            <a:spLocks noChangeAspect="1"/>
          </p:cNvSpPr>
          <p:nvPr/>
        </p:nvSpPr>
        <p:spPr>
          <a:xfrm flipH="1">
            <a:off x="9338398" y="254696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4" name="Oval 283">
            <a:extLst>
              <a:ext uri="{FF2B5EF4-FFF2-40B4-BE49-F238E27FC236}">
                <a16:creationId xmlns:a16="http://schemas.microsoft.com/office/drawing/2014/main" id="{9A6753E2-BA5F-9694-7BE9-479800E7FD76}"/>
              </a:ext>
            </a:extLst>
          </p:cNvPr>
          <p:cNvSpPr>
            <a:spLocks noChangeAspect="1"/>
          </p:cNvSpPr>
          <p:nvPr/>
        </p:nvSpPr>
        <p:spPr>
          <a:xfrm flipH="1">
            <a:off x="9562947" y="225050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5" name="Oval 284">
            <a:extLst>
              <a:ext uri="{FF2B5EF4-FFF2-40B4-BE49-F238E27FC236}">
                <a16:creationId xmlns:a16="http://schemas.microsoft.com/office/drawing/2014/main" id="{91988DF4-8C9D-BA50-F4ED-D72AF5FE490D}"/>
              </a:ext>
            </a:extLst>
          </p:cNvPr>
          <p:cNvSpPr>
            <a:spLocks noChangeAspect="1"/>
          </p:cNvSpPr>
          <p:nvPr/>
        </p:nvSpPr>
        <p:spPr>
          <a:xfrm flipH="1">
            <a:off x="9801598" y="119531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6" name="Oval 285">
            <a:extLst>
              <a:ext uri="{FF2B5EF4-FFF2-40B4-BE49-F238E27FC236}">
                <a16:creationId xmlns:a16="http://schemas.microsoft.com/office/drawing/2014/main" id="{C11CD1C5-FE12-85F1-8E3B-B52475ADBA99}"/>
              </a:ext>
            </a:extLst>
          </p:cNvPr>
          <p:cNvSpPr>
            <a:spLocks noChangeAspect="1"/>
          </p:cNvSpPr>
          <p:nvPr/>
        </p:nvSpPr>
        <p:spPr>
          <a:xfrm>
            <a:off x="6669133" y="139049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7" name="Oval 286">
            <a:extLst>
              <a:ext uri="{FF2B5EF4-FFF2-40B4-BE49-F238E27FC236}">
                <a16:creationId xmlns:a16="http://schemas.microsoft.com/office/drawing/2014/main" id="{CCD60502-161E-E366-BD09-D240E18CEDA5}"/>
              </a:ext>
            </a:extLst>
          </p:cNvPr>
          <p:cNvSpPr>
            <a:spLocks noChangeAspect="1"/>
          </p:cNvSpPr>
          <p:nvPr/>
        </p:nvSpPr>
        <p:spPr>
          <a:xfrm>
            <a:off x="6951774" y="10965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8" name="Oval 287">
            <a:extLst>
              <a:ext uri="{FF2B5EF4-FFF2-40B4-BE49-F238E27FC236}">
                <a16:creationId xmlns:a16="http://schemas.microsoft.com/office/drawing/2014/main" id="{E5E740D9-3DC7-DED2-A03C-186A2F91661E}"/>
              </a:ext>
            </a:extLst>
          </p:cNvPr>
          <p:cNvSpPr>
            <a:spLocks noChangeAspect="1"/>
          </p:cNvSpPr>
          <p:nvPr/>
        </p:nvSpPr>
        <p:spPr>
          <a:xfrm>
            <a:off x="5900358" y="9794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2" name="Oval 291">
            <a:extLst>
              <a:ext uri="{FF2B5EF4-FFF2-40B4-BE49-F238E27FC236}">
                <a16:creationId xmlns:a16="http://schemas.microsoft.com/office/drawing/2014/main" id="{0ABE8FB7-A0BB-26B1-1C6D-066E0637D9D4}"/>
              </a:ext>
            </a:extLst>
          </p:cNvPr>
          <p:cNvSpPr>
            <a:spLocks noChangeAspect="1"/>
          </p:cNvSpPr>
          <p:nvPr/>
        </p:nvSpPr>
        <p:spPr>
          <a:xfrm>
            <a:off x="2161658" y="411017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pic>
        <p:nvPicPr>
          <p:cNvPr id="299" name="Picture 298" descr="A black background with white text&#10;&#10;Description automatically generated">
            <a:extLst>
              <a:ext uri="{FF2B5EF4-FFF2-40B4-BE49-F238E27FC236}">
                <a16:creationId xmlns:a16="http://schemas.microsoft.com/office/drawing/2014/main" id="{AC039635-5D57-34DD-C66B-48B9D2359D28}"/>
              </a:ext>
            </a:extLst>
          </p:cNvPr>
          <p:cNvPicPr>
            <a:picLocks noChangeAspect="1"/>
          </p:cNvPicPr>
          <p:nvPr/>
        </p:nvPicPr>
        <p:blipFill rotWithShape="1">
          <a:blip r:embed="rId3"/>
          <a:srcRect t="7108" r="2195" b="8691"/>
          <a:stretch/>
        </p:blipFill>
        <p:spPr>
          <a:xfrm>
            <a:off x="7935853" y="4670886"/>
            <a:ext cx="3683827" cy="1716304"/>
          </a:xfrm>
          <a:prstGeom prst="rect">
            <a:avLst/>
          </a:prstGeom>
          <a:effectLst/>
        </p:spPr>
      </p:pic>
      <p:sp>
        <p:nvSpPr>
          <p:cNvPr id="5" name="Oval 4">
            <a:extLst>
              <a:ext uri="{FF2B5EF4-FFF2-40B4-BE49-F238E27FC236}">
                <a16:creationId xmlns:a16="http://schemas.microsoft.com/office/drawing/2014/main" id="{1161E24B-BAF8-CE32-B24D-7CC0BC35DF95}"/>
              </a:ext>
            </a:extLst>
          </p:cNvPr>
          <p:cNvSpPr>
            <a:spLocks noChangeAspect="1"/>
          </p:cNvSpPr>
          <p:nvPr/>
        </p:nvSpPr>
        <p:spPr>
          <a:xfrm>
            <a:off x="1642534" y="4836304"/>
            <a:ext cx="774169" cy="776024"/>
          </a:xfrm>
          <a:prstGeom prst="ellipse">
            <a:avLst/>
          </a:prstGeom>
          <a:gradFill>
            <a:gsLst>
              <a:gs pos="4000">
                <a:schemeClr val="bg1">
                  <a:lumMod val="69000"/>
                  <a:lumOff val="31000"/>
                </a:schemeClr>
              </a:gs>
              <a:gs pos="48000">
                <a:schemeClr val="bg1">
                  <a:lumMod val="85000"/>
                </a:schemeClr>
              </a:gs>
              <a:gs pos="71000">
                <a:srgbClr val="D5DCFE"/>
              </a:gs>
              <a:gs pos="29000">
                <a:schemeClr val="bg1">
                  <a:lumMod val="79451"/>
                  <a:lumOff val="20549"/>
                  <a:alpha val="92667"/>
                </a:schemeClr>
              </a:gs>
            </a:gsLst>
            <a:path path="circle">
              <a:fillToRect l="50000" t="50000" r="50000" b="50000"/>
            </a:path>
          </a:gradFill>
          <a:ln>
            <a:noFill/>
          </a:ln>
          <a:effectLst>
            <a:glow rad="259207">
              <a:srgbClr val="C5C8FF">
                <a:alpha val="45664"/>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 name="Oval 7">
            <a:extLst>
              <a:ext uri="{FF2B5EF4-FFF2-40B4-BE49-F238E27FC236}">
                <a16:creationId xmlns:a16="http://schemas.microsoft.com/office/drawing/2014/main" id="{B78439C1-416E-152D-A814-B6F3723D3797}"/>
              </a:ext>
            </a:extLst>
          </p:cNvPr>
          <p:cNvSpPr>
            <a:spLocks noChangeAspect="1"/>
          </p:cNvSpPr>
          <p:nvPr/>
        </p:nvSpPr>
        <p:spPr>
          <a:xfrm>
            <a:off x="6267117" y="2120866"/>
            <a:ext cx="1028443" cy="1006085"/>
          </a:xfrm>
          <a:prstGeom prst="ellipse">
            <a:avLst/>
          </a:prstGeom>
          <a:gradFill>
            <a:gsLst>
              <a:gs pos="3000">
                <a:schemeClr val="bg1">
                  <a:lumMod val="69000"/>
                  <a:lumOff val="31000"/>
                </a:schemeClr>
              </a:gs>
              <a:gs pos="43000">
                <a:schemeClr val="bg1">
                  <a:lumMod val="85000"/>
                </a:schemeClr>
              </a:gs>
              <a:gs pos="65000">
                <a:srgbClr val="D5DCFE"/>
              </a:gs>
              <a:gs pos="72000">
                <a:srgbClr val="D5DCFE"/>
              </a:gs>
              <a:gs pos="31000">
                <a:srgbClr val="ECECEC"/>
              </a:gs>
              <a:gs pos="23000">
                <a:schemeClr val="bg1">
                  <a:lumMod val="79451"/>
                  <a:lumOff val="20549"/>
                  <a:alpha val="92667"/>
                </a:schemeClr>
              </a:gs>
            </a:gsLst>
            <a:path path="circle">
              <a:fillToRect l="50000" t="50000" r="50000" b="50000"/>
            </a:path>
          </a:gradFill>
          <a:ln>
            <a:noFill/>
          </a:ln>
          <a:effectLst>
            <a:glow rad="657213">
              <a:srgbClr val="C5C8FF">
                <a:alpha val="47535"/>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 name="Oval 14">
            <a:extLst>
              <a:ext uri="{FF2B5EF4-FFF2-40B4-BE49-F238E27FC236}">
                <a16:creationId xmlns:a16="http://schemas.microsoft.com/office/drawing/2014/main" id="{804951AB-D950-437B-FB58-CE9AC40581FB}"/>
              </a:ext>
            </a:extLst>
          </p:cNvPr>
          <p:cNvSpPr>
            <a:spLocks noChangeAspect="1"/>
          </p:cNvSpPr>
          <p:nvPr/>
        </p:nvSpPr>
        <p:spPr>
          <a:xfrm>
            <a:off x="8811106" y="1100426"/>
            <a:ext cx="439200" cy="4392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63853">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grpSp>
        <p:nvGrpSpPr>
          <p:cNvPr id="120" name="Group 119">
            <a:extLst>
              <a:ext uri="{FF2B5EF4-FFF2-40B4-BE49-F238E27FC236}">
                <a16:creationId xmlns:a16="http://schemas.microsoft.com/office/drawing/2014/main" id="{419E111D-CB70-0A0D-FD1E-182F1235B724}"/>
              </a:ext>
            </a:extLst>
          </p:cNvPr>
          <p:cNvGrpSpPr>
            <a:grpSpLocks noChangeAspect="1"/>
          </p:cNvGrpSpPr>
          <p:nvPr/>
        </p:nvGrpSpPr>
        <p:grpSpPr>
          <a:xfrm>
            <a:off x="9908272" y="2167473"/>
            <a:ext cx="818536" cy="818536"/>
            <a:chOff x="9166108" y="4086058"/>
            <a:chExt cx="854749" cy="854749"/>
          </a:xfrm>
        </p:grpSpPr>
        <p:sp>
          <p:nvSpPr>
            <p:cNvPr id="118" name="Oval 117">
              <a:extLst>
                <a:ext uri="{FF2B5EF4-FFF2-40B4-BE49-F238E27FC236}">
                  <a16:creationId xmlns:a16="http://schemas.microsoft.com/office/drawing/2014/main" id="{1E8D845B-3744-F890-562A-9B93BFBD943F}"/>
                </a:ext>
              </a:extLst>
            </p:cNvPr>
            <p:cNvSpPr>
              <a:spLocks noChangeAspect="1"/>
            </p:cNvSpPr>
            <p:nvPr/>
          </p:nvSpPr>
          <p:spPr>
            <a:xfrm>
              <a:off x="9271478" y="4191559"/>
              <a:ext cx="644011" cy="643749"/>
            </a:xfrm>
            <a:prstGeom prst="ellipse">
              <a:avLst/>
            </a:prstGeom>
            <a:gradFill>
              <a:gsLst>
                <a:gs pos="4000">
                  <a:schemeClr val="bg1">
                    <a:lumMod val="69000"/>
                    <a:lumOff val="31000"/>
                  </a:schemeClr>
                </a:gs>
                <a:gs pos="71000">
                  <a:srgbClr val="D5DCFE">
                    <a:lumMod val="97249"/>
                  </a:srgbClr>
                </a:gs>
                <a:gs pos="60000">
                  <a:srgbClr val="D1D6EC"/>
                </a:gs>
                <a:gs pos="51000">
                  <a:schemeClr val="bg1">
                    <a:lumMod val="85000"/>
                  </a:schemeClr>
                </a:gs>
                <a:gs pos="26000">
                  <a:schemeClr val="bg1">
                    <a:lumMod val="79451"/>
                    <a:lumOff val="20549"/>
                    <a:alpha val="92667"/>
                  </a:schemeClr>
                </a:gs>
              </a:gsLst>
              <a:path path="circle">
                <a:fillToRect l="50000" t="50000" r="50000" b="50000"/>
              </a:path>
            </a:gradFill>
            <a:ln>
              <a:noFill/>
            </a:ln>
            <a:effectLst>
              <a:glow rad="599627">
                <a:srgbClr val="C5C8FF">
                  <a:alpha val="45664"/>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9" name="Oval 118">
              <a:extLst>
                <a:ext uri="{FF2B5EF4-FFF2-40B4-BE49-F238E27FC236}">
                  <a16:creationId xmlns:a16="http://schemas.microsoft.com/office/drawing/2014/main" id="{C372381C-149B-94C0-6D39-C1F132FA226B}"/>
                </a:ext>
              </a:extLst>
            </p:cNvPr>
            <p:cNvSpPr>
              <a:spLocks noChangeAspect="1"/>
            </p:cNvSpPr>
            <p:nvPr/>
          </p:nvSpPr>
          <p:spPr>
            <a:xfrm>
              <a:off x="9166108" y="4086058"/>
              <a:ext cx="854749" cy="854749"/>
            </a:xfrm>
            <a:prstGeom prst="ellipse">
              <a:avLst/>
            </a:prstGeom>
            <a:noFill/>
            <a:ln w="15875" cap="flat">
              <a:solidFill>
                <a:schemeClr val="bg1">
                  <a:lumMod val="85000"/>
                  <a:alpha val="29000"/>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grpSp>
        <p:nvGrpSpPr>
          <p:cNvPr id="122" name="Group 121">
            <a:extLst>
              <a:ext uri="{FF2B5EF4-FFF2-40B4-BE49-F238E27FC236}">
                <a16:creationId xmlns:a16="http://schemas.microsoft.com/office/drawing/2014/main" id="{9CA99A3F-BE09-A4B7-3C87-24415906FDF9}"/>
              </a:ext>
            </a:extLst>
          </p:cNvPr>
          <p:cNvGrpSpPr>
            <a:grpSpLocks noChangeAspect="1"/>
          </p:cNvGrpSpPr>
          <p:nvPr/>
        </p:nvGrpSpPr>
        <p:grpSpPr>
          <a:xfrm>
            <a:off x="3222354" y="3600069"/>
            <a:ext cx="754876" cy="754876"/>
            <a:chOff x="3239081" y="3547960"/>
            <a:chExt cx="754876" cy="754876"/>
          </a:xfrm>
        </p:grpSpPr>
        <p:sp>
          <p:nvSpPr>
            <p:cNvPr id="123" name="Oval 122">
              <a:extLst>
                <a:ext uri="{FF2B5EF4-FFF2-40B4-BE49-F238E27FC236}">
                  <a16:creationId xmlns:a16="http://schemas.microsoft.com/office/drawing/2014/main" id="{57A69A00-E396-63F3-26C8-E49E82FDA960}"/>
                </a:ext>
              </a:extLst>
            </p:cNvPr>
            <p:cNvSpPr>
              <a:spLocks noChangeAspect="1"/>
            </p:cNvSpPr>
            <p:nvPr/>
          </p:nvSpPr>
          <p:spPr>
            <a:xfrm>
              <a:off x="3299881" y="3608889"/>
              <a:ext cx="633276" cy="633018"/>
            </a:xfrm>
            <a:prstGeom prst="ellipse">
              <a:avLst/>
            </a:prstGeom>
            <a:gradFill>
              <a:gsLst>
                <a:gs pos="4000">
                  <a:schemeClr val="bg1">
                    <a:lumMod val="69000"/>
                    <a:lumOff val="31000"/>
                  </a:schemeClr>
                </a:gs>
                <a:gs pos="71000">
                  <a:srgbClr val="D5DCFE">
                    <a:lumMod val="97249"/>
                  </a:srgbClr>
                </a:gs>
                <a:gs pos="60000">
                  <a:srgbClr val="D1D6EC"/>
                </a:gs>
                <a:gs pos="51000">
                  <a:schemeClr val="bg1">
                    <a:lumMod val="85000"/>
                  </a:schemeClr>
                </a:gs>
                <a:gs pos="26000">
                  <a:schemeClr val="bg1">
                    <a:lumMod val="79451"/>
                    <a:lumOff val="20549"/>
                    <a:alpha val="92667"/>
                  </a:schemeClr>
                </a:gs>
              </a:gsLst>
              <a:path path="circle">
                <a:fillToRect l="50000" t="50000" r="50000" b="50000"/>
              </a:path>
            </a:gradFill>
            <a:ln>
              <a:noFill/>
            </a:ln>
            <a:effectLst>
              <a:glow rad="361299">
                <a:srgbClr val="C5C8FF">
                  <a:alpha val="45000"/>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4" name="Oval 123">
              <a:extLst>
                <a:ext uri="{FF2B5EF4-FFF2-40B4-BE49-F238E27FC236}">
                  <a16:creationId xmlns:a16="http://schemas.microsoft.com/office/drawing/2014/main" id="{E16C849B-9983-F891-AFF6-F1A238411B10}"/>
                </a:ext>
              </a:extLst>
            </p:cNvPr>
            <p:cNvSpPr>
              <a:spLocks noChangeAspect="1"/>
            </p:cNvSpPr>
            <p:nvPr/>
          </p:nvSpPr>
          <p:spPr>
            <a:xfrm>
              <a:off x="3239081" y="3547960"/>
              <a:ext cx="754876" cy="754876"/>
            </a:xfrm>
            <a:prstGeom prst="ellipse">
              <a:avLst/>
            </a:prstGeom>
            <a:noFill/>
            <a:ln w="15875" cap="flat">
              <a:solidFill>
                <a:schemeClr val="bg1">
                  <a:lumMod val="85000"/>
                  <a:alpha val="29000"/>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grpSp>
        <p:nvGrpSpPr>
          <p:cNvPr id="126" name="Group 125">
            <a:extLst>
              <a:ext uri="{FF2B5EF4-FFF2-40B4-BE49-F238E27FC236}">
                <a16:creationId xmlns:a16="http://schemas.microsoft.com/office/drawing/2014/main" id="{197A1C47-89EC-685B-7562-31F15973AFAE}"/>
              </a:ext>
            </a:extLst>
          </p:cNvPr>
          <p:cNvGrpSpPr/>
          <p:nvPr/>
        </p:nvGrpSpPr>
        <p:grpSpPr>
          <a:xfrm>
            <a:off x="5135147" y="3961116"/>
            <a:ext cx="660987" cy="662046"/>
            <a:chOff x="5608109" y="2418225"/>
            <a:chExt cx="660987" cy="662046"/>
          </a:xfrm>
        </p:grpSpPr>
        <p:sp>
          <p:nvSpPr>
            <p:cNvPr id="127" name="Oval 126">
              <a:extLst>
                <a:ext uri="{FF2B5EF4-FFF2-40B4-BE49-F238E27FC236}">
                  <a16:creationId xmlns:a16="http://schemas.microsoft.com/office/drawing/2014/main" id="{525ED302-984B-6666-9041-F297BB0A9A5D}"/>
                </a:ext>
              </a:extLst>
            </p:cNvPr>
            <p:cNvSpPr>
              <a:spLocks noChangeAspect="1"/>
            </p:cNvSpPr>
            <p:nvPr/>
          </p:nvSpPr>
          <p:spPr>
            <a:xfrm>
              <a:off x="5644047" y="2454692"/>
              <a:ext cx="589112" cy="589112"/>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63853">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8" name="Oval 127">
              <a:extLst>
                <a:ext uri="{FF2B5EF4-FFF2-40B4-BE49-F238E27FC236}">
                  <a16:creationId xmlns:a16="http://schemas.microsoft.com/office/drawing/2014/main" id="{4FDE2373-2959-31B1-6E1D-BFD73F2AD926}"/>
                </a:ext>
              </a:extLst>
            </p:cNvPr>
            <p:cNvSpPr>
              <a:spLocks noChangeAspect="1"/>
            </p:cNvSpPr>
            <p:nvPr/>
          </p:nvSpPr>
          <p:spPr>
            <a:xfrm>
              <a:off x="5608109" y="2418225"/>
              <a:ext cx="660987" cy="662046"/>
            </a:xfrm>
            <a:prstGeom prst="ellipse">
              <a:avLst/>
            </a:prstGeom>
            <a:noFill/>
            <a:ln w="15875" cap="flat">
              <a:solidFill>
                <a:schemeClr val="bg1">
                  <a:lumMod val="85000"/>
                  <a:alpha val="17292"/>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sp>
        <p:nvSpPr>
          <p:cNvPr id="300" name="Oval 299">
            <a:extLst>
              <a:ext uri="{FF2B5EF4-FFF2-40B4-BE49-F238E27FC236}">
                <a16:creationId xmlns:a16="http://schemas.microsoft.com/office/drawing/2014/main" id="{C5DDED7A-70AB-D7F6-D24A-C765683A3076}"/>
              </a:ext>
            </a:extLst>
          </p:cNvPr>
          <p:cNvSpPr>
            <a:spLocks noChangeAspect="1"/>
          </p:cNvSpPr>
          <p:nvPr/>
        </p:nvSpPr>
        <p:spPr>
          <a:xfrm>
            <a:off x="5995413" y="320838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3" name="Oval 302">
            <a:extLst>
              <a:ext uri="{FF2B5EF4-FFF2-40B4-BE49-F238E27FC236}">
                <a16:creationId xmlns:a16="http://schemas.microsoft.com/office/drawing/2014/main" id="{F449A1E0-DB92-C639-1712-5B83F800D4A8}"/>
              </a:ext>
            </a:extLst>
          </p:cNvPr>
          <p:cNvSpPr>
            <a:spLocks noChangeAspect="1"/>
          </p:cNvSpPr>
          <p:nvPr/>
        </p:nvSpPr>
        <p:spPr>
          <a:xfrm>
            <a:off x="8830822" y="391587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10" name="TextBox 309">
            <a:extLst>
              <a:ext uri="{FF2B5EF4-FFF2-40B4-BE49-F238E27FC236}">
                <a16:creationId xmlns:a16="http://schemas.microsoft.com/office/drawing/2014/main" id="{B1177DF0-F6D7-DBEF-4EC4-610896EF941B}"/>
              </a:ext>
            </a:extLst>
          </p:cNvPr>
          <p:cNvSpPr txBox="1"/>
          <p:nvPr/>
        </p:nvSpPr>
        <p:spPr>
          <a:xfrm>
            <a:off x="9532298" y="5663440"/>
            <a:ext cx="1734376" cy="349642"/>
          </a:xfrm>
          <a:prstGeom prst="rect">
            <a:avLst/>
          </a:prstGeom>
          <a:noFill/>
        </p:spPr>
        <p:txBody>
          <a:bodyPr wrap="square" rtlCol="0">
            <a:spAutoFit/>
          </a:bodyPr>
          <a:lstStyle/>
          <a:p>
            <a:pPr algn="r"/>
            <a:r>
              <a:rPr lang="el-GR" sz="1600" u="none" strike="noStrike" dirty="0">
                <a:solidFill>
                  <a:srgbClr val="7C7C7C"/>
                </a:solidFill>
                <a:effectLst/>
                <a:latin typeface="+mj-lt"/>
                <a:ea typeface="Palatino" pitchFamily="2" charset="77"/>
                <a:cs typeface="Courier New" panose="02070309020205020404" pitchFamily="49" charset="0"/>
              </a:rPr>
              <a:t>(</a:t>
            </a:r>
            <a:r>
              <a:rPr lang="en-GB" sz="1600" u="none" strike="noStrike" dirty="0" err="1">
                <a:solidFill>
                  <a:srgbClr val="7C7C7C"/>
                </a:solidFill>
                <a:effectLst/>
                <a:latin typeface="Copperplate" panose="02000504000000020004" pitchFamily="2" charset="77"/>
                <a:ea typeface="Palatino" pitchFamily="2" charset="77"/>
                <a:cs typeface="Courier New" panose="02070309020205020404" pitchFamily="49" charset="0"/>
              </a:rPr>
              <a:t>Charmolypi</a:t>
            </a:r>
            <a:r>
              <a:rPr lang="en-GB" sz="1600" u="none" strike="noStrike" dirty="0">
                <a:solidFill>
                  <a:srgbClr val="7C7C7C"/>
                </a:solidFill>
                <a:effectLst/>
                <a:latin typeface="Copperplate" panose="02000504000000020004" pitchFamily="2" charset="77"/>
                <a:ea typeface="Palatino" pitchFamily="2" charset="77"/>
                <a:cs typeface="Courier New" panose="02070309020205020404" pitchFamily="49" charset="0"/>
              </a:rPr>
              <a:t>)</a:t>
            </a:r>
          </a:p>
        </p:txBody>
      </p:sp>
    </p:spTree>
    <p:extLst>
      <p:ext uri="{BB962C8B-B14F-4D97-AF65-F5344CB8AC3E}">
        <p14:creationId xmlns:p14="http://schemas.microsoft.com/office/powerpoint/2010/main" val="19549325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0B1C92DE-FA86-7075-FA51-F0D6056C6088}"/>
              </a:ext>
            </a:extLst>
          </p:cNvPr>
          <p:cNvSpPr>
            <a:spLocks noChangeAspect="1"/>
          </p:cNvSpPr>
          <p:nvPr/>
        </p:nvSpPr>
        <p:spPr>
          <a:xfrm>
            <a:off x="10381516" y="547998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 name="Oval 7">
            <a:extLst>
              <a:ext uri="{FF2B5EF4-FFF2-40B4-BE49-F238E27FC236}">
                <a16:creationId xmlns:a16="http://schemas.microsoft.com/office/drawing/2014/main" id="{CDA89ABD-E5BC-DAC8-BE3B-EF9ED509427C}"/>
              </a:ext>
            </a:extLst>
          </p:cNvPr>
          <p:cNvSpPr>
            <a:spLocks noChangeAspect="1"/>
          </p:cNvSpPr>
          <p:nvPr/>
        </p:nvSpPr>
        <p:spPr>
          <a:xfrm>
            <a:off x="9685049" y="2345325"/>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2" name="Oval 191">
            <a:extLst>
              <a:ext uri="{FF2B5EF4-FFF2-40B4-BE49-F238E27FC236}">
                <a16:creationId xmlns:a16="http://schemas.microsoft.com/office/drawing/2014/main" id="{BC88A1DF-0060-338A-0EE2-454916B7475C}"/>
              </a:ext>
            </a:extLst>
          </p:cNvPr>
          <p:cNvSpPr>
            <a:spLocks noChangeAspect="1"/>
          </p:cNvSpPr>
          <p:nvPr/>
        </p:nvSpPr>
        <p:spPr>
          <a:xfrm>
            <a:off x="2789434" y="35238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6" name="Oval 305">
            <a:extLst>
              <a:ext uri="{FF2B5EF4-FFF2-40B4-BE49-F238E27FC236}">
                <a16:creationId xmlns:a16="http://schemas.microsoft.com/office/drawing/2014/main" id="{75F8A0F9-6CB6-37FB-5E81-357819A5D9DD}"/>
              </a:ext>
            </a:extLst>
          </p:cNvPr>
          <p:cNvSpPr>
            <a:spLocks noChangeAspect="1"/>
          </p:cNvSpPr>
          <p:nvPr/>
        </p:nvSpPr>
        <p:spPr>
          <a:xfrm>
            <a:off x="1753730" y="109321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3" name="Oval 292">
            <a:extLst>
              <a:ext uri="{FF2B5EF4-FFF2-40B4-BE49-F238E27FC236}">
                <a16:creationId xmlns:a16="http://schemas.microsoft.com/office/drawing/2014/main" id="{D0302D78-207B-4E62-1115-C041A06E03AD}"/>
              </a:ext>
            </a:extLst>
          </p:cNvPr>
          <p:cNvSpPr>
            <a:spLocks noChangeAspect="1"/>
          </p:cNvSpPr>
          <p:nvPr/>
        </p:nvSpPr>
        <p:spPr>
          <a:xfrm>
            <a:off x="2152046" y="29134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4" name="Oval 293">
            <a:extLst>
              <a:ext uri="{FF2B5EF4-FFF2-40B4-BE49-F238E27FC236}">
                <a16:creationId xmlns:a16="http://schemas.microsoft.com/office/drawing/2014/main" id="{64139F89-8BFA-568C-8140-A3C11081617B}"/>
              </a:ext>
            </a:extLst>
          </p:cNvPr>
          <p:cNvSpPr>
            <a:spLocks noChangeAspect="1"/>
          </p:cNvSpPr>
          <p:nvPr/>
        </p:nvSpPr>
        <p:spPr>
          <a:xfrm>
            <a:off x="1986657" y="394150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7" name="Oval 196">
            <a:extLst>
              <a:ext uri="{FF2B5EF4-FFF2-40B4-BE49-F238E27FC236}">
                <a16:creationId xmlns:a16="http://schemas.microsoft.com/office/drawing/2014/main" id="{DA824DBE-8BA2-54A9-56E8-AD9FE35EF00A}"/>
              </a:ext>
            </a:extLst>
          </p:cNvPr>
          <p:cNvSpPr>
            <a:spLocks noChangeAspect="1"/>
          </p:cNvSpPr>
          <p:nvPr/>
        </p:nvSpPr>
        <p:spPr>
          <a:xfrm>
            <a:off x="1847246" y="26086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6" name="Oval 105">
            <a:extLst>
              <a:ext uri="{FF2B5EF4-FFF2-40B4-BE49-F238E27FC236}">
                <a16:creationId xmlns:a16="http://schemas.microsoft.com/office/drawing/2014/main" id="{161B15A6-5C72-828B-8A47-BD1AB6E3E1B7}"/>
              </a:ext>
            </a:extLst>
          </p:cNvPr>
          <p:cNvSpPr>
            <a:spLocks noChangeAspect="1"/>
          </p:cNvSpPr>
          <p:nvPr/>
        </p:nvSpPr>
        <p:spPr>
          <a:xfrm flipH="1">
            <a:off x="10428456" y="6225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0" name="Oval 279">
            <a:extLst>
              <a:ext uri="{FF2B5EF4-FFF2-40B4-BE49-F238E27FC236}">
                <a16:creationId xmlns:a16="http://schemas.microsoft.com/office/drawing/2014/main" id="{B5D58D37-A2F5-9CEF-2D15-12BDB948F223}"/>
              </a:ext>
            </a:extLst>
          </p:cNvPr>
          <p:cNvSpPr>
            <a:spLocks noChangeAspect="1"/>
          </p:cNvSpPr>
          <p:nvPr/>
        </p:nvSpPr>
        <p:spPr>
          <a:xfrm>
            <a:off x="11130044" y="305515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1" name="Oval 280">
            <a:extLst>
              <a:ext uri="{FF2B5EF4-FFF2-40B4-BE49-F238E27FC236}">
                <a16:creationId xmlns:a16="http://schemas.microsoft.com/office/drawing/2014/main" id="{A92B6DC9-EC15-9345-B238-4A02369D4CA1}"/>
              </a:ext>
            </a:extLst>
          </p:cNvPr>
          <p:cNvSpPr>
            <a:spLocks noChangeAspect="1"/>
          </p:cNvSpPr>
          <p:nvPr/>
        </p:nvSpPr>
        <p:spPr>
          <a:xfrm>
            <a:off x="11366349" y="315466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2" name="Oval 281">
            <a:extLst>
              <a:ext uri="{FF2B5EF4-FFF2-40B4-BE49-F238E27FC236}">
                <a16:creationId xmlns:a16="http://schemas.microsoft.com/office/drawing/2014/main" id="{6F076AFC-13DF-EB73-F138-60ABDADFFE46}"/>
              </a:ext>
            </a:extLst>
          </p:cNvPr>
          <p:cNvSpPr>
            <a:spLocks noChangeAspect="1"/>
          </p:cNvSpPr>
          <p:nvPr/>
        </p:nvSpPr>
        <p:spPr>
          <a:xfrm>
            <a:off x="11116982" y="349504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7" name="Oval 276">
            <a:extLst>
              <a:ext uri="{FF2B5EF4-FFF2-40B4-BE49-F238E27FC236}">
                <a16:creationId xmlns:a16="http://schemas.microsoft.com/office/drawing/2014/main" id="{2ABA6668-CFDD-FED9-2C74-E058F26843B5}"/>
              </a:ext>
            </a:extLst>
          </p:cNvPr>
          <p:cNvSpPr>
            <a:spLocks noChangeAspect="1"/>
          </p:cNvSpPr>
          <p:nvPr/>
        </p:nvSpPr>
        <p:spPr>
          <a:xfrm>
            <a:off x="9649049" y="810735"/>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8" name="Oval 277">
            <a:extLst>
              <a:ext uri="{FF2B5EF4-FFF2-40B4-BE49-F238E27FC236}">
                <a16:creationId xmlns:a16="http://schemas.microsoft.com/office/drawing/2014/main" id="{5CB47E8A-975F-A04C-41D4-3F8EB3B06B70}"/>
              </a:ext>
            </a:extLst>
          </p:cNvPr>
          <p:cNvSpPr>
            <a:spLocks noChangeAspect="1"/>
          </p:cNvSpPr>
          <p:nvPr/>
        </p:nvSpPr>
        <p:spPr>
          <a:xfrm>
            <a:off x="8469934" y="6225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9" name="Oval 278">
            <a:extLst>
              <a:ext uri="{FF2B5EF4-FFF2-40B4-BE49-F238E27FC236}">
                <a16:creationId xmlns:a16="http://schemas.microsoft.com/office/drawing/2014/main" id="{5342AC89-52DE-53E9-045E-3B4408350315}"/>
              </a:ext>
            </a:extLst>
          </p:cNvPr>
          <p:cNvSpPr>
            <a:spLocks noChangeAspect="1"/>
          </p:cNvSpPr>
          <p:nvPr/>
        </p:nvSpPr>
        <p:spPr>
          <a:xfrm>
            <a:off x="11543156" y="274015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9" name="Oval 188">
            <a:extLst>
              <a:ext uri="{FF2B5EF4-FFF2-40B4-BE49-F238E27FC236}">
                <a16:creationId xmlns:a16="http://schemas.microsoft.com/office/drawing/2014/main" id="{AD47A386-3D8D-49F9-E47E-EF9216CC4E0E}"/>
              </a:ext>
            </a:extLst>
          </p:cNvPr>
          <p:cNvSpPr>
            <a:spLocks noChangeAspect="1"/>
          </p:cNvSpPr>
          <p:nvPr/>
        </p:nvSpPr>
        <p:spPr>
          <a:xfrm>
            <a:off x="4735337" y="8159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7" name="Oval 236">
            <a:extLst>
              <a:ext uri="{FF2B5EF4-FFF2-40B4-BE49-F238E27FC236}">
                <a16:creationId xmlns:a16="http://schemas.microsoft.com/office/drawing/2014/main" id="{B50A119B-94EE-1CEF-CF52-EF9CC4D9271C}"/>
              </a:ext>
            </a:extLst>
          </p:cNvPr>
          <p:cNvSpPr>
            <a:spLocks noChangeAspect="1"/>
          </p:cNvSpPr>
          <p:nvPr/>
        </p:nvSpPr>
        <p:spPr>
          <a:xfrm>
            <a:off x="1900517" y="18101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3" name="Oval 272">
            <a:extLst>
              <a:ext uri="{FF2B5EF4-FFF2-40B4-BE49-F238E27FC236}">
                <a16:creationId xmlns:a16="http://schemas.microsoft.com/office/drawing/2014/main" id="{2E0BBB53-19DF-7331-160B-961425CCC17B}"/>
              </a:ext>
            </a:extLst>
          </p:cNvPr>
          <p:cNvSpPr>
            <a:spLocks noChangeAspect="1"/>
          </p:cNvSpPr>
          <p:nvPr/>
        </p:nvSpPr>
        <p:spPr>
          <a:xfrm>
            <a:off x="4522520" y="130265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4" name="Oval 273">
            <a:extLst>
              <a:ext uri="{FF2B5EF4-FFF2-40B4-BE49-F238E27FC236}">
                <a16:creationId xmlns:a16="http://schemas.microsoft.com/office/drawing/2014/main" id="{7E085ACE-33A2-867C-737B-8D7D8F1476BA}"/>
              </a:ext>
            </a:extLst>
          </p:cNvPr>
          <p:cNvSpPr>
            <a:spLocks noChangeAspect="1"/>
          </p:cNvSpPr>
          <p:nvPr/>
        </p:nvSpPr>
        <p:spPr>
          <a:xfrm>
            <a:off x="2205317" y="21149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5" name="Oval 274">
            <a:extLst>
              <a:ext uri="{FF2B5EF4-FFF2-40B4-BE49-F238E27FC236}">
                <a16:creationId xmlns:a16="http://schemas.microsoft.com/office/drawing/2014/main" id="{6F7EE248-34F6-8F79-D91D-7E4967E1EA99}"/>
              </a:ext>
            </a:extLst>
          </p:cNvPr>
          <p:cNvSpPr>
            <a:spLocks noChangeAspect="1"/>
          </p:cNvSpPr>
          <p:nvPr/>
        </p:nvSpPr>
        <p:spPr>
          <a:xfrm>
            <a:off x="2648016" y="407417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6" name="Oval 275">
            <a:extLst>
              <a:ext uri="{FF2B5EF4-FFF2-40B4-BE49-F238E27FC236}">
                <a16:creationId xmlns:a16="http://schemas.microsoft.com/office/drawing/2014/main" id="{23358CE0-1F93-7518-DCC8-BD4792663F13}"/>
              </a:ext>
            </a:extLst>
          </p:cNvPr>
          <p:cNvSpPr>
            <a:spLocks noChangeAspect="1"/>
          </p:cNvSpPr>
          <p:nvPr/>
        </p:nvSpPr>
        <p:spPr>
          <a:xfrm>
            <a:off x="2510117" y="24197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2" name="Oval 201">
            <a:extLst>
              <a:ext uri="{FF2B5EF4-FFF2-40B4-BE49-F238E27FC236}">
                <a16:creationId xmlns:a16="http://schemas.microsoft.com/office/drawing/2014/main" id="{409C8182-15ED-4725-E081-94E8C85E5005}"/>
              </a:ext>
            </a:extLst>
          </p:cNvPr>
          <p:cNvSpPr>
            <a:spLocks noChangeAspect="1"/>
          </p:cNvSpPr>
          <p:nvPr/>
        </p:nvSpPr>
        <p:spPr>
          <a:xfrm rot="3268785">
            <a:off x="10561432" y="66296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4" name="Oval 203">
            <a:extLst>
              <a:ext uri="{FF2B5EF4-FFF2-40B4-BE49-F238E27FC236}">
                <a16:creationId xmlns:a16="http://schemas.microsoft.com/office/drawing/2014/main" id="{334E47C0-C17E-A9F2-232E-B5309ED440FA}"/>
              </a:ext>
            </a:extLst>
          </p:cNvPr>
          <p:cNvSpPr>
            <a:spLocks noChangeAspect="1"/>
          </p:cNvSpPr>
          <p:nvPr/>
        </p:nvSpPr>
        <p:spPr>
          <a:xfrm rot="19597934">
            <a:off x="11212150" y="470778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7" name="Oval 206">
            <a:extLst>
              <a:ext uri="{FF2B5EF4-FFF2-40B4-BE49-F238E27FC236}">
                <a16:creationId xmlns:a16="http://schemas.microsoft.com/office/drawing/2014/main" id="{8A71CB2F-92A6-0204-B99C-89B410315F6E}"/>
              </a:ext>
            </a:extLst>
          </p:cNvPr>
          <p:cNvSpPr>
            <a:spLocks noChangeAspect="1"/>
          </p:cNvSpPr>
          <p:nvPr/>
        </p:nvSpPr>
        <p:spPr>
          <a:xfrm rot="3268785">
            <a:off x="3765964" y="64044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4" name="Oval 253">
            <a:extLst>
              <a:ext uri="{FF2B5EF4-FFF2-40B4-BE49-F238E27FC236}">
                <a16:creationId xmlns:a16="http://schemas.microsoft.com/office/drawing/2014/main" id="{8173BC20-4603-1E61-5B6C-B6E9519F4CC6}"/>
              </a:ext>
            </a:extLst>
          </p:cNvPr>
          <p:cNvSpPr>
            <a:spLocks noChangeAspect="1"/>
          </p:cNvSpPr>
          <p:nvPr/>
        </p:nvSpPr>
        <p:spPr>
          <a:xfrm rot="3268785">
            <a:off x="5476557" y="53370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2" name="Oval 251">
            <a:extLst>
              <a:ext uri="{FF2B5EF4-FFF2-40B4-BE49-F238E27FC236}">
                <a16:creationId xmlns:a16="http://schemas.microsoft.com/office/drawing/2014/main" id="{0F047FE0-840F-D3E2-96CF-22D4DBE62479}"/>
              </a:ext>
            </a:extLst>
          </p:cNvPr>
          <p:cNvSpPr>
            <a:spLocks noChangeAspect="1"/>
          </p:cNvSpPr>
          <p:nvPr/>
        </p:nvSpPr>
        <p:spPr>
          <a:xfrm rot="3268785">
            <a:off x="6036449" y="568430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1" name="Oval 250">
            <a:extLst>
              <a:ext uri="{FF2B5EF4-FFF2-40B4-BE49-F238E27FC236}">
                <a16:creationId xmlns:a16="http://schemas.microsoft.com/office/drawing/2014/main" id="{BFE04514-9813-1C35-F605-12CF32F9C41E}"/>
              </a:ext>
            </a:extLst>
          </p:cNvPr>
          <p:cNvSpPr>
            <a:spLocks noChangeAspect="1"/>
          </p:cNvSpPr>
          <p:nvPr/>
        </p:nvSpPr>
        <p:spPr>
          <a:xfrm rot="3268785">
            <a:off x="5314674" y="596653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8" name="Oval 197">
            <a:extLst>
              <a:ext uri="{FF2B5EF4-FFF2-40B4-BE49-F238E27FC236}">
                <a16:creationId xmlns:a16="http://schemas.microsoft.com/office/drawing/2014/main" id="{28309C8E-08E9-CE1D-1845-9D6346E3A800}"/>
              </a:ext>
            </a:extLst>
          </p:cNvPr>
          <p:cNvSpPr>
            <a:spLocks noChangeAspect="1"/>
          </p:cNvSpPr>
          <p:nvPr/>
        </p:nvSpPr>
        <p:spPr>
          <a:xfrm rot="3268785">
            <a:off x="7280186" y="620405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9" name="Oval 208">
            <a:extLst>
              <a:ext uri="{FF2B5EF4-FFF2-40B4-BE49-F238E27FC236}">
                <a16:creationId xmlns:a16="http://schemas.microsoft.com/office/drawing/2014/main" id="{DBC8C7D2-2F16-55F6-322A-78EC2DFDE598}"/>
              </a:ext>
            </a:extLst>
          </p:cNvPr>
          <p:cNvSpPr>
            <a:spLocks noChangeAspect="1"/>
          </p:cNvSpPr>
          <p:nvPr/>
        </p:nvSpPr>
        <p:spPr>
          <a:xfrm rot="3268785">
            <a:off x="4056493" y="580120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3" name="Oval 192">
            <a:extLst>
              <a:ext uri="{FF2B5EF4-FFF2-40B4-BE49-F238E27FC236}">
                <a16:creationId xmlns:a16="http://schemas.microsoft.com/office/drawing/2014/main" id="{5ECAF2EF-8A9C-7C06-0811-B0A7E465C27F}"/>
              </a:ext>
            </a:extLst>
          </p:cNvPr>
          <p:cNvSpPr>
            <a:spLocks noChangeAspect="1"/>
          </p:cNvSpPr>
          <p:nvPr/>
        </p:nvSpPr>
        <p:spPr>
          <a:xfrm>
            <a:off x="2747612" y="146810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6" name="Oval 145">
            <a:extLst>
              <a:ext uri="{FF2B5EF4-FFF2-40B4-BE49-F238E27FC236}">
                <a16:creationId xmlns:a16="http://schemas.microsoft.com/office/drawing/2014/main" id="{72326CDC-216B-7352-DF96-8E030C4696A0}"/>
              </a:ext>
            </a:extLst>
          </p:cNvPr>
          <p:cNvSpPr>
            <a:spLocks noChangeAspect="1"/>
          </p:cNvSpPr>
          <p:nvPr/>
        </p:nvSpPr>
        <p:spPr>
          <a:xfrm>
            <a:off x="5033855" y="14471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9" name="Oval 238">
            <a:extLst>
              <a:ext uri="{FF2B5EF4-FFF2-40B4-BE49-F238E27FC236}">
                <a16:creationId xmlns:a16="http://schemas.microsoft.com/office/drawing/2014/main" id="{B882ACC1-BD44-AE47-4DB4-E999A0E6C47C}"/>
              </a:ext>
            </a:extLst>
          </p:cNvPr>
          <p:cNvSpPr>
            <a:spLocks noChangeAspect="1"/>
          </p:cNvSpPr>
          <p:nvPr/>
        </p:nvSpPr>
        <p:spPr>
          <a:xfrm>
            <a:off x="2602150" y="84755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0" name="Oval 239">
            <a:extLst>
              <a:ext uri="{FF2B5EF4-FFF2-40B4-BE49-F238E27FC236}">
                <a16:creationId xmlns:a16="http://schemas.microsoft.com/office/drawing/2014/main" id="{3DC72947-5239-1FE0-73B6-BFCBCCAE0E10}"/>
              </a:ext>
            </a:extLst>
          </p:cNvPr>
          <p:cNvSpPr>
            <a:spLocks noChangeAspect="1"/>
          </p:cNvSpPr>
          <p:nvPr/>
        </p:nvSpPr>
        <p:spPr>
          <a:xfrm>
            <a:off x="4018798" y="115341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1" name="Oval 240">
            <a:extLst>
              <a:ext uri="{FF2B5EF4-FFF2-40B4-BE49-F238E27FC236}">
                <a16:creationId xmlns:a16="http://schemas.microsoft.com/office/drawing/2014/main" id="{9551A1AC-9B3C-3570-855C-3495D2978821}"/>
              </a:ext>
            </a:extLst>
          </p:cNvPr>
          <p:cNvSpPr>
            <a:spLocks noChangeAspect="1"/>
          </p:cNvSpPr>
          <p:nvPr/>
        </p:nvSpPr>
        <p:spPr>
          <a:xfrm>
            <a:off x="5135147" y="9537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9" name="Oval 148">
            <a:extLst>
              <a:ext uri="{FF2B5EF4-FFF2-40B4-BE49-F238E27FC236}">
                <a16:creationId xmlns:a16="http://schemas.microsoft.com/office/drawing/2014/main" id="{62DDCBB9-C294-6BC4-EEB2-A4DA6092CDA2}"/>
              </a:ext>
            </a:extLst>
          </p:cNvPr>
          <p:cNvSpPr>
            <a:spLocks noChangeAspect="1"/>
          </p:cNvSpPr>
          <p:nvPr/>
        </p:nvSpPr>
        <p:spPr>
          <a:xfrm>
            <a:off x="6713702" y="84755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2" name="Oval 241">
            <a:extLst>
              <a:ext uri="{FF2B5EF4-FFF2-40B4-BE49-F238E27FC236}">
                <a16:creationId xmlns:a16="http://schemas.microsoft.com/office/drawing/2014/main" id="{E6CE3029-BFEB-4D7C-1665-1306FD595149}"/>
              </a:ext>
            </a:extLst>
          </p:cNvPr>
          <p:cNvSpPr>
            <a:spLocks noChangeAspect="1"/>
          </p:cNvSpPr>
          <p:nvPr/>
        </p:nvSpPr>
        <p:spPr>
          <a:xfrm>
            <a:off x="1259215" y="252617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3" name="Oval 242">
            <a:extLst>
              <a:ext uri="{FF2B5EF4-FFF2-40B4-BE49-F238E27FC236}">
                <a16:creationId xmlns:a16="http://schemas.microsoft.com/office/drawing/2014/main" id="{6E966C8B-A1C2-EF10-91C8-62A6995669B0}"/>
              </a:ext>
            </a:extLst>
          </p:cNvPr>
          <p:cNvSpPr>
            <a:spLocks noChangeAspect="1"/>
          </p:cNvSpPr>
          <p:nvPr/>
        </p:nvSpPr>
        <p:spPr>
          <a:xfrm>
            <a:off x="8211728" y="89327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7" name="Oval 246">
            <a:extLst>
              <a:ext uri="{FF2B5EF4-FFF2-40B4-BE49-F238E27FC236}">
                <a16:creationId xmlns:a16="http://schemas.microsoft.com/office/drawing/2014/main" id="{B750DC4C-173D-8CF5-5366-FF79CE1987AC}"/>
              </a:ext>
            </a:extLst>
          </p:cNvPr>
          <p:cNvSpPr>
            <a:spLocks noChangeAspect="1"/>
          </p:cNvSpPr>
          <p:nvPr/>
        </p:nvSpPr>
        <p:spPr>
          <a:xfrm>
            <a:off x="10465296" y="10186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8" name="Oval 247">
            <a:extLst>
              <a:ext uri="{FF2B5EF4-FFF2-40B4-BE49-F238E27FC236}">
                <a16:creationId xmlns:a16="http://schemas.microsoft.com/office/drawing/2014/main" id="{84A0E039-423D-260F-4437-2487E8C64BDB}"/>
              </a:ext>
            </a:extLst>
          </p:cNvPr>
          <p:cNvSpPr>
            <a:spLocks noChangeAspect="1"/>
          </p:cNvSpPr>
          <p:nvPr/>
        </p:nvSpPr>
        <p:spPr>
          <a:xfrm>
            <a:off x="11579156" y="131706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9" name="Oval 248">
            <a:extLst>
              <a:ext uri="{FF2B5EF4-FFF2-40B4-BE49-F238E27FC236}">
                <a16:creationId xmlns:a16="http://schemas.microsoft.com/office/drawing/2014/main" id="{15975944-F434-CF8F-6377-798E2CF9BAE6}"/>
              </a:ext>
            </a:extLst>
          </p:cNvPr>
          <p:cNvSpPr>
            <a:spLocks noChangeAspect="1"/>
          </p:cNvSpPr>
          <p:nvPr/>
        </p:nvSpPr>
        <p:spPr>
          <a:xfrm>
            <a:off x="11366349" y="19785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 name="Oval 18">
            <a:extLst>
              <a:ext uri="{FF2B5EF4-FFF2-40B4-BE49-F238E27FC236}">
                <a16:creationId xmlns:a16="http://schemas.microsoft.com/office/drawing/2014/main" id="{02E61984-F812-925D-1914-4F35112ABB05}"/>
              </a:ext>
            </a:extLst>
          </p:cNvPr>
          <p:cNvSpPr>
            <a:spLocks noChangeAspect="1"/>
          </p:cNvSpPr>
          <p:nvPr/>
        </p:nvSpPr>
        <p:spPr>
          <a:xfrm>
            <a:off x="2416703" y="456110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2" name="Oval 31">
            <a:extLst>
              <a:ext uri="{FF2B5EF4-FFF2-40B4-BE49-F238E27FC236}">
                <a16:creationId xmlns:a16="http://schemas.microsoft.com/office/drawing/2014/main" id="{EC454FE1-0317-948C-7449-E3AE7C7AC646}"/>
              </a:ext>
            </a:extLst>
          </p:cNvPr>
          <p:cNvSpPr>
            <a:spLocks noChangeAspect="1"/>
          </p:cNvSpPr>
          <p:nvPr/>
        </p:nvSpPr>
        <p:spPr>
          <a:xfrm>
            <a:off x="9490579" y="194397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3" name="Oval 32">
            <a:extLst>
              <a:ext uri="{FF2B5EF4-FFF2-40B4-BE49-F238E27FC236}">
                <a16:creationId xmlns:a16="http://schemas.microsoft.com/office/drawing/2014/main" id="{C40AE68B-B17C-148A-A124-AE24B6388127}"/>
              </a:ext>
            </a:extLst>
          </p:cNvPr>
          <p:cNvSpPr>
            <a:spLocks noChangeAspect="1"/>
          </p:cNvSpPr>
          <p:nvPr/>
        </p:nvSpPr>
        <p:spPr>
          <a:xfrm>
            <a:off x="8997939" y="1354442"/>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5" name="Oval 34">
            <a:extLst>
              <a:ext uri="{FF2B5EF4-FFF2-40B4-BE49-F238E27FC236}">
                <a16:creationId xmlns:a16="http://schemas.microsoft.com/office/drawing/2014/main" id="{52F51F3F-F9A2-39AB-3E35-2B63730755BD}"/>
              </a:ext>
            </a:extLst>
          </p:cNvPr>
          <p:cNvSpPr>
            <a:spLocks noChangeAspect="1"/>
          </p:cNvSpPr>
          <p:nvPr/>
        </p:nvSpPr>
        <p:spPr>
          <a:xfrm>
            <a:off x="10726808" y="1926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6" name="Oval 35">
            <a:extLst>
              <a:ext uri="{FF2B5EF4-FFF2-40B4-BE49-F238E27FC236}">
                <a16:creationId xmlns:a16="http://schemas.microsoft.com/office/drawing/2014/main" id="{579B2B6E-3B07-420B-95A7-224A94D8F482}"/>
              </a:ext>
            </a:extLst>
          </p:cNvPr>
          <p:cNvSpPr>
            <a:spLocks noChangeAspect="1"/>
          </p:cNvSpPr>
          <p:nvPr/>
        </p:nvSpPr>
        <p:spPr>
          <a:xfrm flipH="1">
            <a:off x="8082921" y="224157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2" name="Oval 41">
            <a:extLst>
              <a:ext uri="{FF2B5EF4-FFF2-40B4-BE49-F238E27FC236}">
                <a16:creationId xmlns:a16="http://schemas.microsoft.com/office/drawing/2014/main" id="{7A71DFB6-55C0-A620-43F5-8A558805866B}"/>
              </a:ext>
            </a:extLst>
          </p:cNvPr>
          <p:cNvSpPr>
            <a:spLocks noChangeAspect="1"/>
          </p:cNvSpPr>
          <p:nvPr/>
        </p:nvSpPr>
        <p:spPr>
          <a:xfrm>
            <a:off x="10915823" y="200578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8" name="Oval 77">
            <a:extLst>
              <a:ext uri="{FF2B5EF4-FFF2-40B4-BE49-F238E27FC236}">
                <a16:creationId xmlns:a16="http://schemas.microsoft.com/office/drawing/2014/main" id="{10160B9C-37EC-1A25-D0ED-14B6EBA13040}"/>
              </a:ext>
            </a:extLst>
          </p:cNvPr>
          <p:cNvSpPr>
            <a:spLocks noChangeAspect="1"/>
          </p:cNvSpPr>
          <p:nvPr/>
        </p:nvSpPr>
        <p:spPr>
          <a:xfrm>
            <a:off x="1847246" y="47180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0" name="Oval 79">
            <a:extLst>
              <a:ext uri="{FF2B5EF4-FFF2-40B4-BE49-F238E27FC236}">
                <a16:creationId xmlns:a16="http://schemas.microsoft.com/office/drawing/2014/main" id="{51D8108B-C3B5-EB7C-AB80-F7E502718C22}"/>
              </a:ext>
            </a:extLst>
          </p:cNvPr>
          <p:cNvSpPr>
            <a:spLocks noChangeAspect="1"/>
          </p:cNvSpPr>
          <p:nvPr/>
        </p:nvSpPr>
        <p:spPr>
          <a:xfrm>
            <a:off x="1667393" y="4623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1" name="Oval 90">
            <a:extLst>
              <a:ext uri="{FF2B5EF4-FFF2-40B4-BE49-F238E27FC236}">
                <a16:creationId xmlns:a16="http://schemas.microsoft.com/office/drawing/2014/main" id="{17157F81-95CF-7F36-9682-9EE341218486}"/>
              </a:ext>
            </a:extLst>
          </p:cNvPr>
          <p:cNvSpPr>
            <a:spLocks noChangeAspect="1"/>
          </p:cNvSpPr>
          <p:nvPr/>
        </p:nvSpPr>
        <p:spPr>
          <a:xfrm>
            <a:off x="9173009" y="52334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8" name="Oval 97">
            <a:extLst>
              <a:ext uri="{FF2B5EF4-FFF2-40B4-BE49-F238E27FC236}">
                <a16:creationId xmlns:a16="http://schemas.microsoft.com/office/drawing/2014/main" id="{7F896F14-5AAE-B023-71F2-53CD14E89433}"/>
              </a:ext>
            </a:extLst>
          </p:cNvPr>
          <p:cNvSpPr>
            <a:spLocks noChangeAspect="1"/>
          </p:cNvSpPr>
          <p:nvPr/>
        </p:nvSpPr>
        <p:spPr>
          <a:xfrm>
            <a:off x="1983899" y="464802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0" name="Oval 109">
            <a:extLst>
              <a:ext uri="{FF2B5EF4-FFF2-40B4-BE49-F238E27FC236}">
                <a16:creationId xmlns:a16="http://schemas.microsoft.com/office/drawing/2014/main" id="{E7CD4839-4258-6B16-7251-1FE5E134620F}"/>
              </a:ext>
            </a:extLst>
          </p:cNvPr>
          <p:cNvSpPr>
            <a:spLocks noChangeAspect="1"/>
          </p:cNvSpPr>
          <p:nvPr/>
        </p:nvSpPr>
        <p:spPr>
          <a:xfrm>
            <a:off x="7280185" y="57682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1" name="Oval 110">
            <a:extLst>
              <a:ext uri="{FF2B5EF4-FFF2-40B4-BE49-F238E27FC236}">
                <a16:creationId xmlns:a16="http://schemas.microsoft.com/office/drawing/2014/main" id="{A900DEB2-ED30-B198-A06B-68B655BF2DA8}"/>
              </a:ext>
            </a:extLst>
          </p:cNvPr>
          <p:cNvSpPr>
            <a:spLocks noChangeAspect="1"/>
          </p:cNvSpPr>
          <p:nvPr/>
        </p:nvSpPr>
        <p:spPr>
          <a:xfrm>
            <a:off x="7233484" y="1146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3" name="Oval 132">
            <a:extLst>
              <a:ext uri="{FF2B5EF4-FFF2-40B4-BE49-F238E27FC236}">
                <a16:creationId xmlns:a16="http://schemas.microsoft.com/office/drawing/2014/main" id="{871E80A8-49C2-F6C5-F26F-C0604FA44A0D}"/>
              </a:ext>
            </a:extLst>
          </p:cNvPr>
          <p:cNvSpPr>
            <a:spLocks noChangeAspect="1"/>
          </p:cNvSpPr>
          <p:nvPr/>
        </p:nvSpPr>
        <p:spPr>
          <a:xfrm>
            <a:off x="2973410" y="542536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7" name="Oval 156">
            <a:extLst>
              <a:ext uri="{FF2B5EF4-FFF2-40B4-BE49-F238E27FC236}">
                <a16:creationId xmlns:a16="http://schemas.microsoft.com/office/drawing/2014/main" id="{13772711-52E3-776A-09AE-A754FA1A4DEB}"/>
              </a:ext>
            </a:extLst>
          </p:cNvPr>
          <p:cNvSpPr>
            <a:spLocks noChangeAspect="1"/>
          </p:cNvSpPr>
          <p:nvPr/>
        </p:nvSpPr>
        <p:spPr>
          <a:xfrm>
            <a:off x="10803663"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1" name="Rectangle 180">
            <a:extLst>
              <a:ext uri="{FF2B5EF4-FFF2-40B4-BE49-F238E27FC236}">
                <a16:creationId xmlns:a16="http://schemas.microsoft.com/office/drawing/2014/main" id="{C2370D4F-2F35-C869-36F5-B45F5CD88A45}"/>
              </a:ext>
            </a:extLst>
          </p:cNvPr>
          <p:cNvSpPr/>
          <p:nvPr/>
        </p:nvSpPr>
        <p:spPr>
          <a:xfrm>
            <a:off x="-990442" y="-721370"/>
            <a:ext cx="13720419" cy="8300740"/>
          </a:xfrm>
          <a:prstGeom prst="rect">
            <a:avLst/>
          </a:prstGeom>
          <a:solidFill>
            <a:schemeClr val="tx1">
              <a:alpha val="4508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dirty="0"/>
          </a:p>
        </p:txBody>
      </p:sp>
      <p:sp>
        <p:nvSpPr>
          <p:cNvPr id="183" name="Oval 182">
            <a:extLst>
              <a:ext uri="{FF2B5EF4-FFF2-40B4-BE49-F238E27FC236}">
                <a16:creationId xmlns:a16="http://schemas.microsoft.com/office/drawing/2014/main" id="{354F88A8-6C0D-045B-39E4-C6382C3242A9}"/>
              </a:ext>
            </a:extLst>
          </p:cNvPr>
          <p:cNvSpPr>
            <a:spLocks noChangeAspect="1"/>
          </p:cNvSpPr>
          <p:nvPr/>
        </p:nvSpPr>
        <p:spPr>
          <a:xfrm>
            <a:off x="9181727" y="551679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4" name="Oval 183">
            <a:extLst>
              <a:ext uri="{FF2B5EF4-FFF2-40B4-BE49-F238E27FC236}">
                <a16:creationId xmlns:a16="http://schemas.microsoft.com/office/drawing/2014/main" id="{383CE777-9AD1-1A54-C29E-BEF853E6CFC5}"/>
              </a:ext>
            </a:extLst>
          </p:cNvPr>
          <p:cNvSpPr>
            <a:spLocks noChangeAspect="1"/>
          </p:cNvSpPr>
          <p:nvPr/>
        </p:nvSpPr>
        <p:spPr>
          <a:xfrm>
            <a:off x="6656733" y="602127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1" name="Oval 190">
            <a:extLst>
              <a:ext uri="{FF2B5EF4-FFF2-40B4-BE49-F238E27FC236}">
                <a16:creationId xmlns:a16="http://schemas.microsoft.com/office/drawing/2014/main" id="{3C0BD570-B24B-7F64-4CD4-218B0EDB7774}"/>
              </a:ext>
            </a:extLst>
          </p:cNvPr>
          <p:cNvSpPr>
            <a:spLocks noChangeAspect="1"/>
          </p:cNvSpPr>
          <p:nvPr/>
        </p:nvSpPr>
        <p:spPr>
          <a:xfrm>
            <a:off x="652206" y="317823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4" name="Oval 193">
            <a:extLst>
              <a:ext uri="{FF2B5EF4-FFF2-40B4-BE49-F238E27FC236}">
                <a16:creationId xmlns:a16="http://schemas.microsoft.com/office/drawing/2014/main" id="{B2B83B3F-5187-53BF-82A1-C78197881DCC}"/>
              </a:ext>
            </a:extLst>
          </p:cNvPr>
          <p:cNvSpPr>
            <a:spLocks noChangeAspect="1"/>
          </p:cNvSpPr>
          <p:nvPr/>
        </p:nvSpPr>
        <p:spPr>
          <a:xfrm>
            <a:off x="2269394" y="356113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8" name="Oval 207">
            <a:extLst>
              <a:ext uri="{FF2B5EF4-FFF2-40B4-BE49-F238E27FC236}">
                <a16:creationId xmlns:a16="http://schemas.microsoft.com/office/drawing/2014/main" id="{DB05FBD0-599B-9BEF-7565-86235595F5C6}"/>
              </a:ext>
            </a:extLst>
          </p:cNvPr>
          <p:cNvSpPr>
            <a:spLocks noChangeAspect="1"/>
          </p:cNvSpPr>
          <p:nvPr/>
        </p:nvSpPr>
        <p:spPr>
          <a:xfrm rot="3268785">
            <a:off x="1535001" y="349391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0" name="Oval 209">
            <a:extLst>
              <a:ext uri="{FF2B5EF4-FFF2-40B4-BE49-F238E27FC236}">
                <a16:creationId xmlns:a16="http://schemas.microsoft.com/office/drawing/2014/main" id="{E6147D08-2D8A-96E4-E5BD-76547F224777}"/>
              </a:ext>
            </a:extLst>
          </p:cNvPr>
          <p:cNvSpPr>
            <a:spLocks noChangeAspect="1"/>
          </p:cNvSpPr>
          <p:nvPr/>
        </p:nvSpPr>
        <p:spPr>
          <a:xfrm rot="3268785">
            <a:off x="847252" y="536298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1" name="Oval 210">
            <a:extLst>
              <a:ext uri="{FF2B5EF4-FFF2-40B4-BE49-F238E27FC236}">
                <a16:creationId xmlns:a16="http://schemas.microsoft.com/office/drawing/2014/main" id="{A06CC250-E088-9590-118E-FEFD7EADC7CC}"/>
              </a:ext>
            </a:extLst>
          </p:cNvPr>
          <p:cNvSpPr>
            <a:spLocks noChangeAspect="1"/>
          </p:cNvSpPr>
          <p:nvPr/>
        </p:nvSpPr>
        <p:spPr>
          <a:xfrm rot="3268785">
            <a:off x="1563933" y="41764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2" name="Oval 211">
            <a:extLst>
              <a:ext uri="{FF2B5EF4-FFF2-40B4-BE49-F238E27FC236}">
                <a16:creationId xmlns:a16="http://schemas.microsoft.com/office/drawing/2014/main" id="{E80F36DF-260C-6A35-8769-7A20F42296A6}"/>
              </a:ext>
            </a:extLst>
          </p:cNvPr>
          <p:cNvSpPr>
            <a:spLocks noChangeAspect="1"/>
          </p:cNvSpPr>
          <p:nvPr/>
        </p:nvSpPr>
        <p:spPr>
          <a:xfrm rot="3268785">
            <a:off x="605179" y="44709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4" name="Oval 223">
            <a:extLst>
              <a:ext uri="{FF2B5EF4-FFF2-40B4-BE49-F238E27FC236}">
                <a16:creationId xmlns:a16="http://schemas.microsoft.com/office/drawing/2014/main" id="{2BDA3C5D-262F-2AEF-27C7-816F2D064130}"/>
              </a:ext>
            </a:extLst>
          </p:cNvPr>
          <p:cNvSpPr>
            <a:spLocks noChangeAspect="1"/>
          </p:cNvSpPr>
          <p:nvPr/>
        </p:nvSpPr>
        <p:spPr>
          <a:xfrm>
            <a:off x="11018426" y="261023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5" name="Oval 224">
            <a:extLst>
              <a:ext uri="{FF2B5EF4-FFF2-40B4-BE49-F238E27FC236}">
                <a16:creationId xmlns:a16="http://schemas.microsoft.com/office/drawing/2014/main" id="{D401FF68-3F61-CF2D-06A5-5BF68AB7D556}"/>
              </a:ext>
            </a:extLst>
          </p:cNvPr>
          <p:cNvSpPr>
            <a:spLocks noChangeAspect="1"/>
          </p:cNvSpPr>
          <p:nvPr/>
        </p:nvSpPr>
        <p:spPr>
          <a:xfrm>
            <a:off x="10452156" y="2015912"/>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6" name="Oval 225">
            <a:extLst>
              <a:ext uri="{FF2B5EF4-FFF2-40B4-BE49-F238E27FC236}">
                <a16:creationId xmlns:a16="http://schemas.microsoft.com/office/drawing/2014/main" id="{94C5207A-FC5C-EDBE-2799-7ED63643F641}"/>
              </a:ext>
            </a:extLst>
          </p:cNvPr>
          <p:cNvSpPr>
            <a:spLocks noChangeAspect="1"/>
          </p:cNvSpPr>
          <p:nvPr/>
        </p:nvSpPr>
        <p:spPr>
          <a:xfrm>
            <a:off x="10890029" y="295612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7" name="Oval 226">
            <a:extLst>
              <a:ext uri="{FF2B5EF4-FFF2-40B4-BE49-F238E27FC236}">
                <a16:creationId xmlns:a16="http://schemas.microsoft.com/office/drawing/2014/main" id="{2CDEFFE0-1A46-2F31-EEC4-FAD53DC4E3D5}"/>
              </a:ext>
            </a:extLst>
          </p:cNvPr>
          <p:cNvSpPr>
            <a:spLocks noChangeAspect="1"/>
          </p:cNvSpPr>
          <p:nvPr/>
        </p:nvSpPr>
        <p:spPr>
          <a:xfrm>
            <a:off x="8556513" y="624080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8" name="Oval 227">
            <a:extLst>
              <a:ext uri="{FF2B5EF4-FFF2-40B4-BE49-F238E27FC236}">
                <a16:creationId xmlns:a16="http://schemas.microsoft.com/office/drawing/2014/main" id="{650674ED-BEC8-704D-55FF-48EA915A950E}"/>
              </a:ext>
            </a:extLst>
          </p:cNvPr>
          <p:cNvSpPr>
            <a:spLocks noChangeAspect="1"/>
          </p:cNvSpPr>
          <p:nvPr/>
        </p:nvSpPr>
        <p:spPr>
          <a:xfrm>
            <a:off x="10915823" y="240169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9" name="Oval 228">
            <a:extLst>
              <a:ext uri="{FF2B5EF4-FFF2-40B4-BE49-F238E27FC236}">
                <a16:creationId xmlns:a16="http://schemas.microsoft.com/office/drawing/2014/main" id="{D3ECE0BE-0664-EF34-A5EA-1527B27C21E6}"/>
              </a:ext>
            </a:extLst>
          </p:cNvPr>
          <p:cNvSpPr>
            <a:spLocks noChangeAspect="1"/>
          </p:cNvSpPr>
          <p:nvPr/>
        </p:nvSpPr>
        <p:spPr>
          <a:xfrm>
            <a:off x="10701941" y="2505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6" name="Oval 245">
            <a:extLst>
              <a:ext uri="{FF2B5EF4-FFF2-40B4-BE49-F238E27FC236}">
                <a16:creationId xmlns:a16="http://schemas.microsoft.com/office/drawing/2014/main" id="{DCA393A5-6BD8-D62E-E0ED-74F4AC09405E}"/>
              </a:ext>
            </a:extLst>
          </p:cNvPr>
          <p:cNvSpPr>
            <a:spLocks noChangeAspect="1"/>
          </p:cNvSpPr>
          <p:nvPr/>
        </p:nvSpPr>
        <p:spPr>
          <a:xfrm>
            <a:off x="10716957" y="15104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3" name="Oval 112">
            <a:extLst>
              <a:ext uri="{FF2B5EF4-FFF2-40B4-BE49-F238E27FC236}">
                <a16:creationId xmlns:a16="http://schemas.microsoft.com/office/drawing/2014/main" id="{4958011B-ACDE-6FB9-F8F7-1A6E014B3B6E}"/>
              </a:ext>
            </a:extLst>
          </p:cNvPr>
          <p:cNvSpPr>
            <a:spLocks noChangeAspect="1"/>
          </p:cNvSpPr>
          <p:nvPr/>
        </p:nvSpPr>
        <p:spPr>
          <a:xfrm>
            <a:off x="7225440" y="143139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3" name="Oval 92">
            <a:extLst>
              <a:ext uri="{FF2B5EF4-FFF2-40B4-BE49-F238E27FC236}">
                <a16:creationId xmlns:a16="http://schemas.microsoft.com/office/drawing/2014/main" id="{21C361AE-6677-25D9-1A62-DCE9A9E85960}"/>
              </a:ext>
            </a:extLst>
          </p:cNvPr>
          <p:cNvSpPr>
            <a:spLocks noChangeAspect="1"/>
          </p:cNvSpPr>
          <p:nvPr/>
        </p:nvSpPr>
        <p:spPr>
          <a:xfrm>
            <a:off x="7249841" y="111912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 name="Oval 20">
            <a:extLst>
              <a:ext uri="{FF2B5EF4-FFF2-40B4-BE49-F238E27FC236}">
                <a16:creationId xmlns:a16="http://schemas.microsoft.com/office/drawing/2014/main" id="{3A7A7E22-22D9-41E9-5D10-14AA8E6C7E0C}"/>
              </a:ext>
            </a:extLst>
          </p:cNvPr>
          <p:cNvSpPr>
            <a:spLocks noChangeAspect="1"/>
          </p:cNvSpPr>
          <p:nvPr/>
        </p:nvSpPr>
        <p:spPr>
          <a:xfrm>
            <a:off x="1310747" y="508332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 name="Oval 27">
            <a:extLst>
              <a:ext uri="{FF2B5EF4-FFF2-40B4-BE49-F238E27FC236}">
                <a16:creationId xmlns:a16="http://schemas.microsoft.com/office/drawing/2014/main" id="{74BC288F-6E02-E9B3-B691-F95D6017D828}"/>
              </a:ext>
            </a:extLst>
          </p:cNvPr>
          <p:cNvSpPr>
            <a:spLocks noChangeAspect="1"/>
          </p:cNvSpPr>
          <p:nvPr/>
        </p:nvSpPr>
        <p:spPr>
          <a:xfrm>
            <a:off x="2329314" y="5813495"/>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9" name="Oval 98">
            <a:extLst>
              <a:ext uri="{FF2B5EF4-FFF2-40B4-BE49-F238E27FC236}">
                <a16:creationId xmlns:a16="http://schemas.microsoft.com/office/drawing/2014/main" id="{8B56AE20-62CE-8142-FE3E-CF771D18A889}"/>
              </a:ext>
            </a:extLst>
          </p:cNvPr>
          <p:cNvSpPr>
            <a:spLocks noChangeAspect="1"/>
          </p:cNvSpPr>
          <p:nvPr/>
        </p:nvSpPr>
        <p:spPr>
          <a:xfrm>
            <a:off x="2414233" y="54710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0" name="Oval 99">
            <a:extLst>
              <a:ext uri="{FF2B5EF4-FFF2-40B4-BE49-F238E27FC236}">
                <a16:creationId xmlns:a16="http://schemas.microsoft.com/office/drawing/2014/main" id="{3DBC1060-B382-5F46-998A-FE806C2B2E1B}"/>
              </a:ext>
            </a:extLst>
          </p:cNvPr>
          <p:cNvSpPr>
            <a:spLocks noChangeAspect="1"/>
          </p:cNvSpPr>
          <p:nvPr/>
        </p:nvSpPr>
        <p:spPr>
          <a:xfrm>
            <a:off x="2147106" y="5756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3" name="Oval 102">
            <a:extLst>
              <a:ext uri="{FF2B5EF4-FFF2-40B4-BE49-F238E27FC236}">
                <a16:creationId xmlns:a16="http://schemas.microsoft.com/office/drawing/2014/main" id="{8E9F232B-9C3A-0503-857F-79B2FF274606}"/>
              </a:ext>
            </a:extLst>
          </p:cNvPr>
          <p:cNvSpPr>
            <a:spLocks noChangeAspect="1"/>
          </p:cNvSpPr>
          <p:nvPr/>
        </p:nvSpPr>
        <p:spPr>
          <a:xfrm>
            <a:off x="1514366" y="486590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6" name="Oval 205">
            <a:extLst>
              <a:ext uri="{FF2B5EF4-FFF2-40B4-BE49-F238E27FC236}">
                <a16:creationId xmlns:a16="http://schemas.microsoft.com/office/drawing/2014/main" id="{F01959AD-14DA-F300-95B7-DF353CEDD367}"/>
              </a:ext>
            </a:extLst>
          </p:cNvPr>
          <p:cNvSpPr>
            <a:spLocks noChangeAspect="1"/>
          </p:cNvSpPr>
          <p:nvPr/>
        </p:nvSpPr>
        <p:spPr>
          <a:xfrm rot="3268785">
            <a:off x="1566163" y="528821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3" name="Oval 212">
            <a:extLst>
              <a:ext uri="{FF2B5EF4-FFF2-40B4-BE49-F238E27FC236}">
                <a16:creationId xmlns:a16="http://schemas.microsoft.com/office/drawing/2014/main" id="{8E5B7FE3-025E-F2CA-B979-D2C2FF9D3DC6}"/>
              </a:ext>
            </a:extLst>
          </p:cNvPr>
          <p:cNvSpPr>
            <a:spLocks noChangeAspect="1"/>
          </p:cNvSpPr>
          <p:nvPr/>
        </p:nvSpPr>
        <p:spPr>
          <a:xfrm>
            <a:off x="1424776" y="544078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2" name="Oval 291">
            <a:extLst>
              <a:ext uri="{FF2B5EF4-FFF2-40B4-BE49-F238E27FC236}">
                <a16:creationId xmlns:a16="http://schemas.microsoft.com/office/drawing/2014/main" id="{0ABE8FB7-A0BB-26B1-1C6D-066E0637D9D4}"/>
              </a:ext>
            </a:extLst>
          </p:cNvPr>
          <p:cNvSpPr>
            <a:spLocks noChangeAspect="1"/>
          </p:cNvSpPr>
          <p:nvPr/>
        </p:nvSpPr>
        <p:spPr>
          <a:xfrm>
            <a:off x="2161658" y="411017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 name="Oval 4">
            <a:extLst>
              <a:ext uri="{FF2B5EF4-FFF2-40B4-BE49-F238E27FC236}">
                <a16:creationId xmlns:a16="http://schemas.microsoft.com/office/drawing/2014/main" id="{1161E24B-BAF8-CE32-B24D-7CC0BC35DF95}"/>
              </a:ext>
            </a:extLst>
          </p:cNvPr>
          <p:cNvSpPr>
            <a:spLocks noChangeAspect="1"/>
          </p:cNvSpPr>
          <p:nvPr/>
        </p:nvSpPr>
        <p:spPr>
          <a:xfrm>
            <a:off x="-1924947" y="1548057"/>
            <a:ext cx="3811458" cy="3820591"/>
          </a:xfrm>
          <a:prstGeom prst="ellipse">
            <a:avLst/>
          </a:prstGeom>
          <a:gradFill>
            <a:gsLst>
              <a:gs pos="4000">
                <a:schemeClr val="bg1">
                  <a:lumMod val="69000"/>
                  <a:lumOff val="31000"/>
                </a:schemeClr>
              </a:gs>
              <a:gs pos="48000">
                <a:schemeClr val="bg1">
                  <a:lumMod val="85000"/>
                </a:schemeClr>
              </a:gs>
              <a:gs pos="71000">
                <a:srgbClr val="D5DCFE"/>
              </a:gs>
              <a:gs pos="29000">
                <a:schemeClr val="bg1">
                  <a:lumMod val="79451"/>
                  <a:lumOff val="20549"/>
                  <a:alpha val="92667"/>
                </a:schemeClr>
              </a:gs>
            </a:gsLst>
            <a:path path="circle">
              <a:fillToRect l="50000" t="50000" r="50000" b="50000"/>
            </a:path>
          </a:gradFill>
          <a:ln>
            <a:noFill/>
          </a:ln>
          <a:effectLst>
            <a:glow rad="259207">
              <a:srgbClr val="C5C8FF">
                <a:alpha val="45664"/>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 name="TextBox 1">
            <a:extLst>
              <a:ext uri="{FF2B5EF4-FFF2-40B4-BE49-F238E27FC236}">
                <a16:creationId xmlns:a16="http://schemas.microsoft.com/office/drawing/2014/main" id="{31D7E61A-442F-F718-E293-DF747A69FE9C}"/>
              </a:ext>
            </a:extLst>
          </p:cNvPr>
          <p:cNvSpPr txBox="1"/>
          <p:nvPr/>
        </p:nvSpPr>
        <p:spPr>
          <a:xfrm>
            <a:off x="890337" y="752536"/>
            <a:ext cx="4668266" cy="461665"/>
          </a:xfrm>
          <a:prstGeom prst="rect">
            <a:avLst/>
          </a:prstGeom>
          <a:noFill/>
        </p:spPr>
        <p:txBody>
          <a:bodyPr wrap="none" rtlCol="0">
            <a:spAutoFit/>
          </a:bodyPr>
          <a:lstStyle/>
          <a:p>
            <a:r>
              <a:rPr lang="en-IT" sz="2400" b="1"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INSPIRATION AND CONCEPT</a:t>
            </a:r>
          </a:p>
        </p:txBody>
      </p:sp>
      <p:sp>
        <p:nvSpPr>
          <p:cNvPr id="3" name="Rounded Rectangle 2">
            <a:extLst>
              <a:ext uri="{FF2B5EF4-FFF2-40B4-BE49-F238E27FC236}">
                <a16:creationId xmlns:a16="http://schemas.microsoft.com/office/drawing/2014/main" id="{DC15A939-EDC5-0852-CA02-41A95019A1E0}"/>
              </a:ext>
            </a:extLst>
          </p:cNvPr>
          <p:cNvSpPr/>
          <p:nvPr/>
        </p:nvSpPr>
        <p:spPr>
          <a:xfrm>
            <a:off x="2814941" y="1564783"/>
            <a:ext cx="4269331" cy="4502213"/>
          </a:xfrm>
          <a:prstGeom prst="roundRect">
            <a:avLst/>
          </a:prstGeom>
          <a:noFill/>
          <a:ln w="12700">
            <a:solidFill>
              <a:srgbClr val="626582">
                <a:alpha val="7078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0" name="Rectangle 9">
            <a:extLst>
              <a:ext uri="{FF2B5EF4-FFF2-40B4-BE49-F238E27FC236}">
                <a16:creationId xmlns:a16="http://schemas.microsoft.com/office/drawing/2014/main" id="{FC04A7EB-B6D4-962C-6ED9-7E5C7D232B03}"/>
              </a:ext>
            </a:extLst>
          </p:cNvPr>
          <p:cNvSpPr/>
          <p:nvPr/>
        </p:nvSpPr>
        <p:spPr>
          <a:xfrm>
            <a:off x="3146147" y="1813723"/>
            <a:ext cx="3696527" cy="4143779"/>
          </a:xfrm>
          <a:prstGeom prst="rect">
            <a:avLst/>
          </a:prstGeom>
        </p:spPr>
        <p:txBody>
          <a:bodyPr/>
          <a:lstStyle/>
          <a:p>
            <a:pPr marL="285750" lvl="0" indent="-285750">
              <a:buFont typeface="System Font Regular"/>
              <a:buChar char="–"/>
            </a:pPr>
            <a:r>
              <a:rPr lang="en-GB" sz="1600" dirty="0">
                <a:solidFill>
                  <a:srgbClr val="FFFFFF"/>
                </a:solidFill>
                <a:latin typeface="Copperplate" panose="02000504000000020004" pitchFamily="2" charset="77"/>
              </a:rPr>
              <a:t>beauty of closeness in human connections</a:t>
            </a:r>
          </a:p>
          <a:p>
            <a:pPr marL="285750" lvl="0" indent="-285750">
              <a:buFont typeface="System Font Regular"/>
              <a:buChar char="–"/>
            </a:pPr>
            <a:endParaRPr lang="en-IT" sz="1400" dirty="0">
              <a:solidFill>
                <a:srgbClr val="FFFFFF"/>
              </a:solidFill>
              <a:latin typeface="Copperplate" panose="02000504000000020004" pitchFamily="2" charset="77"/>
            </a:endParaRPr>
          </a:p>
          <a:p>
            <a:pPr marL="285750" lvl="0" indent="-285750">
              <a:buFont typeface="System Font Regular"/>
              <a:buChar char="–"/>
            </a:pPr>
            <a:r>
              <a:rPr lang="en-GB" sz="1600" dirty="0">
                <a:solidFill>
                  <a:srgbClr val="FFFFFF"/>
                </a:solidFill>
                <a:latin typeface="Copperplate" panose="02000504000000020004" pitchFamily="2" charset="77"/>
              </a:rPr>
              <a:t>Relationships → expression of the choice to risk losing something to share it, in exchange of making space for something enriching</a:t>
            </a:r>
          </a:p>
          <a:p>
            <a:pPr marL="285750" lvl="0" indent="-285750">
              <a:buFont typeface="System Font Regular"/>
              <a:buChar char="–"/>
            </a:pPr>
            <a:endParaRPr lang="en-IT" sz="1400" dirty="0">
              <a:solidFill>
                <a:srgbClr val="FFFFFF"/>
              </a:solidFill>
              <a:latin typeface="Copperplate" panose="02000504000000020004" pitchFamily="2" charset="77"/>
            </a:endParaRPr>
          </a:p>
          <a:p>
            <a:pPr marL="285750" lvl="0" indent="-285750">
              <a:buFont typeface="System Font Regular"/>
              <a:buChar char="–"/>
            </a:pPr>
            <a:r>
              <a:rPr lang="en-GB" sz="1600" dirty="0">
                <a:solidFill>
                  <a:srgbClr val="FFFFFF"/>
                </a:solidFill>
                <a:latin typeface="Copperplate" panose="02000504000000020004" pitchFamily="2" charset="77"/>
              </a:rPr>
              <a:t>distance understood as solitude → individuals are self-contained beings when apart</a:t>
            </a:r>
          </a:p>
          <a:p>
            <a:pPr marL="285750" lvl="0" indent="-285750">
              <a:buFont typeface="System Font Regular"/>
              <a:buChar char="–"/>
            </a:pPr>
            <a:endParaRPr lang="en-IT" sz="1400" dirty="0">
              <a:solidFill>
                <a:srgbClr val="FFFFFF"/>
              </a:solidFill>
              <a:latin typeface="Copperplate" panose="02000504000000020004" pitchFamily="2" charset="77"/>
            </a:endParaRPr>
          </a:p>
          <a:p>
            <a:pPr marL="285750" lvl="0" indent="-285750">
              <a:buFont typeface="System Font Regular"/>
              <a:buChar char="–"/>
            </a:pPr>
            <a:r>
              <a:rPr lang="en-GB" sz="1600" dirty="0">
                <a:solidFill>
                  <a:srgbClr val="FFFFFF"/>
                </a:solidFill>
                <a:latin typeface="Copperplate" panose="02000504000000020004" pitchFamily="2" charset="77"/>
              </a:rPr>
              <a:t>getting closer: gradual exchange and boundary opening</a:t>
            </a:r>
            <a:endParaRPr lang="en-IT" sz="1600" dirty="0">
              <a:solidFill>
                <a:srgbClr val="FFFFFF"/>
              </a:solidFill>
              <a:latin typeface="Copperplate" panose="02000504000000020004" pitchFamily="2" charset="77"/>
            </a:endParaRPr>
          </a:p>
        </p:txBody>
      </p:sp>
      <p:grpSp>
        <p:nvGrpSpPr>
          <p:cNvPr id="17" name="Group 16">
            <a:extLst>
              <a:ext uri="{FF2B5EF4-FFF2-40B4-BE49-F238E27FC236}">
                <a16:creationId xmlns:a16="http://schemas.microsoft.com/office/drawing/2014/main" id="{4DB0E386-F644-22F6-A999-59E51A1B0804}"/>
              </a:ext>
            </a:extLst>
          </p:cNvPr>
          <p:cNvGrpSpPr/>
          <p:nvPr/>
        </p:nvGrpSpPr>
        <p:grpSpPr>
          <a:xfrm>
            <a:off x="7374608" y="2664120"/>
            <a:ext cx="3525679" cy="2215347"/>
            <a:chOff x="7277984" y="2502552"/>
            <a:chExt cx="3525679" cy="2215347"/>
          </a:xfrm>
        </p:grpSpPr>
        <p:sp>
          <p:nvSpPr>
            <p:cNvPr id="7" name="TextBox 6">
              <a:extLst>
                <a:ext uri="{FF2B5EF4-FFF2-40B4-BE49-F238E27FC236}">
                  <a16:creationId xmlns:a16="http://schemas.microsoft.com/office/drawing/2014/main" id="{4BDB5E7D-63C0-9587-E6A1-4AD88F8362B4}"/>
                </a:ext>
              </a:extLst>
            </p:cNvPr>
            <p:cNvSpPr txBox="1"/>
            <p:nvPr/>
          </p:nvSpPr>
          <p:spPr>
            <a:xfrm>
              <a:off x="7551851" y="2753642"/>
              <a:ext cx="3005805" cy="1754326"/>
            </a:xfrm>
            <a:prstGeom prst="rect">
              <a:avLst/>
            </a:prstGeom>
            <a:noFill/>
          </p:spPr>
          <p:txBody>
            <a:bodyPr wrap="square" rtlCol="0">
              <a:spAutoFit/>
            </a:bodyPr>
            <a:lstStyle/>
            <a:p>
              <a:pPr algn="just"/>
              <a:r>
                <a:rPr lang="en-GB" kern="100" dirty="0">
                  <a:solidFill>
                    <a:srgbClr val="FFFFFF"/>
                  </a:solidFill>
                  <a:latin typeface="Copperplate" panose="02000504000000020004" pitchFamily="2" charset="77"/>
                  <a:ea typeface="Linux Libertine" panose="02000503000000000000" pitchFamily="2" charset="0"/>
                  <a:cs typeface="Linux Libertine" panose="02000503000000000000" pitchFamily="2" charset="0"/>
                </a:rPr>
                <a:t>The intention </a:t>
              </a:r>
              <a:r>
                <a:rPr lang="en-GB" sz="1800" kern="100" dirty="0">
                  <a:solidFill>
                    <a:srgbClr val="FFFFFF"/>
                  </a:solidFill>
                  <a:effectLst/>
                  <a:latin typeface="Copperplate" panose="02000504000000020004" pitchFamily="2" charset="77"/>
                  <a:ea typeface="Linux Libertine" panose="02000503000000000000" pitchFamily="2" charset="0"/>
                  <a:cs typeface="Linux Libertine" panose="02000503000000000000" pitchFamily="2" charset="0"/>
                </a:rPr>
                <a:t>behind this installation is to explore and abstractly represent what humans possess and share of themselves. </a:t>
              </a:r>
            </a:p>
          </p:txBody>
        </p:sp>
        <p:grpSp>
          <p:nvGrpSpPr>
            <p:cNvPr id="15" name="Group 14">
              <a:extLst>
                <a:ext uri="{FF2B5EF4-FFF2-40B4-BE49-F238E27FC236}">
                  <a16:creationId xmlns:a16="http://schemas.microsoft.com/office/drawing/2014/main" id="{F2F64F32-DC4A-281D-C31F-6E535146B6D7}"/>
                </a:ext>
              </a:extLst>
            </p:cNvPr>
            <p:cNvGrpSpPr/>
            <p:nvPr/>
          </p:nvGrpSpPr>
          <p:grpSpPr>
            <a:xfrm>
              <a:off x="7277984" y="2502552"/>
              <a:ext cx="3525679" cy="2215347"/>
              <a:chOff x="7277984" y="2502552"/>
              <a:chExt cx="3525679" cy="2215347"/>
            </a:xfrm>
          </p:grpSpPr>
          <p:sp>
            <p:nvSpPr>
              <p:cNvPr id="4" name="Rounded Rectangle 3">
                <a:extLst>
                  <a:ext uri="{FF2B5EF4-FFF2-40B4-BE49-F238E27FC236}">
                    <a16:creationId xmlns:a16="http://schemas.microsoft.com/office/drawing/2014/main" id="{566CAEE9-35B4-07CC-F0AF-0680C060A444}"/>
                  </a:ext>
                </a:extLst>
              </p:cNvPr>
              <p:cNvSpPr/>
              <p:nvPr/>
            </p:nvSpPr>
            <p:spPr>
              <a:xfrm>
                <a:off x="7277984" y="2502552"/>
                <a:ext cx="3404741" cy="2140256"/>
              </a:xfrm>
              <a:prstGeom prst="roundRect">
                <a:avLst/>
              </a:prstGeom>
              <a:noFill/>
              <a:ln w="12700">
                <a:solidFill>
                  <a:srgbClr val="626582">
                    <a:alpha val="7078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6" name="Rounded Rectangle 5">
                <a:extLst>
                  <a:ext uri="{FF2B5EF4-FFF2-40B4-BE49-F238E27FC236}">
                    <a16:creationId xmlns:a16="http://schemas.microsoft.com/office/drawing/2014/main" id="{71921E9C-8DD9-37CD-DB82-5DD6C0FEFDE2}"/>
                  </a:ext>
                </a:extLst>
              </p:cNvPr>
              <p:cNvSpPr/>
              <p:nvPr/>
            </p:nvSpPr>
            <p:spPr>
              <a:xfrm>
                <a:off x="7398922" y="2577643"/>
                <a:ext cx="3404741" cy="2140256"/>
              </a:xfrm>
              <a:prstGeom prst="roundRect">
                <a:avLst/>
              </a:prstGeom>
              <a:noFill/>
              <a:ln w="12700">
                <a:solidFill>
                  <a:srgbClr val="626582">
                    <a:alpha val="7078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grpSp>
      <p:sp>
        <p:nvSpPr>
          <p:cNvPr id="16" name="Oval 15">
            <a:extLst>
              <a:ext uri="{FF2B5EF4-FFF2-40B4-BE49-F238E27FC236}">
                <a16:creationId xmlns:a16="http://schemas.microsoft.com/office/drawing/2014/main" id="{66730CD3-5085-24B5-CB23-4D32ADF9B223}"/>
              </a:ext>
            </a:extLst>
          </p:cNvPr>
          <p:cNvSpPr>
            <a:spLocks noChangeAspect="1"/>
          </p:cNvSpPr>
          <p:nvPr/>
        </p:nvSpPr>
        <p:spPr>
          <a:xfrm>
            <a:off x="2748490" y="5173128"/>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 name="Oval 8">
            <a:extLst>
              <a:ext uri="{FF2B5EF4-FFF2-40B4-BE49-F238E27FC236}">
                <a16:creationId xmlns:a16="http://schemas.microsoft.com/office/drawing/2014/main" id="{DFFB3AB4-D41D-50D2-ACDA-26CDE03639D5}"/>
              </a:ext>
            </a:extLst>
          </p:cNvPr>
          <p:cNvSpPr>
            <a:spLocks noChangeAspect="1"/>
          </p:cNvSpPr>
          <p:nvPr/>
        </p:nvSpPr>
        <p:spPr>
          <a:xfrm>
            <a:off x="8138227" y="2727867"/>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 name="Oval 12">
            <a:extLst>
              <a:ext uri="{FF2B5EF4-FFF2-40B4-BE49-F238E27FC236}">
                <a16:creationId xmlns:a16="http://schemas.microsoft.com/office/drawing/2014/main" id="{38BCC72C-19B1-1839-AC10-0E4FFBB10935}"/>
              </a:ext>
            </a:extLst>
          </p:cNvPr>
          <p:cNvSpPr>
            <a:spLocks noChangeAspect="1"/>
          </p:cNvSpPr>
          <p:nvPr/>
        </p:nvSpPr>
        <p:spPr>
          <a:xfrm>
            <a:off x="11332545" y="58186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Tree>
    <p:extLst>
      <p:ext uri="{BB962C8B-B14F-4D97-AF65-F5344CB8AC3E}">
        <p14:creationId xmlns:p14="http://schemas.microsoft.com/office/powerpoint/2010/main" val="2742917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8" name="Oval 57">
            <a:extLst>
              <a:ext uri="{FF2B5EF4-FFF2-40B4-BE49-F238E27FC236}">
                <a16:creationId xmlns:a16="http://schemas.microsoft.com/office/drawing/2014/main" id="{31BC4803-3EDF-6450-84F8-7988A9530CD8}"/>
              </a:ext>
            </a:extLst>
          </p:cNvPr>
          <p:cNvSpPr>
            <a:spLocks noChangeAspect="1"/>
          </p:cNvSpPr>
          <p:nvPr/>
        </p:nvSpPr>
        <p:spPr>
          <a:xfrm>
            <a:off x="2973409" y="229191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 name="Oval 8">
            <a:extLst>
              <a:ext uri="{FF2B5EF4-FFF2-40B4-BE49-F238E27FC236}">
                <a16:creationId xmlns:a16="http://schemas.microsoft.com/office/drawing/2014/main" id="{C6EFBFD0-B3EC-1F46-487E-DFF8778FF96D}"/>
              </a:ext>
            </a:extLst>
          </p:cNvPr>
          <p:cNvSpPr>
            <a:spLocks noChangeAspect="1"/>
          </p:cNvSpPr>
          <p:nvPr/>
        </p:nvSpPr>
        <p:spPr>
          <a:xfrm>
            <a:off x="6969774" y="564510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6" name="Oval 5">
            <a:extLst>
              <a:ext uri="{FF2B5EF4-FFF2-40B4-BE49-F238E27FC236}">
                <a16:creationId xmlns:a16="http://schemas.microsoft.com/office/drawing/2014/main" id="{05ECC5DE-A6A2-1CE6-F6EF-D9D566985C75}"/>
              </a:ext>
            </a:extLst>
          </p:cNvPr>
          <p:cNvSpPr>
            <a:spLocks noChangeAspect="1"/>
          </p:cNvSpPr>
          <p:nvPr/>
        </p:nvSpPr>
        <p:spPr>
          <a:xfrm>
            <a:off x="10204820" y="4368638"/>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 name="Oval 17">
            <a:extLst>
              <a:ext uri="{FF2B5EF4-FFF2-40B4-BE49-F238E27FC236}">
                <a16:creationId xmlns:a16="http://schemas.microsoft.com/office/drawing/2014/main" id="{2B07FC6F-560E-29C1-B75F-F8C522D7E5D6}"/>
              </a:ext>
            </a:extLst>
          </p:cNvPr>
          <p:cNvSpPr>
            <a:spLocks noChangeAspect="1"/>
          </p:cNvSpPr>
          <p:nvPr/>
        </p:nvSpPr>
        <p:spPr>
          <a:xfrm rot="3268785">
            <a:off x="9532931" y="445399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3" name="Oval 202">
            <a:extLst>
              <a:ext uri="{FF2B5EF4-FFF2-40B4-BE49-F238E27FC236}">
                <a16:creationId xmlns:a16="http://schemas.microsoft.com/office/drawing/2014/main" id="{4D636301-7852-1A08-5944-81011E340F92}"/>
              </a:ext>
            </a:extLst>
          </p:cNvPr>
          <p:cNvSpPr>
            <a:spLocks noChangeAspect="1"/>
          </p:cNvSpPr>
          <p:nvPr/>
        </p:nvSpPr>
        <p:spPr>
          <a:xfrm rot="3268785">
            <a:off x="9796739" y="369559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3" name="Oval 302">
            <a:extLst>
              <a:ext uri="{FF2B5EF4-FFF2-40B4-BE49-F238E27FC236}">
                <a16:creationId xmlns:a16="http://schemas.microsoft.com/office/drawing/2014/main" id="{F449A1E0-DB92-C639-1712-5B83F800D4A8}"/>
              </a:ext>
            </a:extLst>
          </p:cNvPr>
          <p:cNvSpPr>
            <a:spLocks noChangeAspect="1"/>
          </p:cNvSpPr>
          <p:nvPr/>
        </p:nvSpPr>
        <p:spPr>
          <a:xfrm>
            <a:off x="8830822" y="391587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 name="Oval 6">
            <a:extLst>
              <a:ext uri="{FF2B5EF4-FFF2-40B4-BE49-F238E27FC236}">
                <a16:creationId xmlns:a16="http://schemas.microsoft.com/office/drawing/2014/main" id="{CC4F266C-E651-E6F1-FCCF-8F5C14DAFF8C}"/>
              </a:ext>
            </a:extLst>
          </p:cNvPr>
          <p:cNvSpPr>
            <a:spLocks noChangeAspect="1"/>
          </p:cNvSpPr>
          <p:nvPr/>
        </p:nvSpPr>
        <p:spPr>
          <a:xfrm>
            <a:off x="10954081" y="377864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 name="Oval 19">
            <a:extLst>
              <a:ext uri="{FF2B5EF4-FFF2-40B4-BE49-F238E27FC236}">
                <a16:creationId xmlns:a16="http://schemas.microsoft.com/office/drawing/2014/main" id="{D5D1FD14-E50C-8ED5-4196-451CB877E00A}"/>
              </a:ext>
            </a:extLst>
          </p:cNvPr>
          <p:cNvSpPr>
            <a:spLocks noChangeAspect="1"/>
          </p:cNvSpPr>
          <p:nvPr/>
        </p:nvSpPr>
        <p:spPr>
          <a:xfrm rot="3268785">
            <a:off x="10554173" y="42141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4" name="Oval 203">
            <a:extLst>
              <a:ext uri="{FF2B5EF4-FFF2-40B4-BE49-F238E27FC236}">
                <a16:creationId xmlns:a16="http://schemas.microsoft.com/office/drawing/2014/main" id="{334E47C0-C17E-A9F2-232E-B5309ED440FA}"/>
              </a:ext>
            </a:extLst>
          </p:cNvPr>
          <p:cNvSpPr>
            <a:spLocks noChangeAspect="1"/>
          </p:cNvSpPr>
          <p:nvPr/>
        </p:nvSpPr>
        <p:spPr>
          <a:xfrm rot="19597934">
            <a:off x="9796516" y="527754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 name="Oval 9">
            <a:extLst>
              <a:ext uri="{FF2B5EF4-FFF2-40B4-BE49-F238E27FC236}">
                <a16:creationId xmlns:a16="http://schemas.microsoft.com/office/drawing/2014/main" id="{0F2FD051-0660-ECD3-D95D-5507218C2846}"/>
              </a:ext>
            </a:extLst>
          </p:cNvPr>
          <p:cNvSpPr>
            <a:spLocks noChangeAspect="1"/>
          </p:cNvSpPr>
          <p:nvPr/>
        </p:nvSpPr>
        <p:spPr>
          <a:xfrm rot="3268785">
            <a:off x="7789874" y="493412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 name="Oval 12">
            <a:extLst>
              <a:ext uri="{FF2B5EF4-FFF2-40B4-BE49-F238E27FC236}">
                <a16:creationId xmlns:a16="http://schemas.microsoft.com/office/drawing/2014/main" id="{9B1B9B58-3B9E-B6F8-D8C4-F8987B7B1BEF}"/>
              </a:ext>
            </a:extLst>
          </p:cNvPr>
          <p:cNvSpPr>
            <a:spLocks noChangeAspect="1"/>
          </p:cNvSpPr>
          <p:nvPr/>
        </p:nvSpPr>
        <p:spPr>
          <a:xfrm rot="3268785">
            <a:off x="8580259" y="61795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2" name="Oval 201">
            <a:extLst>
              <a:ext uri="{FF2B5EF4-FFF2-40B4-BE49-F238E27FC236}">
                <a16:creationId xmlns:a16="http://schemas.microsoft.com/office/drawing/2014/main" id="{409C8182-15ED-4725-E081-94E8C85E5005}"/>
              </a:ext>
            </a:extLst>
          </p:cNvPr>
          <p:cNvSpPr>
            <a:spLocks noChangeAspect="1"/>
          </p:cNvSpPr>
          <p:nvPr/>
        </p:nvSpPr>
        <p:spPr>
          <a:xfrm rot="3268785">
            <a:off x="10686571" y="536489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 name="Oval 3">
            <a:extLst>
              <a:ext uri="{FF2B5EF4-FFF2-40B4-BE49-F238E27FC236}">
                <a16:creationId xmlns:a16="http://schemas.microsoft.com/office/drawing/2014/main" id="{60C8EE28-B540-EE78-3506-70ACA250DA04}"/>
              </a:ext>
            </a:extLst>
          </p:cNvPr>
          <p:cNvSpPr>
            <a:spLocks noChangeAspect="1"/>
          </p:cNvSpPr>
          <p:nvPr/>
        </p:nvSpPr>
        <p:spPr>
          <a:xfrm rot="3268785">
            <a:off x="9931099" y="611573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 name="Oval 1">
            <a:extLst>
              <a:ext uri="{FF2B5EF4-FFF2-40B4-BE49-F238E27FC236}">
                <a16:creationId xmlns:a16="http://schemas.microsoft.com/office/drawing/2014/main" id="{D190C0DA-E82B-2AB3-9CB7-AF89422C74D5}"/>
              </a:ext>
            </a:extLst>
          </p:cNvPr>
          <p:cNvSpPr>
            <a:spLocks noChangeAspect="1"/>
          </p:cNvSpPr>
          <p:nvPr/>
        </p:nvSpPr>
        <p:spPr>
          <a:xfrm rot="3268785">
            <a:off x="8121816" y="56205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0" name="Oval 49">
            <a:extLst>
              <a:ext uri="{FF2B5EF4-FFF2-40B4-BE49-F238E27FC236}">
                <a16:creationId xmlns:a16="http://schemas.microsoft.com/office/drawing/2014/main" id="{86107ED7-F42B-A5A6-D0F3-0E503619A401}"/>
              </a:ext>
            </a:extLst>
          </p:cNvPr>
          <p:cNvSpPr>
            <a:spLocks noChangeAspect="1"/>
          </p:cNvSpPr>
          <p:nvPr/>
        </p:nvSpPr>
        <p:spPr>
          <a:xfrm>
            <a:off x="3359503" y="1610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4" name="Oval 53">
            <a:extLst>
              <a:ext uri="{FF2B5EF4-FFF2-40B4-BE49-F238E27FC236}">
                <a16:creationId xmlns:a16="http://schemas.microsoft.com/office/drawing/2014/main" id="{075318E8-761F-6829-16C9-2A07CDFE8AD4}"/>
              </a:ext>
            </a:extLst>
          </p:cNvPr>
          <p:cNvSpPr>
            <a:spLocks noChangeAspect="1"/>
          </p:cNvSpPr>
          <p:nvPr/>
        </p:nvSpPr>
        <p:spPr>
          <a:xfrm>
            <a:off x="2753434" y="136278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3" name="Oval 292">
            <a:extLst>
              <a:ext uri="{FF2B5EF4-FFF2-40B4-BE49-F238E27FC236}">
                <a16:creationId xmlns:a16="http://schemas.microsoft.com/office/drawing/2014/main" id="{D0302D78-207B-4E62-1115-C041A06E03AD}"/>
              </a:ext>
            </a:extLst>
          </p:cNvPr>
          <p:cNvSpPr>
            <a:spLocks noChangeAspect="1"/>
          </p:cNvSpPr>
          <p:nvPr/>
        </p:nvSpPr>
        <p:spPr>
          <a:xfrm>
            <a:off x="2035598" y="189847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2" name="Oval 241">
            <a:extLst>
              <a:ext uri="{FF2B5EF4-FFF2-40B4-BE49-F238E27FC236}">
                <a16:creationId xmlns:a16="http://schemas.microsoft.com/office/drawing/2014/main" id="{E6CE3029-BFEB-4D7C-1665-1306FD595149}"/>
              </a:ext>
            </a:extLst>
          </p:cNvPr>
          <p:cNvSpPr>
            <a:spLocks noChangeAspect="1"/>
          </p:cNvSpPr>
          <p:nvPr/>
        </p:nvSpPr>
        <p:spPr>
          <a:xfrm>
            <a:off x="1029186"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5" name="Oval 54">
            <a:extLst>
              <a:ext uri="{FF2B5EF4-FFF2-40B4-BE49-F238E27FC236}">
                <a16:creationId xmlns:a16="http://schemas.microsoft.com/office/drawing/2014/main" id="{66EE2C9B-A6BA-4B34-8205-BEEE663738B3}"/>
              </a:ext>
            </a:extLst>
          </p:cNvPr>
          <p:cNvSpPr>
            <a:spLocks noChangeAspect="1"/>
          </p:cNvSpPr>
          <p:nvPr/>
        </p:nvSpPr>
        <p:spPr>
          <a:xfrm flipH="1" flipV="1">
            <a:off x="4225112" y="2250504"/>
            <a:ext cx="113214" cy="113214"/>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7" name="Oval 236">
            <a:extLst>
              <a:ext uri="{FF2B5EF4-FFF2-40B4-BE49-F238E27FC236}">
                <a16:creationId xmlns:a16="http://schemas.microsoft.com/office/drawing/2014/main" id="{B50A119B-94EE-1CEF-CF52-EF9CC4D9271C}"/>
              </a:ext>
            </a:extLst>
          </p:cNvPr>
          <p:cNvSpPr>
            <a:spLocks noChangeAspect="1"/>
          </p:cNvSpPr>
          <p:nvPr/>
        </p:nvSpPr>
        <p:spPr>
          <a:xfrm>
            <a:off x="1842386" y="106009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3" name="Oval 272">
            <a:extLst>
              <a:ext uri="{FF2B5EF4-FFF2-40B4-BE49-F238E27FC236}">
                <a16:creationId xmlns:a16="http://schemas.microsoft.com/office/drawing/2014/main" id="{2E0BBB53-19DF-7331-160B-961425CCC17B}"/>
              </a:ext>
            </a:extLst>
          </p:cNvPr>
          <p:cNvSpPr>
            <a:spLocks noChangeAspect="1"/>
          </p:cNvSpPr>
          <p:nvPr/>
        </p:nvSpPr>
        <p:spPr>
          <a:xfrm>
            <a:off x="4522520" y="130265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7" name="Oval 186">
            <a:extLst>
              <a:ext uri="{FF2B5EF4-FFF2-40B4-BE49-F238E27FC236}">
                <a16:creationId xmlns:a16="http://schemas.microsoft.com/office/drawing/2014/main" id="{392BB49C-5DB9-4D07-D92B-9EF866155714}"/>
              </a:ext>
            </a:extLst>
          </p:cNvPr>
          <p:cNvSpPr>
            <a:spLocks noChangeAspect="1"/>
          </p:cNvSpPr>
          <p:nvPr/>
        </p:nvSpPr>
        <p:spPr>
          <a:xfrm>
            <a:off x="4422994" y="16891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8" name="Oval 237">
            <a:extLst>
              <a:ext uri="{FF2B5EF4-FFF2-40B4-BE49-F238E27FC236}">
                <a16:creationId xmlns:a16="http://schemas.microsoft.com/office/drawing/2014/main" id="{E11A6730-02B1-4D29-0BAB-0ED56858DA92}"/>
              </a:ext>
            </a:extLst>
          </p:cNvPr>
          <p:cNvSpPr>
            <a:spLocks noChangeAspect="1"/>
          </p:cNvSpPr>
          <p:nvPr/>
        </p:nvSpPr>
        <p:spPr>
          <a:xfrm>
            <a:off x="3751005" y="233769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0" name="Oval 239">
            <a:extLst>
              <a:ext uri="{FF2B5EF4-FFF2-40B4-BE49-F238E27FC236}">
                <a16:creationId xmlns:a16="http://schemas.microsoft.com/office/drawing/2014/main" id="{3DC72947-5239-1FE0-73B6-BFCBCCAE0E10}"/>
              </a:ext>
            </a:extLst>
          </p:cNvPr>
          <p:cNvSpPr>
            <a:spLocks noChangeAspect="1"/>
          </p:cNvSpPr>
          <p:nvPr/>
        </p:nvSpPr>
        <p:spPr>
          <a:xfrm>
            <a:off x="4018798" y="115341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8" name="Oval 197">
            <a:extLst>
              <a:ext uri="{FF2B5EF4-FFF2-40B4-BE49-F238E27FC236}">
                <a16:creationId xmlns:a16="http://schemas.microsoft.com/office/drawing/2014/main" id="{28309C8E-08E9-CE1D-1845-9D6346E3A800}"/>
              </a:ext>
            </a:extLst>
          </p:cNvPr>
          <p:cNvSpPr>
            <a:spLocks noChangeAspect="1"/>
          </p:cNvSpPr>
          <p:nvPr/>
        </p:nvSpPr>
        <p:spPr>
          <a:xfrm rot="3268785">
            <a:off x="7193968" y="527272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 name="Oval 10">
            <a:extLst>
              <a:ext uri="{FF2B5EF4-FFF2-40B4-BE49-F238E27FC236}">
                <a16:creationId xmlns:a16="http://schemas.microsoft.com/office/drawing/2014/main" id="{292B9077-E0A1-D02B-D689-32CE902681C9}"/>
              </a:ext>
            </a:extLst>
          </p:cNvPr>
          <p:cNvSpPr>
            <a:spLocks noChangeAspect="1"/>
          </p:cNvSpPr>
          <p:nvPr/>
        </p:nvSpPr>
        <p:spPr>
          <a:xfrm rot="3268785">
            <a:off x="8994067" y="460012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1" name="Oval 190">
            <a:extLst>
              <a:ext uri="{FF2B5EF4-FFF2-40B4-BE49-F238E27FC236}">
                <a16:creationId xmlns:a16="http://schemas.microsoft.com/office/drawing/2014/main" id="{3C0BD570-B24B-7F64-4CD4-218B0EDB7774}"/>
              </a:ext>
            </a:extLst>
          </p:cNvPr>
          <p:cNvSpPr>
            <a:spLocks noChangeAspect="1"/>
          </p:cNvSpPr>
          <p:nvPr/>
        </p:nvSpPr>
        <p:spPr>
          <a:xfrm>
            <a:off x="652206" y="317823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4" name="Oval 303">
            <a:extLst>
              <a:ext uri="{FF2B5EF4-FFF2-40B4-BE49-F238E27FC236}">
                <a16:creationId xmlns:a16="http://schemas.microsoft.com/office/drawing/2014/main" id="{E14DB07B-A107-1CC2-7374-15225068ABD9}"/>
              </a:ext>
            </a:extLst>
          </p:cNvPr>
          <p:cNvSpPr>
            <a:spLocks noChangeAspect="1"/>
          </p:cNvSpPr>
          <p:nvPr/>
        </p:nvSpPr>
        <p:spPr>
          <a:xfrm>
            <a:off x="8831354" y="353764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5" name="Oval 304">
            <a:extLst>
              <a:ext uri="{FF2B5EF4-FFF2-40B4-BE49-F238E27FC236}">
                <a16:creationId xmlns:a16="http://schemas.microsoft.com/office/drawing/2014/main" id="{71F87E98-6409-1EC8-E0E4-8D05861649D5}"/>
              </a:ext>
            </a:extLst>
          </p:cNvPr>
          <p:cNvSpPr>
            <a:spLocks noChangeAspect="1"/>
          </p:cNvSpPr>
          <p:nvPr/>
        </p:nvSpPr>
        <p:spPr>
          <a:xfrm>
            <a:off x="8881260" y="30424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4" name="Oval 293">
            <a:extLst>
              <a:ext uri="{FF2B5EF4-FFF2-40B4-BE49-F238E27FC236}">
                <a16:creationId xmlns:a16="http://schemas.microsoft.com/office/drawing/2014/main" id="{64139F89-8BFA-568C-8140-A3C11081617B}"/>
              </a:ext>
            </a:extLst>
          </p:cNvPr>
          <p:cNvSpPr>
            <a:spLocks noChangeAspect="1"/>
          </p:cNvSpPr>
          <p:nvPr/>
        </p:nvSpPr>
        <p:spPr>
          <a:xfrm>
            <a:off x="1986657" y="394150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7" name="Oval 196">
            <a:extLst>
              <a:ext uri="{FF2B5EF4-FFF2-40B4-BE49-F238E27FC236}">
                <a16:creationId xmlns:a16="http://schemas.microsoft.com/office/drawing/2014/main" id="{DA824DBE-8BA2-54A9-56E8-AD9FE35EF00A}"/>
              </a:ext>
            </a:extLst>
          </p:cNvPr>
          <p:cNvSpPr>
            <a:spLocks noChangeAspect="1"/>
          </p:cNvSpPr>
          <p:nvPr/>
        </p:nvSpPr>
        <p:spPr>
          <a:xfrm>
            <a:off x="1847246" y="26086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3" name="Oval 72">
            <a:extLst>
              <a:ext uri="{FF2B5EF4-FFF2-40B4-BE49-F238E27FC236}">
                <a16:creationId xmlns:a16="http://schemas.microsoft.com/office/drawing/2014/main" id="{A5014859-202A-6ECA-8600-2F08B74CA25E}"/>
              </a:ext>
            </a:extLst>
          </p:cNvPr>
          <p:cNvSpPr>
            <a:spLocks noChangeAspect="1"/>
          </p:cNvSpPr>
          <p:nvPr/>
        </p:nvSpPr>
        <p:spPr>
          <a:xfrm>
            <a:off x="6873937" y="365654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9" name="Oval 288">
            <a:extLst>
              <a:ext uri="{FF2B5EF4-FFF2-40B4-BE49-F238E27FC236}">
                <a16:creationId xmlns:a16="http://schemas.microsoft.com/office/drawing/2014/main" id="{52F3D425-8A8E-E504-5E6B-95D835FC3B38}"/>
              </a:ext>
            </a:extLst>
          </p:cNvPr>
          <p:cNvSpPr>
            <a:spLocks noChangeAspect="1"/>
          </p:cNvSpPr>
          <p:nvPr/>
        </p:nvSpPr>
        <p:spPr>
          <a:xfrm>
            <a:off x="6567814" y="350164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0" name="Oval 289">
            <a:extLst>
              <a:ext uri="{FF2B5EF4-FFF2-40B4-BE49-F238E27FC236}">
                <a16:creationId xmlns:a16="http://schemas.microsoft.com/office/drawing/2014/main" id="{21320C05-CD70-C020-2435-2B2B678EF5E4}"/>
              </a:ext>
            </a:extLst>
          </p:cNvPr>
          <p:cNvSpPr>
            <a:spLocks noChangeAspect="1"/>
          </p:cNvSpPr>
          <p:nvPr/>
        </p:nvSpPr>
        <p:spPr>
          <a:xfrm>
            <a:off x="6429507" y="3682455"/>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1" name="Oval 290">
            <a:extLst>
              <a:ext uri="{FF2B5EF4-FFF2-40B4-BE49-F238E27FC236}">
                <a16:creationId xmlns:a16="http://schemas.microsoft.com/office/drawing/2014/main" id="{A2724530-7231-6321-7E70-0EB2EDF226F2}"/>
              </a:ext>
            </a:extLst>
          </p:cNvPr>
          <p:cNvSpPr>
            <a:spLocks noChangeAspect="1"/>
          </p:cNvSpPr>
          <p:nvPr/>
        </p:nvSpPr>
        <p:spPr>
          <a:xfrm>
            <a:off x="6649980" y="381213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1" name="Oval 40">
            <a:extLst>
              <a:ext uri="{FF2B5EF4-FFF2-40B4-BE49-F238E27FC236}">
                <a16:creationId xmlns:a16="http://schemas.microsoft.com/office/drawing/2014/main" id="{CB3474FB-4851-8230-3A0E-CDCC1C892914}"/>
              </a:ext>
            </a:extLst>
          </p:cNvPr>
          <p:cNvSpPr>
            <a:spLocks noChangeAspect="1"/>
          </p:cNvSpPr>
          <p:nvPr/>
        </p:nvSpPr>
        <p:spPr>
          <a:xfrm>
            <a:off x="6207365" y="102832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6" name="Oval 105">
            <a:extLst>
              <a:ext uri="{FF2B5EF4-FFF2-40B4-BE49-F238E27FC236}">
                <a16:creationId xmlns:a16="http://schemas.microsoft.com/office/drawing/2014/main" id="{161B15A6-5C72-828B-8A47-BD1AB6E3E1B7}"/>
              </a:ext>
            </a:extLst>
          </p:cNvPr>
          <p:cNvSpPr>
            <a:spLocks noChangeAspect="1"/>
          </p:cNvSpPr>
          <p:nvPr/>
        </p:nvSpPr>
        <p:spPr>
          <a:xfrm flipH="1">
            <a:off x="9676305" y="145505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0" name="Oval 279">
            <a:extLst>
              <a:ext uri="{FF2B5EF4-FFF2-40B4-BE49-F238E27FC236}">
                <a16:creationId xmlns:a16="http://schemas.microsoft.com/office/drawing/2014/main" id="{B5D58D37-A2F5-9CEF-2D15-12BDB948F223}"/>
              </a:ext>
            </a:extLst>
          </p:cNvPr>
          <p:cNvSpPr>
            <a:spLocks noChangeAspect="1"/>
          </p:cNvSpPr>
          <p:nvPr/>
        </p:nvSpPr>
        <p:spPr>
          <a:xfrm>
            <a:off x="11130044" y="305515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1" name="Oval 280">
            <a:extLst>
              <a:ext uri="{FF2B5EF4-FFF2-40B4-BE49-F238E27FC236}">
                <a16:creationId xmlns:a16="http://schemas.microsoft.com/office/drawing/2014/main" id="{A92B6DC9-EC15-9345-B238-4A02369D4CA1}"/>
              </a:ext>
            </a:extLst>
          </p:cNvPr>
          <p:cNvSpPr>
            <a:spLocks noChangeAspect="1"/>
          </p:cNvSpPr>
          <p:nvPr/>
        </p:nvSpPr>
        <p:spPr>
          <a:xfrm>
            <a:off x="11366349" y="315466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2" name="Oval 281">
            <a:extLst>
              <a:ext uri="{FF2B5EF4-FFF2-40B4-BE49-F238E27FC236}">
                <a16:creationId xmlns:a16="http://schemas.microsoft.com/office/drawing/2014/main" id="{6F076AFC-13DF-EB73-F138-60ABDADFFE46}"/>
              </a:ext>
            </a:extLst>
          </p:cNvPr>
          <p:cNvSpPr>
            <a:spLocks noChangeAspect="1"/>
          </p:cNvSpPr>
          <p:nvPr/>
        </p:nvSpPr>
        <p:spPr>
          <a:xfrm>
            <a:off x="11116982" y="349504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7" name="Oval 276">
            <a:extLst>
              <a:ext uri="{FF2B5EF4-FFF2-40B4-BE49-F238E27FC236}">
                <a16:creationId xmlns:a16="http://schemas.microsoft.com/office/drawing/2014/main" id="{2ABA6668-CFDD-FED9-2C74-E058F26843B5}"/>
              </a:ext>
            </a:extLst>
          </p:cNvPr>
          <p:cNvSpPr>
            <a:spLocks noChangeAspect="1"/>
          </p:cNvSpPr>
          <p:nvPr/>
        </p:nvSpPr>
        <p:spPr>
          <a:xfrm>
            <a:off x="9611865" y="4553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8" name="Oval 277">
            <a:extLst>
              <a:ext uri="{FF2B5EF4-FFF2-40B4-BE49-F238E27FC236}">
                <a16:creationId xmlns:a16="http://schemas.microsoft.com/office/drawing/2014/main" id="{5CB47E8A-975F-A04C-41D4-3F8EB3B06B70}"/>
              </a:ext>
            </a:extLst>
          </p:cNvPr>
          <p:cNvSpPr>
            <a:spLocks noChangeAspect="1"/>
          </p:cNvSpPr>
          <p:nvPr/>
        </p:nvSpPr>
        <p:spPr>
          <a:xfrm>
            <a:off x="8469934" y="6225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9" name="Oval 278">
            <a:extLst>
              <a:ext uri="{FF2B5EF4-FFF2-40B4-BE49-F238E27FC236}">
                <a16:creationId xmlns:a16="http://schemas.microsoft.com/office/drawing/2014/main" id="{5342AC89-52DE-53E9-045E-3B4408350315}"/>
              </a:ext>
            </a:extLst>
          </p:cNvPr>
          <p:cNvSpPr>
            <a:spLocks noChangeAspect="1"/>
          </p:cNvSpPr>
          <p:nvPr/>
        </p:nvSpPr>
        <p:spPr>
          <a:xfrm>
            <a:off x="11543156" y="274015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9" name="Oval 188">
            <a:extLst>
              <a:ext uri="{FF2B5EF4-FFF2-40B4-BE49-F238E27FC236}">
                <a16:creationId xmlns:a16="http://schemas.microsoft.com/office/drawing/2014/main" id="{AD47A386-3D8D-49F9-E47E-EF9216CC4E0E}"/>
              </a:ext>
            </a:extLst>
          </p:cNvPr>
          <p:cNvSpPr>
            <a:spLocks noChangeAspect="1"/>
          </p:cNvSpPr>
          <p:nvPr/>
        </p:nvSpPr>
        <p:spPr>
          <a:xfrm>
            <a:off x="4735337" y="8159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5" name="Oval 274">
            <a:extLst>
              <a:ext uri="{FF2B5EF4-FFF2-40B4-BE49-F238E27FC236}">
                <a16:creationId xmlns:a16="http://schemas.microsoft.com/office/drawing/2014/main" id="{6F7EE248-34F6-8F79-D91D-7E4967E1EA99}"/>
              </a:ext>
            </a:extLst>
          </p:cNvPr>
          <p:cNvSpPr>
            <a:spLocks noChangeAspect="1"/>
          </p:cNvSpPr>
          <p:nvPr/>
        </p:nvSpPr>
        <p:spPr>
          <a:xfrm>
            <a:off x="2648016" y="407417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7" name="Oval 206">
            <a:extLst>
              <a:ext uri="{FF2B5EF4-FFF2-40B4-BE49-F238E27FC236}">
                <a16:creationId xmlns:a16="http://schemas.microsoft.com/office/drawing/2014/main" id="{8A71CB2F-92A6-0204-B99C-89B410315F6E}"/>
              </a:ext>
            </a:extLst>
          </p:cNvPr>
          <p:cNvSpPr>
            <a:spLocks noChangeAspect="1"/>
          </p:cNvSpPr>
          <p:nvPr/>
        </p:nvSpPr>
        <p:spPr>
          <a:xfrm rot="3268785">
            <a:off x="3765964" y="64044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4" name="Oval 253">
            <a:extLst>
              <a:ext uri="{FF2B5EF4-FFF2-40B4-BE49-F238E27FC236}">
                <a16:creationId xmlns:a16="http://schemas.microsoft.com/office/drawing/2014/main" id="{8173BC20-4603-1E61-5B6C-B6E9519F4CC6}"/>
              </a:ext>
            </a:extLst>
          </p:cNvPr>
          <p:cNvSpPr>
            <a:spLocks noChangeAspect="1"/>
          </p:cNvSpPr>
          <p:nvPr/>
        </p:nvSpPr>
        <p:spPr>
          <a:xfrm rot="3268785">
            <a:off x="5476557" y="53370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2" name="Oval 251">
            <a:extLst>
              <a:ext uri="{FF2B5EF4-FFF2-40B4-BE49-F238E27FC236}">
                <a16:creationId xmlns:a16="http://schemas.microsoft.com/office/drawing/2014/main" id="{0F047FE0-840F-D3E2-96CF-22D4DBE62479}"/>
              </a:ext>
            </a:extLst>
          </p:cNvPr>
          <p:cNvSpPr>
            <a:spLocks noChangeAspect="1"/>
          </p:cNvSpPr>
          <p:nvPr/>
        </p:nvSpPr>
        <p:spPr>
          <a:xfrm rot="3268785">
            <a:off x="6036449" y="568430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1" name="Oval 250">
            <a:extLst>
              <a:ext uri="{FF2B5EF4-FFF2-40B4-BE49-F238E27FC236}">
                <a16:creationId xmlns:a16="http://schemas.microsoft.com/office/drawing/2014/main" id="{BFE04514-9813-1C35-F605-12CF32F9C41E}"/>
              </a:ext>
            </a:extLst>
          </p:cNvPr>
          <p:cNvSpPr>
            <a:spLocks noChangeAspect="1"/>
          </p:cNvSpPr>
          <p:nvPr/>
        </p:nvSpPr>
        <p:spPr>
          <a:xfrm rot="3268785">
            <a:off x="5314674" y="596653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9" name="Oval 208">
            <a:extLst>
              <a:ext uri="{FF2B5EF4-FFF2-40B4-BE49-F238E27FC236}">
                <a16:creationId xmlns:a16="http://schemas.microsoft.com/office/drawing/2014/main" id="{DBC8C7D2-2F16-55F6-322A-78EC2DFDE598}"/>
              </a:ext>
            </a:extLst>
          </p:cNvPr>
          <p:cNvSpPr>
            <a:spLocks noChangeAspect="1"/>
          </p:cNvSpPr>
          <p:nvPr/>
        </p:nvSpPr>
        <p:spPr>
          <a:xfrm rot="3268785">
            <a:off x="4056493" y="580120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6" name="Oval 135">
            <a:extLst>
              <a:ext uri="{FF2B5EF4-FFF2-40B4-BE49-F238E27FC236}">
                <a16:creationId xmlns:a16="http://schemas.microsoft.com/office/drawing/2014/main" id="{CBD1610E-BC96-393E-BC77-904B21F7965D}"/>
              </a:ext>
            </a:extLst>
          </p:cNvPr>
          <p:cNvSpPr>
            <a:spLocks noChangeAspect="1"/>
          </p:cNvSpPr>
          <p:nvPr/>
        </p:nvSpPr>
        <p:spPr>
          <a:xfrm>
            <a:off x="5244457" y="179501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6" name="Oval 145">
            <a:extLst>
              <a:ext uri="{FF2B5EF4-FFF2-40B4-BE49-F238E27FC236}">
                <a16:creationId xmlns:a16="http://schemas.microsoft.com/office/drawing/2014/main" id="{72326CDC-216B-7352-DF96-8E030C4696A0}"/>
              </a:ext>
            </a:extLst>
          </p:cNvPr>
          <p:cNvSpPr>
            <a:spLocks noChangeAspect="1"/>
          </p:cNvSpPr>
          <p:nvPr/>
        </p:nvSpPr>
        <p:spPr>
          <a:xfrm>
            <a:off x="5033855" y="14471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1" name="Oval 240">
            <a:extLst>
              <a:ext uri="{FF2B5EF4-FFF2-40B4-BE49-F238E27FC236}">
                <a16:creationId xmlns:a16="http://schemas.microsoft.com/office/drawing/2014/main" id="{9551A1AC-9B3C-3570-855C-3495D2978821}"/>
              </a:ext>
            </a:extLst>
          </p:cNvPr>
          <p:cNvSpPr>
            <a:spLocks noChangeAspect="1"/>
          </p:cNvSpPr>
          <p:nvPr/>
        </p:nvSpPr>
        <p:spPr>
          <a:xfrm>
            <a:off x="5135147" y="9537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6" name="Oval 255">
            <a:extLst>
              <a:ext uri="{FF2B5EF4-FFF2-40B4-BE49-F238E27FC236}">
                <a16:creationId xmlns:a16="http://schemas.microsoft.com/office/drawing/2014/main" id="{C5B0B399-D64B-CBA9-146C-A7489E6BCF76}"/>
              </a:ext>
            </a:extLst>
          </p:cNvPr>
          <p:cNvSpPr>
            <a:spLocks noChangeAspect="1"/>
          </p:cNvSpPr>
          <p:nvPr/>
        </p:nvSpPr>
        <p:spPr>
          <a:xfrm rot="3268785">
            <a:off x="4011875" y="476649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8" name="Oval 257">
            <a:extLst>
              <a:ext uri="{FF2B5EF4-FFF2-40B4-BE49-F238E27FC236}">
                <a16:creationId xmlns:a16="http://schemas.microsoft.com/office/drawing/2014/main" id="{4BEF0D63-A598-63AA-2833-3777C2C58BDD}"/>
              </a:ext>
            </a:extLst>
          </p:cNvPr>
          <p:cNvSpPr>
            <a:spLocks noChangeAspect="1"/>
          </p:cNvSpPr>
          <p:nvPr/>
        </p:nvSpPr>
        <p:spPr>
          <a:xfrm rot="3268785">
            <a:off x="3403096" y="490710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3" name="Oval 252">
            <a:extLst>
              <a:ext uri="{FF2B5EF4-FFF2-40B4-BE49-F238E27FC236}">
                <a16:creationId xmlns:a16="http://schemas.microsoft.com/office/drawing/2014/main" id="{FFD36BD2-A1B3-03C7-6A85-A1A3C17F8BBE}"/>
              </a:ext>
            </a:extLst>
          </p:cNvPr>
          <p:cNvSpPr>
            <a:spLocks noChangeAspect="1"/>
          </p:cNvSpPr>
          <p:nvPr/>
        </p:nvSpPr>
        <p:spPr>
          <a:xfrm rot="3268785">
            <a:off x="5699025" y="51029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5" name="Oval 254">
            <a:extLst>
              <a:ext uri="{FF2B5EF4-FFF2-40B4-BE49-F238E27FC236}">
                <a16:creationId xmlns:a16="http://schemas.microsoft.com/office/drawing/2014/main" id="{6D598C35-3276-7CC4-8143-FB956E75A58D}"/>
              </a:ext>
            </a:extLst>
          </p:cNvPr>
          <p:cNvSpPr>
            <a:spLocks noChangeAspect="1"/>
          </p:cNvSpPr>
          <p:nvPr/>
        </p:nvSpPr>
        <p:spPr>
          <a:xfrm rot="3268785">
            <a:off x="4296832" y="475284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0" name="Oval 249">
            <a:extLst>
              <a:ext uri="{FF2B5EF4-FFF2-40B4-BE49-F238E27FC236}">
                <a16:creationId xmlns:a16="http://schemas.microsoft.com/office/drawing/2014/main" id="{41221808-D6B9-07D5-8544-E6EE02E24967}"/>
              </a:ext>
            </a:extLst>
          </p:cNvPr>
          <p:cNvSpPr>
            <a:spLocks noChangeAspect="1"/>
          </p:cNvSpPr>
          <p:nvPr/>
        </p:nvSpPr>
        <p:spPr>
          <a:xfrm rot="3268785">
            <a:off x="6446252" y="427660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9" name="Oval 148">
            <a:extLst>
              <a:ext uri="{FF2B5EF4-FFF2-40B4-BE49-F238E27FC236}">
                <a16:creationId xmlns:a16="http://schemas.microsoft.com/office/drawing/2014/main" id="{62DDCBB9-C294-6BC4-EEB2-A4DA6092CDA2}"/>
              </a:ext>
            </a:extLst>
          </p:cNvPr>
          <p:cNvSpPr>
            <a:spLocks noChangeAspect="1"/>
          </p:cNvSpPr>
          <p:nvPr/>
        </p:nvSpPr>
        <p:spPr>
          <a:xfrm>
            <a:off x="6713702" y="84755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3" name="Oval 242">
            <a:extLst>
              <a:ext uri="{FF2B5EF4-FFF2-40B4-BE49-F238E27FC236}">
                <a16:creationId xmlns:a16="http://schemas.microsoft.com/office/drawing/2014/main" id="{6E966C8B-A1C2-EF10-91C8-62A6995669B0}"/>
              </a:ext>
            </a:extLst>
          </p:cNvPr>
          <p:cNvSpPr>
            <a:spLocks noChangeAspect="1"/>
          </p:cNvSpPr>
          <p:nvPr/>
        </p:nvSpPr>
        <p:spPr>
          <a:xfrm>
            <a:off x="8211728" y="89327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7" name="Oval 246">
            <a:extLst>
              <a:ext uri="{FF2B5EF4-FFF2-40B4-BE49-F238E27FC236}">
                <a16:creationId xmlns:a16="http://schemas.microsoft.com/office/drawing/2014/main" id="{B750DC4C-173D-8CF5-5366-FF79CE1987AC}"/>
              </a:ext>
            </a:extLst>
          </p:cNvPr>
          <p:cNvSpPr>
            <a:spLocks noChangeAspect="1"/>
          </p:cNvSpPr>
          <p:nvPr/>
        </p:nvSpPr>
        <p:spPr>
          <a:xfrm>
            <a:off x="10465296" y="10186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8" name="Oval 247">
            <a:extLst>
              <a:ext uri="{FF2B5EF4-FFF2-40B4-BE49-F238E27FC236}">
                <a16:creationId xmlns:a16="http://schemas.microsoft.com/office/drawing/2014/main" id="{84A0E039-423D-260F-4437-2487E8C64BDB}"/>
              </a:ext>
            </a:extLst>
          </p:cNvPr>
          <p:cNvSpPr>
            <a:spLocks noChangeAspect="1"/>
          </p:cNvSpPr>
          <p:nvPr/>
        </p:nvSpPr>
        <p:spPr>
          <a:xfrm>
            <a:off x="11579156" y="131706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9" name="Oval 248">
            <a:extLst>
              <a:ext uri="{FF2B5EF4-FFF2-40B4-BE49-F238E27FC236}">
                <a16:creationId xmlns:a16="http://schemas.microsoft.com/office/drawing/2014/main" id="{15975944-F434-CF8F-6377-798E2CF9BAE6}"/>
              </a:ext>
            </a:extLst>
          </p:cNvPr>
          <p:cNvSpPr>
            <a:spLocks noChangeAspect="1"/>
          </p:cNvSpPr>
          <p:nvPr/>
        </p:nvSpPr>
        <p:spPr>
          <a:xfrm>
            <a:off x="11366349" y="19785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cxnSp>
        <p:nvCxnSpPr>
          <p:cNvPr id="178" name="Straight Connector 177">
            <a:extLst>
              <a:ext uri="{FF2B5EF4-FFF2-40B4-BE49-F238E27FC236}">
                <a16:creationId xmlns:a16="http://schemas.microsoft.com/office/drawing/2014/main" id="{DCD718FB-42BA-EFC7-B471-E3DAA0408A58}"/>
              </a:ext>
            </a:extLst>
          </p:cNvPr>
          <p:cNvCxnSpPr>
            <a:cxnSpLocks/>
          </p:cNvCxnSpPr>
          <p:nvPr/>
        </p:nvCxnSpPr>
        <p:spPr>
          <a:xfrm flipH="1" flipV="1">
            <a:off x="9049055" y="1287351"/>
            <a:ext cx="1242428" cy="1282615"/>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id="{2E0FE082-0D0C-89CC-E362-149FFE736999}"/>
              </a:ext>
            </a:extLst>
          </p:cNvPr>
          <p:cNvCxnSpPr>
            <a:cxnSpLocks/>
          </p:cNvCxnSpPr>
          <p:nvPr/>
        </p:nvCxnSpPr>
        <p:spPr>
          <a:xfrm>
            <a:off x="3705690" y="3988936"/>
            <a:ext cx="1641801" cy="216190"/>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cxnSp>
        <p:nvCxnSpPr>
          <p:cNvPr id="168" name="Straight Connector 167">
            <a:extLst>
              <a:ext uri="{FF2B5EF4-FFF2-40B4-BE49-F238E27FC236}">
                <a16:creationId xmlns:a16="http://schemas.microsoft.com/office/drawing/2014/main" id="{082F974E-42CF-A170-403B-DA3BB0D112A0}"/>
              </a:ext>
            </a:extLst>
          </p:cNvPr>
          <p:cNvCxnSpPr>
            <a:cxnSpLocks/>
          </p:cNvCxnSpPr>
          <p:nvPr/>
        </p:nvCxnSpPr>
        <p:spPr>
          <a:xfrm flipH="1">
            <a:off x="5482875" y="2808372"/>
            <a:ext cx="1114769" cy="1446404"/>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124DBE70-662A-392C-4CA2-CCFBB0EF0725}"/>
              </a:ext>
            </a:extLst>
          </p:cNvPr>
          <p:cNvCxnSpPr>
            <a:cxnSpLocks/>
          </p:cNvCxnSpPr>
          <p:nvPr/>
        </p:nvCxnSpPr>
        <p:spPr>
          <a:xfrm flipH="1">
            <a:off x="6918674" y="1341756"/>
            <a:ext cx="2102008" cy="1184421"/>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cxnSp>
        <p:nvCxnSpPr>
          <p:cNvPr id="160" name="Straight Connector 159">
            <a:extLst>
              <a:ext uri="{FF2B5EF4-FFF2-40B4-BE49-F238E27FC236}">
                <a16:creationId xmlns:a16="http://schemas.microsoft.com/office/drawing/2014/main" id="{ADA09CE1-80C6-CB07-7C2B-0027FB385EB8}"/>
              </a:ext>
            </a:extLst>
          </p:cNvPr>
          <p:cNvCxnSpPr>
            <a:cxnSpLocks/>
          </p:cNvCxnSpPr>
          <p:nvPr/>
        </p:nvCxnSpPr>
        <p:spPr>
          <a:xfrm flipV="1">
            <a:off x="2097891" y="4083336"/>
            <a:ext cx="1396003" cy="1127592"/>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02E61984-F812-925D-1914-4F35112ABB05}"/>
              </a:ext>
            </a:extLst>
          </p:cNvPr>
          <p:cNvSpPr>
            <a:spLocks noChangeAspect="1"/>
          </p:cNvSpPr>
          <p:nvPr/>
        </p:nvSpPr>
        <p:spPr>
          <a:xfrm>
            <a:off x="2416703" y="456110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 name="Oval 21">
            <a:extLst>
              <a:ext uri="{FF2B5EF4-FFF2-40B4-BE49-F238E27FC236}">
                <a16:creationId xmlns:a16="http://schemas.microsoft.com/office/drawing/2014/main" id="{F8352171-998D-9F5A-FA9A-F33FE9BA9B94}"/>
              </a:ext>
            </a:extLst>
          </p:cNvPr>
          <p:cNvSpPr>
            <a:spLocks noChangeAspect="1"/>
          </p:cNvSpPr>
          <p:nvPr/>
        </p:nvSpPr>
        <p:spPr>
          <a:xfrm>
            <a:off x="3895700" y="3344081"/>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 name="Oval 22">
            <a:extLst>
              <a:ext uri="{FF2B5EF4-FFF2-40B4-BE49-F238E27FC236}">
                <a16:creationId xmlns:a16="http://schemas.microsoft.com/office/drawing/2014/main" id="{BFCA302A-A516-A6EA-0BFB-4A7BA33A2816}"/>
              </a:ext>
            </a:extLst>
          </p:cNvPr>
          <p:cNvSpPr>
            <a:spLocks noChangeAspect="1"/>
          </p:cNvSpPr>
          <p:nvPr/>
        </p:nvSpPr>
        <p:spPr>
          <a:xfrm>
            <a:off x="5113548" y="2903322"/>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 name="Oval 24">
            <a:extLst>
              <a:ext uri="{FF2B5EF4-FFF2-40B4-BE49-F238E27FC236}">
                <a16:creationId xmlns:a16="http://schemas.microsoft.com/office/drawing/2014/main" id="{14C6E566-6A8E-4EC3-079F-E64C042A8F64}"/>
              </a:ext>
            </a:extLst>
          </p:cNvPr>
          <p:cNvSpPr>
            <a:spLocks noChangeAspect="1"/>
          </p:cNvSpPr>
          <p:nvPr/>
        </p:nvSpPr>
        <p:spPr>
          <a:xfrm>
            <a:off x="5023819" y="3785057"/>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 name="Oval 25">
            <a:extLst>
              <a:ext uri="{FF2B5EF4-FFF2-40B4-BE49-F238E27FC236}">
                <a16:creationId xmlns:a16="http://schemas.microsoft.com/office/drawing/2014/main" id="{EC8B14E5-121D-746B-2EE7-B0C5638A8C31}"/>
              </a:ext>
            </a:extLst>
          </p:cNvPr>
          <p:cNvSpPr>
            <a:spLocks noChangeAspect="1"/>
          </p:cNvSpPr>
          <p:nvPr/>
        </p:nvSpPr>
        <p:spPr>
          <a:xfrm>
            <a:off x="5647873" y="2292703"/>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 name="Oval 26">
            <a:extLst>
              <a:ext uri="{FF2B5EF4-FFF2-40B4-BE49-F238E27FC236}">
                <a16:creationId xmlns:a16="http://schemas.microsoft.com/office/drawing/2014/main" id="{F3553DAE-9F38-A9B5-8CB9-C93AAB9B479A}"/>
              </a:ext>
            </a:extLst>
          </p:cNvPr>
          <p:cNvSpPr>
            <a:spLocks noChangeAspect="1"/>
          </p:cNvSpPr>
          <p:nvPr/>
        </p:nvSpPr>
        <p:spPr>
          <a:xfrm rot="3268785">
            <a:off x="8253494" y="339335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 name="Oval 29">
            <a:extLst>
              <a:ext uri="{FF2B5EF4-FFF2-40B4-BE49-F238E27FC236}">
                <a16:creationId xmlns:a16="http://schemas.microsoft.com/office/drawing/2014/main" id="{BE5482E4-2984-8117-D4E1-59F4743A3610}"/>
              </a:ext>
            </a:extLst>
          </p:cNvPr>
          <p:cNvSpPr>
            <a:spLocks noChangeAspect="1"/>
          </p:cNvSpPr>
          <p:nvPr/>
        </p:nvSpPr>
        <p:spPr>
          <a:xfrm>
            <a:off x="9562947" y="2988241"/>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1" name="Oval 30">
            <a:extLst>
              <a:ext uri="{FF2B5EF4-FFF2-40B4-BE49-F238E27FC236}">
                <a16:creationId xmlns:a16="http://schemas.microsoft.com/office/drawing/2014/main" id="{787B5390-B178-654B-4C48-06B3BC4A9388}"/>
              </a:ext>
            </a:extLst>
          </p:cNvPr>
          <p:cNvSpPr>
            <a:spLocks noChangeAspect="1"/>
          </p:cNvSpPr>
          <p:nvPr/>
        </p:nvSpPr>
        <p:spPr>
          <a:xfrm>
            <a:off x="9049055" y="1855866"/>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2" name="Oval 31">
            <a:extLst>
              <a:ext uri="{FF2B5EF4-FFF2-40B4-BE49-F238E27FC236}">
                <a16:creationId xmlns:a16="http://schemas.microsoft.com/office/drawing/2014/main" id="{EC454FE1-0317-948C-7449-E3AE7C7AC646}"/>
              </a:ext>
            </a:extLst>
          </p:cNvPr>
          <p:cNvSpPr>
            <a:spLocks noChangeAspect="1"/>
          </p:cNvSpPr>
          <p:nvPr/>
        </p:nvSpPr>
        <p:spPr>
          <a:xfrm>
            <a:off x="8528794" y="10196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3" name="Oval 32">
            <a:extLst>
              <a:ext uri="{FF2B5EF4-FFF2-40B4-BE49-F238E27FC236}">
                <a16:creationId xmlns:a16="http://schemas.microsoft.com/office/drawing/2014/main" id="{C40AE68B-B17C-148A-A124-AE24B6388127}"/>
              </a:ext>
            </a:extLst>
          </p:cNvPr>
          <p:cNvSpPr>
            <a:spLocks noChangeAspect="1"/>
          </p:cNvSpPr>
          <p:nvPr/>
        </p:nvSpPr>
        <p:spPr>
          <a:xfrm>
            <a:off x="9523904" y="100564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4" name="Oval 33">
            <a:extLst>
              <a:ext uri="{FF2B5EF4-FFF2-40B4-BE49-F238E27FC236}">
                <a16:creationId xmlns:a16="http://schemas.microsoft.com/office/drawing/2014/main" id="{E4D79C14-4780-4A18-C425-65B7BAD7D2F5}"/>
              </a:ext>
            </a:extLst>
          </p:cNvPr>
          <p:cNvSpPr>
            <a:spLocks noChangeAspect="1"/>
          </p:cNvSpPr>
          <p:nvPr/>
        </p:nvSpPr>
        <p:spPr>
          <a:xfrm>
            <a:off x="10584293" y="3280713"/>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5" name="Oval 34">
            <a:extLst>
              <a:ext uri="{FF2B5EF4-FFF2-40B4-BE49-F238E27FC236}">
                <a16:creationId xmlns:a16="http://schemas.microsoft.com/office/drawing/2014/main" id="{52F51F3F-F9A2-39AB-3E35-2B63730755BD}"/>
              </a:ext>
            </a:extLst>
          </p:cNvPr>
          <p:cNvSpPr>
            <a:spLocks noChangeAspect="1"/>
          </p:cNvSpPr>
          <p:nvPr/>
        </p:nvSpPr>
        <p:spPr>
          <a:xfrm>
            <a:off x="10726808" y="1926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6" name="Oval 35">
            <a:extLst>
              <a:ext uri="{FF2B5EF4-FFF2-40B4-BE49-F238E27FC236}">
                <a16:creationId xmlns:a16="http://schemas.microsoft.com/office/drawing/2014/main" id="{579B2B6E-3B07-420B-95A7-224A94D8F482}"/>
              </a:ext>
            </a:extLst>
          </p:cNvPr>
          <p:cNvSpPr>
            <a:spLocks noChangeAspect="1"/>
          </p:cNvSpPr>
          <p:nvPr/>
        </p:nvSpPr>
        <p:spPr>
          <a:xfrm flipH="1">
            <a:off x="9523905" y="13026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7" name="Oval 36">
            <a:extLst>
              <a:ext uri="{FF2B5EF4-FFF2-40B4-BE49-F238E27FC236}">
                <a16:creationId xmlns:a16="http://schemas.microsoft.com/office/drawing/2014/main" id="{375B4611-2F7D-8A84-C560-C31F66976EF8}"/>
              </a:ext>
            </a:extLst>
          </p:cNvPr>
          <p:cNvSpPr>
            <a:spLocks noChangeAspect="1"/>
          </p:cNvSpPr>
          <p:nvPr/>
        </p:nvSpPr>
        <p:spPr>
          <a:xfrm>
            <a:off x="5858048" y="462316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8" name="Oval 37">
            <a:extLst>
              <a:ext uri="{FF2B5EF4-FFF2-40B4-BE49-F238E27FC236}">
                <a16:creationId xmlns:a16="http://schemas.microsoft.com/office/drawing/2014/main" id="{A6AAAE43-D256-D91A-CC09-B1D77091849C}"/>
              </a:ext>
            </a:extLst>
          </p:cNvPr>
          <p:cNvSpPr>
            <a:spLocks noChangeAspect="1"/>
          </p:cNvSpPr>
          <p:nvPr/>
        </p:nvSpPr>
        <p:spPr>
          <a:xfrm>
            <a:off x="2927691" y="56123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9" name="Oval 38">
            <a:extLst>
              <a:ext uri="{FF2B5EF4-FFF2-40B4-BE49-F238E27FC236}">
                <a16:creationId xmlns:a16="http://schemas.microsoft.com/office/drawing/2014/main" id="{AC612A63-FE4C-DF27-E3A1-D0E9BDD10EA1}"/>
              </a:ext>
            </a:extLst>
          </p:cNvPr>
          <p:cNvSpPr>
            <a:spLocks noChangeAspect="1"/>
          </p:cNvSpPr>
          <p:nvPr/>
        </p:nvSpPr>
        <p:spPr>
          <a:xfrm>
            <a:off x="5687073" y="147622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0" name="Oval 39">
            <a:extLst>
              <a:ext uri="{FF2B5EF4-FFF2-40B4-BE49-F238E27FC236}">
                <a16:creationId xmlns:a16="http://schemas.microsoft.com/office/drawing/2014/main" id="{48A9488F-73BB-66A1-71C8-8586B2521EB5}"/>
              </a:ext>
            </a:extLst>
          </p:cNvPr>
          <p:cNvSpPr>
            <a:spLocks noChangeAspect="1"/>
          </p:cNvSpPr>
          <p:nvPr/>
        </p:nvSpPr>
        <p:spPr>
          <a:xfrm>
            <a:off x="5880907" y="152887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2" name="Oval 41">
            <a:extLst>
              <a:ext uri="{FF2B5EF4-FFF2-40B4-BE49-F238E27FC236}">
                <a16:creationId xmlns:a16="http://schemas.microsoft.com/office/drawing/2014/main" id="{7A71DFB6-55C0-A620-43F5-8A558805866B}"/>
              </a:ext>
            </a:extLst>
          </p:cNvPr>
          <p:cNvSpPr>
            <a:spLocks noChangeAspect="1"/>
          </p:cNvSpPr>
          <p:nvPr/>
        </p:nvSpPr>
        <p:spPr>
          <a:xfrm>
            <a:off x="10915823" y="200578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4" name="Oval 43">
            <a:extLst>
              <a:ext uri="{FF2B5EF4-FFF2-40B4-BE49-F238E27FC236}">
                <a16:creationId xmlns:a16="http://schemas.microsoft.com/office/drawing/2014/main" id="{328F33F9-DE5A-56AD-0411-B4B21FD8D799}"/>
              </a:ext>
            </a:extLst>
          </p:cNvPr>
          <p:cNvSpPr>
            <a:spLocks noChangeAspect="1"/>
          </p:cNvSpPr>
          <p:nvPr/>
        </p:nvSpPr>
        <p:spPr>
          <a:xfrm>
            <a:off x="6050281" y="136278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5" name="Oval 44">
            <a:extLst>
              <a:ext uri="{FF2B5EF4-FFF2-40B4-BE49-F238E27FC236}">
                <a16:creationId xmlns:a16="http://schemas.microsoft.com/office/drawing/2014/main" id="{8BB6B0D1-F61C-090F-AD6B-3A5512FAF66B}"/>
              </a:ext>
            </a:extLst>
          </p:cNvPr>
          <p:cNvSpPr>
            <a:spLocks noChangeAspect="1"/>
          </p:cNvSpPr>
          <p:nvPr/>
        </p:nvSpPr>
        <p:spPr>
          <a:xfrm>
            <a:off x="6259857" y="149390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6" name="Oval 45">
            <a:extLst>
              <a:ext uri="{FF2B5EF4-FFF2-40B4-BE49-F238E27FC236}">
                <a16:creationId xmlns:a16="http://schemas.microsoft.com/office/drawing/2014/main" id="{764F2B31-48BF-364E-25BB-E4C63A8480DE}"/>
              </a:ext>
            </a:extLst>
          </p:cNvPr>
          <p:cNvSpPr>
            <a:spLocks noChangeAspect="1"/>
          </p:cNvSpPr>
          <p:nvPr/>
        </p:nvSpPr>
        <p:spPr>
          <a:xfrm>
            <a:off x="7045869" y="415155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7" name="Oval 46">
            <a:extLst>
              <a:ext uri="{FF2B5EF4-FFF2-40B4-BE49-F238E27FC236}">
                <a16:creationId xmlns:a16="http://schemas.microsoft.com/office/drawing/2014/main" id="{52CA1DEC-19BA-6E11-968F-D260E2F2F7DB}"/>
              </a:ext>
            </a:extLst>
          </p:cNvPr>
          <p:cNvSpPr>
            <a:spLocks noChangeAspect="1"/>
          </p:cNvSpPr>
          <p:nvPr/>
        </p:nvSpPr>
        <p:spPr>
          <a:xfrm>
            <a:off x="8985851" y="87041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68" name="Oval 67">
            <a:extLst>
              <a:ext uri="{FF2B5EF4-FFF2-40B4-BE49-F238E27FC236}">
                <a16:creationId xmlns:a16="http://schemas.microsoft.com/office/drawing/2014/main" id="{77F5F657-2445-4CA8-1B10-5AA0EB0E928F}"/>
              </a:ext>
            </a:extLst>
          </p:cNvPr>
          <p:cNvSpPr>
            <a:spLocks noChangeAspect="1"/>
          </p:cNvSpPr>
          <p:nvPr/>
        </p:nvSpPr>
        <p:spPr>
          <a:xfrm>
            <a:off x="7427942" y="346990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69" name="Oval 68">
            <a:extLst>
              <a:ext uri="{FF2B5EF4-FFF2-40B4-BE49-F238E27FC236}">
                <a16:creationId xmlns:a16="http://schemas.microsoft.com/office/drawing/2014/main" id="{E11E292F-28A4-E260-8815-7A3008458D15}"/>
              </a:ext>
            </a:extLst>
          </p:cNvPr>
          <p:cNvSpPr>
            <a:spLocks noChangeAspect="1"/>
          </p:cNvSpPr>
          <p:nvPr/>
        </p:nvSpPr>
        <p:spPr>
          <a:xfrm rot="3268785">
            <a:off x="7598899" y="375578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0" name="Oval 69">
            <a:extLst>
              <a:ext uri="{FF2B5EF4-FFF2-40B4-BE49-F238E27FC236}">
                <a16:creationId xmlns:a16="http://schemas.microsoft.com/office/drawing/2014/main" id="{A094E04B-32DC-F01A-4A20-A90EE8D83180}"/>
              </a:ext>
            </a:extLst>
          </p:cNvPr>
          <p:cNvSpPr>
            <a:spLocks noChangeAspect="1"/>
          </p:cNvSpPr>
          <p:nvPr/>
        </p:nvSpPr>
        <p:spPr>
          <a:xfrm rot="3268785">
            <a:off x="7470477" y="427997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1" name="Oval 70">
            <a:extLst>
              <a:ext uri="{FF2B5EF4-FFF2-40B4-BE49-F238E27FC236}">
                <a16:creationId xmlns:a16="http://schemas.microsoft.com/office/drawing/2014/main" id="{7312DA55-4416-5B5C-B899-A17154B367F8}"/>
              </a:ext>
            </a:extLst>
          </p:cNvPr>
          <p:cNvSpPr>
            <a:spLocks noChangeAspect="1"/>
          </p:cNvSpPr>
          <p:nvPr/>
        </p:nvSpPr>
        <p:spPr>
          <a:xfrm>
            <a:off x="7282756" y="38796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2" name="Oval 71">
            <a:extLst>
              <a:ext uri="{FF2B5EF4-FFF2-40B4-BE49-F238E27FC236}">
                <a16:creationId xmlns:a16="http://schemas.microsoft.com/office/drawing/2014/main" id="{B68860CB-DDE4-38C1-5DB0-FC8726D51A00}"/>
              </a:ext>
            </a:extLst>
          </p:cNvPr>
          <p:cNvSpPr>
            <a:spLocks noChangeAspect="1"/>
          </p:cNvSpPr>
          <p:nvPr/>
        </p:nvSpPr>
        <p:spPr>
          <a:xfrm rot="3268785">
            <a:off x="7934411" y="374748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4" name="Oval 73">
            <a:extLst>
              <a:ext uri="{FF2B5EF4-FFF2-40B4-BE49-F238E27FC236}">
                <a16:creationId xmlns:a16="http://schemas.microsoft.com/office/drawing/2014/main" id="{B17370D4-9CCB-0CF7-8749-95F7A47A5A1E}"/>
              </a:ext>
            </a:extLst>
          </p:cNvPr>
          <p:cNvSpPr>
            <a:spLocks noChangeAspect="1"/>
          </p:cNvSpPr>
          <p:nvPr/>
        </p:nvSpPr>
        <p:spPr>
          <a:xfrm rot="3268785">
            <a:off x="7718107" y="397472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5" name="Oval 74">
            <a:extLst>
              <a:ext uri="{FF2B5EF4-FFF2-40B4-BE49-F238E27FC236}">
                <a16:creationId xmlns:a16="http://schemas.microsoft.com/office/drawing/2014/main" id="{85D4D9C7-CEB2-7495-5AAA-5813FBCB46BF}"/>
              </a:ext>
            </a:extLst>
          </p:cNvPr>
          <p:cNvSpPr>
            <a:spLocks noChangeAspect="1"/>
          </p:cNvSpPr>
          <p:nvPr/>
        </p:nvSpPr>
        <p:spPr>
          <a:xfrm>
            <a:off x="7506556" y="3282321"/>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6" name="Oval 75">
            <a:extLst>
              <a:ext uri="{FF2B5EF4-FFF2-40B4-BE49-F238E27FC236}">
                <a16:creationId xmlns:a16="http://schemas.microsoft.com/office/drawing/2014/main" id="{9C18127F-6822-6736-5407-7D3605A39799}"/>
              </a:ext>
            </a:extLst>
          </p:cNvPr>
          <p:cNvSpPr>
            <a:spLocks noChangeAspect="1"/>
          </p:cNvSpPr>
          <p:nvPr/>
        </p:nvSpPr>
        <p:spPr>
          <a:xfrm>
            <a:off x="10250114" y="3158078"/>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7" name="Oval 76">
            <a:extLst>
              <a:ext uri="{FF2B5EF4-FFF2-40B4-BE49-F238E27FC236}">
                <a16:creationId xmlns:a16="http://schemas.microsoft.com/office/drawing/2014/main" id="{0720AE42-8F0F-6188-4658-8DDE94BD2BCA}"/>
              </a:ext>
            </a:extLst>
          </p:cNvPr>
          <p:cNvSpPr>
            <a:spLocks noChangeAspect="1"/>
          </p:cNvSpPr>
          <p:nvPr/>
        </p:nvSpPr>
        <p:spPr>
          <a:xfrm>
            <a:off x="7812734" y="334408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8" name="Oval 77">
            <a:extLst>
              <a:ext uri="{FF2B5EF4-FFF2-40B4-BE49-F238E27FC236}">
                <a16:creationId xmlns:a16="http://schemas.microsoft.com/office/drawing/2014/main" id="{10160B9C-37EC-1A25-D0ED-14B6EBA13040}"/>
              </a:ext>
            </a:extLst>
          </p:cNvPr>
          <p:cNvSpPr>
            <a:spLocks noChangeAspect="1"/>
          </p:cNvSpPr>
          <p:nvPr/>
        </p:nvSpPr>
        <p:spPr>
          <a:xfrm>
            <a:off x="1847246" y="47180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9" name="Oval 78">
            <a:extLst>
              <a:ext uri="{FF2B5EF4-FFF2-40B4-BE49-F238E27FC236}">
                <a16:creationId xmlns:a16="http://schemas.microsoft.com/office/drawing/2014/main" id="{02AD205D-A4C5-C4F6-05E1-2FB81C1EB3F0}"/>
              </a:ext>
            </a:extLst>
          </p:cNvPr>
          <p:cNvSpPr>
            <a:spLocks noChangeAspect="1"/>
          </p:cNvSpPr>
          <p:nvPr/>
        </p:nvSpPr>
        <p:spPr>
          <a:xfrm>
            <a:off x="7096178" y="36301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0" name="Oval 79">
            <a:extLst>
              <a:ext uri="{FF2B5EF4-FFF2-40B4-BE49-F238E27FC236}">
                <a16:creationId xmlns:a16="http://schemas.microsoft.com/office/drawing/2014/main" id="{51D8108B-C3B5-EB7C-AB80-F7E502718C22}"/>
              </a:ext>
            </a:extLst>
          </p:cNvPr>
          <p:cNvSpPr>
            <a:spLocks noChangeAspect="1"/>
          </p:cNvSpPr>
          <p:nvPr/>
        </p:nvSpPr>
        <p:spPr>
          <a:xfrm>
            <a:off x="1667393" y="4623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1" name="Oval 80">
            <a:extLst>
              <a:ext uri="{FF2B5EF4-FFF2-40B4-BE49-F238E27FC236}">
                <a16:creationId xmlns:a16="http://schemas.microsoft.com/office/drawing/2014/main" id="{EC70EEC5-B470-BB2C-5356-3F752CE249F4}"/>
              </a:ext>
            </a:extLst>
          </p:cNvPr>
          <p:cNvSpPr>
            <a:spLocks noChangeAspect="1"/>
          </p:cNvSpPr>
          <p:nvPr/>
        </p:nvSpPr>
        <p:spPr>
          <a:xfrm>
            <a:off x="7190528" y="33672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2" name="Oval 81">
            <a:extLst>
              <a:ext uri="{FF2B5EF4-FFF2-40B4-BE49-F238E27FC236}">
                <a16:creationId xmlns:a16="http://schemas.microsoft.com/office/drawing/2014/main" id="{726314D4-7D72-C75D-A9A2-5F6815EDFBB6}"/>
              </a:ext>
            </a:extLst>
          </p:cNvPr>
          <p:cNvSpPr>
            <a:spLocks noChangeAspect="1"/>
          </p:cNvSpPr>
          <p:nvPr/>
        </p:nvSpPr>
        <p:spPr>
          <a:xfrm>
            <a:off x="5949694" y="467088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3" name="Oval 82">
            <a:extLst>
              <a:ext uri="{FF2B5EF4-FFF2-40B4-BE49-F238E27FC236}">
                <a16:creationId xmlns:a16="http://schemas.microsoft.com/office/drawing/2014/main" id="{555E3409-6BB8-4E63-DBE9-91039F14590A}"/>
              </a:ext>
            </a:extLst>
          </p:cNvPr>
          <p:cNvSpPr>
            <a:spLocks noChangeAspect="1"/>
          </p:cNvSpPr>
          <p:nvPr/>
        </p:nvSpPr>
        <p:spPr>
          <a:xfrm>
            <a:off x="5903766" y="45382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4" name="Oval 83">
            <a:extLst>
              <a:ext uri="{FF2B5EF4-FFF2-40B4-BE49-F238E27FC236}">
                <a16:creationId xmlns:a16="http://schemas.microsoft.com/office/drawing/2014/main" id="{7EB5A886-69C8-C057-B012-BFDDB9C4B2C1}"/>
              </a:ext>
            </a:extLst>
          </p:cNvPr>
          <p:cNvSpPr>
            <a:spLocks noChangeAspect="1"/>
          </p:cNvSpPr>
          <p:nvPr/>
        </p:nvSpPr>
        <p:spPr>
          <a:xfrm>
            <a:off x="7021440" y="3466433"/>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5" name="Oval 84">
            <a:extLst>
              <a:ext uri="{FF2B5EF4-FFF2-40B4-BE49-F238E27FC236}">
                <a16:creationId xmlns:a16="http://schemas.microsoft.com/office/drawing/2014/main" id="{ADF26061-C1C7-ADA2-2A54-D2E53B1D40E5}"/>
              </a:ext>
            </a:extLst>
          </p:cNvPr>
          <p:cNvSpPr>
            <a:spLocks noChangeAspect="1"/>
          </p:cNvSpPr>
          <p:nvPr/>
        </p:nvSpPr>
        <p:spPr>
          <a:xfrm>
            <a:off x="3980619" y="4378907"/>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6" name="Oval 85">
            <a:extLst>
              <a:ext uri="{FF2B5EF4-FFF2-40B4-BE49-F238E27FC236}">
                <a16:creationId xmlns:a16="http://schemas.microsoft.com/office/drawing/2014/main" id="{93687434-A672-DD37-1BCA-F3B7F37AEB8E}"/>
              </a:ext>
            </a:extLst>
          </p:cNvPr>
          <p:cNvSpPr>
            <a:spLocks noChangeAspect="1"/>
          </p:cNvSpPr>
          <p:nvPr/>
        </p:nvSpPr>
        <p:spPr>
          <a:xfrm>
            <a:off x="5198467" y="3589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7" name="Oval 86">
            <a:extLst>
              <a:ext uri="{FF2B5EF4-FFF2-40B4-BE49-F238E27FC236}">
                <a16:creationId xmlns:a16="http://schemas.microsoft.com/office/drawing/2014/main" id="{6B5F8302-098C-5527-D55A-390316C5ED61}"/>
              </a:ext>
            </a:extLst>
          </p:cNvPr>
          <p:cNvSpPr>
            <a:spLocks noChangeAspect="1"/>
          </p:cNvSpPr>
          <p:nvPr/>
        </p:nvSpPr>
        <p:spPr>
          <a:xfrm>
            <a:off x="5063019" y="460030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8" name="Oval 87">
            <a:extLst>
              <a:ext uri="{FF2B5EF4-FFF2-40B4-BE49-F238E27FC236}">
                <a16:creationId xmlns:a16="http://schemas.microsoft.com/office/drawing/2014/main" id="{A6C1E2FD-A5BF-BCAF-00F4-670C61A9AC0E}"/>
              </a:ext>
            </a:extLst>
          </p:cNvPr>
          <p:cNvSpPr>
            <a:spLocks noChangeAspect="1"/>
          </p:cNvSpPr>
          <p:nvPr/>
        </p:nvSpPr>
        <p:spPr>
          <a:xfrm>
            <a:off x="5858047" y="395541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9" name="Oval 88">
            <a:extLst>
              <a:ext uri="{FF2B5EF4-FFF2-40B4-BE49-F238E27FC236}">
                <a16:creationId xmlns:a16="http://schemas.microsoft.com/office/drawing/2014/main" id="{A2501BFE-7003-1B4D-879F-49AD072F0D8C}"/>
              </a:ext>
            </a:extLst>
          </p:cNvPr>
          <p:cNvSpPr>
            <a:spLocks noChangeAspect="1"/>
          </p:cNvSpPr>
          <p:nvPr/>
        </p:nvSpPr>
        <p:spPr>
          <a:xfrm>
            <a:off x="6820537" y="341295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1" name="Oval 90">
            <a:extLst>
              <a:ext uri="{FF2B5EF4-FFF2-40B4-BE49-F238E27FC236}">
                <a16:creationId xmlns:a16="http://schemas.microsoft.com/office/drawing/2014/main" id="{17157F81-95CF-7F36-9682-9EE341218486}"/>
              </a:ext>
            </a:extLst>
          </p:cNvPr>
          <p:cNvSpPr>
            <a:spLocks noChangeAspect="1"/>
          </p:cNvSpPr>
          <p:nvPr/>
        </p:nvSpPr>
        <p:spPr>
          <a:xfrm>
            <a:off x="9204587" y="7825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0" name="Oval 89">
            <a:extLst>
              <a:ext uri="{FF2B5EF4-FFF2-40B4-BE49-F238E27FC236}">
                <a16:creationId xmlns:a16="http://schemas.microsoft.com/office/drawing/2014/main" id="{FFA15992-DBDB-6D15-72F1-61F5CB7BB564}"/>
              </a:ext>
            </a:extLst>
          </p:cNvPr>
          <p:cNvSpPr>
            <a:spLocks noChangeAspect="1"/>
          </p:cNvSpPr>
          <p:nvPr/>
        </p:nvSpPr>
        <p:spPr>
          <a:xfrm>
            <a:off x="6050347" y="189023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2" name="Oval 91">
            <a:extLst>
              <a:ext uri="{FF2B5EF4-FFF2-40B4-BE49-F238E27FC236}">
                <a16:creationId xmlns:a16="http://schemas.microsoft.com/office/drawing/2014/main" id="{2214C677-1E7C-7DC7-0B01-038DBAD12EA3}"/>
              </a:ext>
            </a:extLst>
          </p:cNvPr>
          <p:cNvSpPr>
            <a:spLocks noChangeAspect="1"/>
          </p:cNvSpPr>
          <p:nvPr/>
        </p:nvSpPr>
        <p:spPr>
          <a:xfrm>
            <a:off x="6027421" y="242213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4" name="Oval 93">
            <a:extLst>
              <a:ext uri="{FF2B5EF4-FFF2-40B4-BE49-F238E27FC236}">
                <a16:creationId xmlns:a16="http://schemas.microsoft.com/office/drawing/2014/main" id="{6ABB8C01-A1AE-6E05-05AE-FAF427C565E7}"/>
              </a:ext>
            </a:extLst>
          </p:cNvPr>
          <p:cNvSpPr>
            <a:spLocks noChangeAspect="1"/>
          </p:cNvSpPr>
          <p:nvPr/>
        </p:nvSpPr>
        <p:spPr>
          <a:xfrm>
            <a:off x="5399256" y="268623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6" name="Oval 95">
            <a:extLst>
              <a:ext uri="{FF2B5EF4-FFF2-40B4-BE49-F238E27FC236}">
                <a16:creationId xmlns:a16="http://schemas.microsoft.com/office/drawing/2014/main" id="{918CE462-0A1D-5469-FE9C-9DB643459E9C}"/>
              </a:ext>
            </a:extLst>
          </p:cNvPr>
          <p:cNvSpPr>
            <a:spLocks noChangeAspect="1"/>
          </p:cNvSpPr>
          <p:nvPr/>
        </p:nvSpPr>
        <p:spPr>
          <a:xfrm>
            <a:off x="5403580" y="2043682"/>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5" name="Oval 94">
            <a:extLst>
              <a:ext uri="{FF2B5EF4-FFF2-40B4-BE49-F238E27FC236}">
                <a16:creationId xmlns:a16="http://schemas.microsoft.com/office/drawing/2014/main" id="{0FB887E9-AED7-905A-99A8-766E4C123E05}"/>
              </a:ext>
            </a:extLst>
          </p:cNvPr>
          <p:cNvSpPr>
            <a:spLocks noChangeAspect="1"/>
          </p:cNvSpPr>
          <p:nvPr/>
        </p:nvSpPr>
        <p:spPr>
          <a:xfrm>
            <a:off x="6146507" y="212398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8" name="Oval 97">
            <a:extLst>
              <a:ext uri="{FF2B5EF4-FFF2-40B4-BE49-F238E27FC236}">
                <a16:creationId xmlns:a16="http://schemas.microsoft.com/office/drawing/2014/main" id="{7F896F14-5AAE-B023-71F2-53CD14E89433}"/>
              </a:ext>
            </a:extLst>
          </p:cNvPr>
          <p:cNvSpPr>
            <a:spLocks noChangeAspect="1"/>
          </p:cNvSpPr>
          <p:nvPr/>
        </p:nvSpPr>
        <p:spPr>
          <a:xfrm>
            <a:off x="1983899" y="464802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4" name="Oval 103">
            <a:extLst>
              <a:ext uri="{FF2B5EF4-FFF2-40B4-BE49-F238E27FC236}">
                <a16:creationId xmlns:a16="http://schemas.microsoft.com/office/drawing/2014/main" id="{20959F77-ADF0-BB99-6DB1-7EB2A55F391C}"/>
              </a:ext>
            </a:extLst>
          </p:cNvPr>
          <p:cNvSpPr>
            <a:spLocks noChangeAspect="1"/>
          </p:cNvSpPr>
          <p:nvPr/>
        </p:nvSpPr>
        <p:spPr>
          <a:xfrm>
            <a:off x="3143497" y="3693722"/>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7" name="Oval 106">
            <a:extLst>
              <a:ext uri="{FF2B5EF4-FFF2-40B4-BE49-F238E27FC236}">
                <a16:creationId xmlns:a16="http://schemas.microsoft.com/office/drawing/2014/main" id="{3709B1F8-228A-6C33-6644-97245B43CBB9}"/>
              </a:ext>
            </a:extLst>
          </p:cNvPr>
          <p:cNvSpPr>
            <a:spLocks noChangeAspect="1"/>
          </p:cNvSpPr>
          <p:nvPr/>
        </p:nvSpPr>
        <p:spPr>
          <a:xfrm flipH="1">
            <a:off x="8965506" y="16891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8" name="Oval 107">
            <a:extLst>
              <a:ext uri="{FF2B5EF4-FFF2-40B4-BE49-F238E27FC236}">
                <a16:creationId xmlns:a16="http://schemas.microsoft.com/office/drawing/2014/main" id="{43C08026-4E31-3F36-208C-771E885F29F6}"/>
              </a:ext>
            </a:extLst>
          </p:cNvPr>
          <p:cNvSpPr>
            <a:spLocks noChangeAspect="1"/>
          </p:cNvSpPr>
          <p:nvPr/>
        </p:nvSpPr>
        <p:spPr>
          <a:xfrm flipH="1">
            <a:off x="9089563" y="95387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9" name="Oval 108">
            <a:extLst>
              <a:ext uri="{FF2B5EF4-FFF2-40B4-BE49-F238E27FC236}">
                <a16:creationId xmlns:a16="http://schemas.microsoft.com/office/drawing/2014/main" id="{68CAEA55-7297-0A0B-0F59-6355730CFF3F}"/>
              </a:ext>
            </a:extLst>
          </p:cNvPr>
          <p:cNvSpPr>
            <a:spLocks noChangeAspect="1"/>
          </p:cNvSpPr>
          <p:nvPr/>
        </p:nvSpPr>
        <p:spPr>
          <a:xfrm>
            <a:off x="8257447" y="13200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0" name="Oval 109">
            <a:extLst>
              <a:ext uri="{FF2B5EF4-FFF2-40B4-BE49-F238E27FC236}">
                <a16:creationId xmlns:a16="http://schemas.microsoft.com/office/drawing/2014/main" id="{E7CD4839-4258-6B16-7251-1FE5E134620F}"/>
              </a:ext>
            </a:extLst>
          </p:cNvPr>
          <p:cNvSpPr>
            <a:spLocks noChangeAspect="1"/>
          </p:cNvSpPr>
          <p:nvPr/>
        </p:nvSpPr>
        <p:spPr>
          <a:xfrm>
            <a:off x="8483075" y="125693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1" name="Oval 110">
            <a:extLst>
              <a:ext uri="{FF2B5EF4-FFF2-40B4-BE49-F238E27FC236}">
                <a16:creationId xmlns:a16="http://schemas.microsoft.com/office/drawing/2014/main" id="{A900DEB2-ED30-B198-A06B-68B655BF2DA8}"/>
              </a:ext>
            </a:extLst>
          </p:cNvPr>
          <p:cNvSpPr>
            <a:spLocks noChangeAspect="1"/>
          </p:cNvSpPr>
          <p:nvPr/>
        </p:nvSpPr>
        <p:spPr>
          <a:xfrm>
            <a:off x="7233484" y="1146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4" name="Oval 113">
            <a:extLst>
              <a:ext uri="{FF2B5EF4-FFF2-40B4-BE49-F238E27FC236}">
                <a16:creationId xmlns:a16="http://schemas.microsoft.com/office/drawing/2014/main" id="{8E5A28D4-57A5-CBA7-F368-13E0C04F95F1}"/>
              </a:ext>
            </a:extLst>
          </p:cNvPr>
          <p:cNvSpPr>
            <a:spLocks noChangeAspect="1"/>
          </p:cNvSpPr>
          <p:nvPr/>
        </p:nvSpPr>
        <p:spPr>
          <a:xfrm>
            <a:off x="7690684" y="16033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9" name="Oval 128">
            <a:extLst>
              <a:ext uri="{FF2B5EF4-FFF2-40B4-BE49-F238E27FC236}">
                <a16:creationId xmlns:a16="http://schemas.microsoft.com/office/drawing/2014/main" id="{7BE76230-B3B2-892A-310F-37010DEBEF38}"/>
              </a:ext>
            </a:extLst>
          </p:cNvPr>
          <p:cNvSpPr>
            <a:spLocks noChangeAspect="1"/>
          </p:cNvSpPr>
          <p:nvPr/>
        </p:nvSpPr>
        <p:spPr>
          <a:xfrm>
            <a:off x="5467818" y="469167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0" name="Oval 129">
            <a:extLst>
              <a:ext uri="{FF2B5EF4-FFF2-40B4-BE49-F238E27FC236}">
                <a16:creationId xmlns:a16="http://schemas.microsoft.com/office/drawing/2014/main" id="{13AC2A70-EAAF-56C0-7968-81BF0AFF016C}"/>
              </a:ext>
            </a:extLst>
          </p:cNvPr>
          <p:cNvSpPr>
            <a:spLocks noChangeAspect="1"/>
          </p:cNvSpPr>
          <p:nvPr/>
        </p:nvSpPr>
        <p:spPr>
          <a:xfrm>
            <a:off x="7647917" y="25091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1" name="Oval 130">
            <a:extLst>
              <a:ext uri="{FF2B5EF4-FFF2-40B4-BE49-F238E27FC236}">
                <a16:creationId xmlns:a16="http://schemas.microsoft.com/office/drawing/2014/main" id="{5DC9924F-0137-E713-A5A9-E77882500C31}"/>
              </a:ext>
            </a:extLst>
          </p:cNvPr>
          <p:cNvSpPr>
            <a:spLocks noChangeAspect="1"/>
          </p:cNvSpPr>
          <p:nvPr/>
        </p:nvSpPr>
        <p:spPr>
          <a:xfrm>
            <a:off x="4033634" y="389497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2" name="Oval 131">
            <a:extLst>
              <a:ext uri="{FF2B5EF4-FFF2-40B4-BE49-F238E27FC236}">
                <a16:creationId xmlns:a16="http://schemas.microsoft.com/office/drawing/2014/main" id="{6F91978A-356D-ED04-4418-D9C3330C302B}"/>
              </a:ext>
            </a:extLst>
          </p:cNvPr>
          <p:cNvSpPr>
            <a:spLocks noChangeAspect="1"/>
          </p:cNvSpPr>
          <p:nvPr/>
        </p:nvSpPr>
        <p:spPr>
          <a:xfrm>
            <a:off x="7676196" y="279578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3" name="Oval 132">
            <a:extLst>
              <a:ext uri="{FF2B5EF4-FFF2-40B4-BE49-F238E27FC236}">
                <a16:creationId xmlns:a16="http://schemas.microsoft.com/office/drawing/2014/main" id="{871E80A8-49C2-F6C5-F26F-C0604FA44A0D}"/>
              </a:ext>
            </a:extLst>
          </p:cNvPr>
          <p:cNvSpPr>
            <a:spLocks noChangeAspect="1"/>
          </p:cNvSpPr>
          <p:nvPr/>
        </p:nvSpPr>
        <p:spPr>
          <a:xfrm>
            <a:off x="2973410" y="542536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4" name="Oval 133">
            <a:extLst>
              <a:ext uri="{FF2B5EF4-FFF2-40B4-BE49-F238E27FC236}">
                <a16:creationId xmlns:a16="http://schemas.microsoft.com/office/drawing/2014/main" id="{2DF956F4-88E2-72F2-6907-8DC400AAE103}"/>
              </a:ext>
            </a:extLst>
          </p:cNvPr>
          <p:cNvSpPr>
            <a:spLocks noChangeAspect="1"/>
          </p:cNvSpPr>
          <p:nvPr/>
        </p:nvSpPr>
        <p:spPr>
          <a:xfrm>
            <a:off x="6151190" y="284620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7" name="Oval 136">
            <a:extLst>
              <a:ext uri="{FF2B5EF4-FFF2-40B4-BE49-F238E27FC236}">
                <a16:creationId xmlns:a16="http://schemas.microsoft.com/office/drawing/2014/main" id="{DFAFE1F6-4DC4-CB92-94EA-3E0AB4E2BB8E}"/>
              </a:ext>
            </a:extLst>
          </p:cNvPr>
          <p:cNvSpPr>
            <a:spLocks noChangeAspect="1"/>
          </p:cNvSpPr>
          <p:nvPr/>
        </p:nvSpPr>
        <p:spPr>
          <a:xfrm>
            <a:off x="5442780" y="38167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8" name="Oval 137">
            <a:extLst>
              <a:ext uri="{FF2B5EF4-FFF2-40B4-BE49-F238E27FC236}">
                <a16:creationId xmlns:a16="http://schemas.microsoft.com/office/drawing/2014/main" id="{FA2C72C4-C8E3-DDEC-F326-67095F732681}"/>
              </a:ext>
            </a:extLst>
          </p:cNvPr>
          <p:cNvSpPr>
            <a:spLocks noChangeAspect="1"/>
          </p:cNvSpPr>
          <p:nvPr/>
        </p:nvSpPr>
        <p:spPr>
          <a:xfrm>
            <a:off x="5582553" y="47905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9" name="Oval 138">
            <a:extLst>
              <a:ext uri="{FF2B5EF4-FFF2-40B4-BE49-F238E27FC236}">
                <a16:creationId xmlns:a16="http://schemas.microsoft.com/office/drawing/2014/main" id="{FB07CC5B-5EA6-7B55-1236-2FD4A75534D2}"/>
              </a:ext>
            </a:extLst>
          </p:cNvPr>
          <p:cNvSpPr>
            <a:spLocks noChangeAspect="1"/>
          </p:cNvSpPr>
          <p:nvPr/>
        </p:nvSpPr>
        <p:spPr>
          <a:xfrm>
            <a:off x="5366635" y="2462759"/>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0" name="Oval 139">
            <a:extLst>
              <a:ext uri="{FF2B5EF4-FFF2-40B4-BE49-F238E27FC236}">
                <a16:creationId xmlns:a16="http://schemas.microsoft.com/office/drawing/2014/main" id="{1812E0A7-F60A-AC71-B243-5112717F9FB0}"/>
              </a:ext>
            </a:extLst>
          </p:cNvPr>
          <p:cNvSpPr>
            <a:spLocks noChangeAspect="1"/>
          </p:cNvSpPr>
          <p:nvPr/>
        </p:nvSpPr>
        <p:spPr>
          <a:xfrm>
            <a:off x="5585812" y="2756586"/>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1" name="Oval 140">
            <a:extLst>
              <a:ext uri="{FF2B5EF4-FFF2-40B4-BE49-F238E27FC236}">
                <a16:creationId xmlns:a16="http://schemas.microsoft.com/office/drawing/2014/main" id="{A3A09630-1570-6A75-A44C-B692412FF5F6}"/>
              </a:ext>
            </a:extLst>
          </p:cNvPr>
          <p:cNvSpPr>
            <a:spLocks noChangeAspect="1"/>
          </p:cNvSpPr>
          <p:nvPr/>
        </p:nvSpPr>
        <p:spPr>
          <a:xfrm>
            <a:off x="6041829" y="161802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2" name="Oval 141">
            <a:extLst>
              <a:ext uri="{FF2B5EF4-FFF2-40B4-BE49-F238E27FC236}">
                <a16:creationId xmlns:a16="http://schemas.microsoft.com/office/drawing/2014/main" id="{5BCB4FD9-C891-C8E2-2400-B62992F82ACA}"/>
              </a:ext>
            </a:extLst>
          </p:cNvPr>
          <p:cNvSpPr>
            <a:spLocks noChangeAspect="1"/>
          </p:cNvSpPr>
          <p:nvPr/>
        </p:nvSpPr>
        <p:spPr>
          <a:xfrm>
            <a:off x="6367123" y="12793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3" name="Oval 142">
            <a:extLst>
              <a:ext uri="{FF2B5EF4-FFF2-40B4-BE49-F238E27FC236}">
                <a16:creationId xmlns:a16="http://schemas.microsoft.com/office/drawing/2014/main" id="{4888F173-9104-9D16-869D-CEF6C61E576D}"/>
              </a:ext>
            </a:extLst>
          </p:cNvPr>
          <p:cNvSpPr>
            <a:spLocks noChangeAspect="1"/>
          </p:cNvSpPr>
          <p:nvPr/>
        </p:nvSpPr>
        <p:spPr>
          <a:xfrm>
            <a:off x="6758478" y="315481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4" name="Oval 143">
            <a:extLst>
              <a:ext uri="{FF2B5EF4-FFF2-40B4-BE49-F238E27FC236}">
                <a16:creationId xmlns:a16="http://schemas.microsoft.com/office/drawing/2014/main" id="{768F3B5A-95FB-2085-7FD3-F66577938238}"/>
              </a:ext>
            </a:extLst>
          </p:cNvPr>
          <p:cNvSpPr>
            <a:spLocks noChangeAspect="1"/>
          </p:cNvSpPr>
          <p:nvPr/>
        </p:nvSpPr>
        <p:spPr>
          <a:xfrm>
            <a:off x="5596534" y="172321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5" name="Oval 144">
            <a:extLst>
              <a:ext uri="{FF2B5EF4-FFF2-40B4-BE49-F238E27FC236}">
                <a16:creationId xmlns:a16="http://schemas.microsoft.com/office/drawing/2014/main" id="{096B1F51-281E-E873-63F3-B01862CC4A5B}"/>
              </a:ext>
            </a:extLst>
          </p:cNvPr>
          <p:cNvSpPr>
            <a:spLocks noChangeAspect="1"/>
          </p:cNvSpPr>
          <p:nvPr/>
        </p:nvSpPr>
        <p:spPr>
          <a:xfrm>
            <a:off x="6532718" y="21697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8" name="Oval 147">
            <a:extLst>
              <a:ext uri="{FF2B5EF4-FFF2-40B4-BE49-F238E27FC236}">
                <a16:creationId xmlns:a16="http://schemas.microsoft.com/office/drawing/2014/main" id="{E797E773-3C31-C0CF-EF6D-929654E3BC60}"/>
              </a:ext>
            </a:extLst>
          </p:cNvPr>
          <p:cNvSpPr>
            <a:spLocks noChangeAspect="1"/>
          </p:cNvSpPr>
          <p:nvPr/>
        </p:nvSpPr>
        <p:spPr>
          <a:xfrm>
            <a:off x="7832493" y="342550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1" name="Oval 150">
            <a:extLst>
              <a:ext uri="{FF2B5EF4-FFF2-40B4-BE49-F238E27FC236}">
                <a16:creationId xmlns:a16="http://schemas.microsoft.com/office/drawing/2014/main" id="{059745A0-A865-EF6D-D69E-A9BC20AF9DF3}"/>
              </a:ext>
            </a:extLst>
          </p:cNvPr>
          <p:cNvSpPr>
            <a:spLocks noChangeAspect="1"/>
          </p:cNvSpPr>
          <p:nvPr/>
        </p:nvSpPr>
        <p:spPr>
          <a:xfrm>
            <a:off x="8701786" y="8258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3" name="Oval 152">
            <a:extLst>
              <a:ext uri="{FF2B5EF4-FFF2-40B4-BE49-F238E27FC236}">
                <a16:creationId xmlns:a16="http://schemas.microsoft.com/office/drawing/2014/main" id="{7DC1E714-31BC-18F2-3CA9-B29B986CFE31}"/>
              </a:ext>
            </a:extLst>
          </p:cNvPr>
          <p:cNvSpPr>
            <a:spLocks noChangeAspect="1"/>
          </p:cNvSpPr>
          <p:nvPr/>
        </p:nvSpPr>
        <p:spPr>
          <a:xfrm>
            <a:off x="7273363" y="3013394"/>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4" name="Oval 153">
            <a:extLst>
              <a:ext uri="{FF2B5EF4-FFF2-40B4-BE49-F238E27FC236}">
                <a16:creationId xmlns:a16="http://schemas.microsoft.com/office/drawing/2014/main" id="{84790730-869A-7B4B-32B7-338F573A809E}"/>
              </a:ext>
            </a:extLst>
          </p:cNvPr>
          <p:cNvSpPr>
            <a:spLocks noChangeAspect="1"/>
          </p:cNvSpPr>
          <p:nvPr/>
        </p:nvSpPr>
        <p:spPr>
          <a:xfrm flipV="1">
            <a:off x="3563324" y="3402513"/>
            <a:ext cx="225500" cy="2255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5" name="Oval 154">
            <a:extLst>
              <a:ext uri="{FF2B5EF4-FFF2-40B4-BE49-F238E27FC236}">
                <a16:creationId xmlns:a16="http://schemas.microsoft.com/office/drawing/2014/main" id="{8E303D9A-FEE2-B118-6530-D1041B2730CF}"/>
              </a:ext>
            </a:extLst>
          </p:cNvPr>
          <p:cNvSpPr>
            <a:spLocks noChangeAspect="1"/>
          </p:cNvSpPr>
          <p:nvPr/>
        </p:nvSpPr>
        <p:spPr>
          <a:xfrm>
            <a:off x="9762838" y="26527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6" name="Oval 155">
            <a:extLst>
              <a:ext uri="{FF2B5EF4-FFF2-40B4-BE49-F238E27FC236}">
                <a16:creationId xmlns:a16="http://schemas.microsoft.com/office/drawing/2014/main" id="{9CA1F2E9-2A6B-AE1E-960E-AE17E79A344A}"/>
              </a:ext>
            </a:extLst>
          </p:cNvPr>
          <p:cNvSpPr>
            <a:spLocks noChangeAspect="1"/>
          </p:cNvSpPr>
          <p:nvPr/>
        </p:nvSpPr>
        <p:spPr>
          <a:xfrm>
            <a:off x="10561433" y="311299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7" name="Oval 156">
            <a:extLst>
              <a:ext uri="{FF2B5EF4-FFF2-40B4-BE49-F238E27FC236}">
                <a16:creationId xmlns:a16="http://schemas.microsoft.com/office/drawing/2014/main" id="{13772711-52E3-776A-09AE-A754FA1A4DEB}"/>
              </a:ext>
            </a:extLst>
          </p:cNvPr>
          <p:cNvSpPr>
            <a:spLocks noChangeAspect="1"/>
          </p:cNvSpPr>
          <p:nvPr/>
        </p:nvSpPr>
        <p:spPr>
          <a:xfrm>
            <a:off x="10803663"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8" name="Oval 157">
            <a:extLst>
              <a:ext uri="{FF2B5EF4-FFF2-40B4-BE49-F238E27FC236}">
                <a16:creationId xmlns:a16="http://schemas.microsoft.com/office/drawing/2014/main" id="{9E9B42D6-DD07-8218-EAD6-5275B7CB99B6}"/>
              </a:ext>
            </a:extLst>
          </p:cNvPr>
          <p:cNvSpPr>
            <a:spLocks noChangeAspect="1"/>
          </p:cNvSpPr>
          <p:nvPr/>
        </p:nvSpPr>
        <p:spPr>
          <a:xfrm>
            <a:off x="9756951" y="30274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1" name="Rectangle 180">
            <a:extLst>
              <a:ext uri="{FF2B5EF4-FFF2-40B4-BE49-F238E27FC236}">
                <a16:creationId xmlns:a16="http://schemas.microsoft.com/office/drawing/2014/main" id="{C2370D4F-2F35-C869-36F5-B45F5CD88A45}"/>
              </a:ext>
            </a:extLst>
          </p:cNvPr>
          <p:cNvSpPr/>
          <p:nvPr/>
        </p:nvSpPr>
        <p:spPr>
          <a:xfrm>
            <a:off x="-619932" y="-504364"/>
            <a:ext cx="13452012" cy="7880364"/>
          </a:xfrm>
          <a:prstGeom prst="rect">
            <a:avLst/>
          </a:prstGeom>
          <a:solidFill>
            <a:schemeClr val="tx1">
              <a:alpha val="4508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83" name="Oval 182">
            <a:extLst>
              <a:ext uri="{FF2B5EF4-FFF2-40B4-BE49-F238E27FC236}">
                <a16:creationId xmlns:a16="http://schemas.microsoft.com/office/drawing/2014/main" id="{354F88A8-6C0D-045B-39E4-C6382C3242A9}"/>
              </a:ext>
            </a:extLst>
          </p:cNvPr>
          <p:cNvSpPr>
            <a:spLocks noChangeAspect="1"/>
          </p:cNvSpPr>
          <p:nvPr/>
        </p:nvSpPr>
        <p:spPr>
          <a:xfrm>
            <a:off x="5209263" y="51584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4" name="Oval 183">
            <a:extLst>
              <a:ext uri="{FF2B5EF4-FFF2-40B4-BE49-F238E27FC236}">
                <a16:creationId xmlns:a16="http://schemas.microsoft.com/office/drawing/2014/main" id="{383CE777-9AD1-1A54-C29E-BEF853E6CFC5}"/>
              </a:ext>
            </a:extLst>
          </p:cNvPr>
          <p:cNvSpPr>
            <a:spLocks noChangeAspect="1"/>
          </p:cNvSpPr>
          <p:nvPr/>
        </p:nvSpPr>
        <p:spPr>
          <a:xfrm>
            <a:off x="6326250" y="53101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5" name="Oval 184">
            <a:extLst>
              <a:ext uri="{FF2B5EF4-FFF2-40B4-BE49-F238E27FC236}">
                <a16:creationId xmlns:a16="http://schemas.microsoft.com/office/drawing/2014/main" id="{BD00E8D8-59A5-5130-B2C4-453D3B2F6CD6}"/>
              </a:ext>
            </a:extLst>
          </p:cNvPr>
          <p:cNvSpPr>
            <a:spLocks noChangeAspect="1"/>
          </p:cNvSpPr>
          <p:nvPr/>
        </p:nvSpPr>
        <p:spPr>
          <a:xfrm>
            <a:off x="7277737" y="387015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6" name="Oval 185">
            <a:extLst>
              <a:ext uri="{FF2B5EF4-FFF2-40B4-BE49-F238E27FC236}">
                <a16:creationId xmlns:a16="http://schemas.microsoft.com/office/drawing/2014/main" id="{60C98F7B-584F-1762-F05D-5F8AF2F1AC69}"/>
              </a:ext>
            </a:extLst>
          </p:cNvPr>
          <p:cNvSpPr>
            <a:spLocks noChangeAspect="1"/>
          </p:cNvSpPr>
          <p:nvPr/>
        </p:nvSpPr>
        <p:spPr>
          <a:xfrm>
            <a:off x="7430137" y="402255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8" name="Oval 187">
            <a:extLst>
              <a:ext uri="{FF2B5EF4-FFF2-40B4-BE49-F238E27FC236}">
                <a16:creationId xmlns:a16="http://schemas.microsoft.com/office/drawing/2014/main" id="{F6A0A56A-BD53-723A-F2A1-4A225FB88242}"/>
              </a:ext>
            </a:extLst>
          </p:cNvPr>
          <p:cNvSpPr>
            <a:spLocks noChangeAspect="1"/>
          </p:cNvSpPr>
          <p:nvPr/>
        </p:nvSpPr>
        <p:spPr>
          <a:xfrm>
            <a:off x="3150362" y="333991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0" name="Oval 189">
            <a:extLst>
              <a:ext uri="{FF2B5EF4-FFF2-40B4-BE49-F238E27FC236}">
                <a16:creationId xmlns:a16="http://schemas.microsoft.com/office/drawing/2014/main" id="{EC8959DD-C18D-0F36-5248-52A17EC12E0B}"/>
              </a:ext>
            </a:extLst>
          </p:cNvPr>
          <p:cNvSpPr>
            <a:spLocks noChangeAspect="1"/>
          </p:cNvSpPr>
          <p:nvPr/>
        </p:nvSpPr>
        <p:spPr>
          <a:xfrm>
            <a:off x="5533945" y="12036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2" name="Oval 191">
            <a:extLst>
              <a:ext uri="{FF2B5EF4-FFF2-40B4-BE49-F238E27FC236}">
                <a16:creationId xmlns:a16="http://schemas.microsoft.com/office/drawing/2014/main" id="{BC88A1DF-0060-338A-0EE2-454916B7475C}"/>
              </a:ext>
            </a:extLst>
          </p:cNvPr>
          <p:cNvSpPr>
            <a:spLocks noChangeAspect="1"/>
          </p:cNvSpPr>
          <p:nvPr/>
        </p:nvSpPr>
        <p:spPr>
          <a:xfrm>
            <a:off x="2789434" y="35238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4" name="Oval 193">
            <a:extLst>
              <a:ext uri="{FF2B5EF4-FFF2-40B4-BE49-F238E27FC236}">
                <a16:creationId xmlns:a16="http://schemas.microsoft.com/office/drawing/2014/main" id="{B2B83B3F-5187-53BF-82A1-C78197881DCC}"/>
              </a:ext>
            </a:extLst>
          </p:cNvPr>
          <p:cNvSpPr>
            <a:spLocks noChangeAspect="1"/>
          </p:cNvSpPr>
          <p:nvPr/>
        </p:nvSpPr>
        <p:spPr>
          <a:xfrm>
            <a:off x="2979832" y="336096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5" name="Oval 194">
            <a:extLst>
              <a:ext uri="{FF2B5EF4-FFF2-40B4-BE49-F238E27FC236}">
                <a16:creationId xmlns:a16="http://schemas.microsoft.com/office/drawing/2014/main" id="{B8844C9F-996E-747A-AB0A-97E5F47BCFE5}"/>
              </a:ext>
            </a:extLst>
          </p:cNvPr>
          <p:cNvSpPr>
            <a:spLocks noChangeAspect="1"/>
          </p:cNvSpPr>
          <p:nvPr/>
        </p:nvSpPr>
        <p:spPr>
          <a:xfrm>
            <a:off x="3246634" y="35370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9" name="Oval 198">
            <a:extLst>
              <a:ext uri="{FF2B5EF4-FFF2-40B4-BE49-F238E27FC236}">
                <a16:creationId xmlns:a16="http://schemas.microsoft.com/office/drawing/2014/main" id="{1D0C8B56-BB35-FBB8-0511-CF6D80497A83}"/>
              </a:ext>
            </a:extLst>
          </p:cNvPr>
          <p:cNvSpPr>
            <a:spLocks noChangeAspect="1"/>
          </p:cNvSpPr>
          <p:nvPr/>
        </p:nvSpPr>
        <p:spPr>
          <a:xfrm rot="3268785">
            <a:off x="8022907" y="427952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0" name="Oval 199">
            <a:extLst>
              <a:ext uri="{FF2B5EF4-FFF2-40B4-BE49-F238E27FC236}">
                <a16:creationId xmlns:a16="http://schemas.microsoft.com/office/drawing/2014/main" id="{BBA769D3-9A7D-F1BF-5D83-CE8B773165B8}"/>
              </a:ext>
            </a:extLst>
          </p:cNvPr>
          <p:cNvSpPr>
            <a:spLocks noChangeAspect="1"/>
          </p:cNvSpPr>
          <p:nvPr/>
        </p:nvSpPr>
        <p:spPr>
          <a:xfrm rot="3268785">
            <a:off x="3859475" y="461409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5" name="Oval 204">
            <a:extLst>
              <a:ext uri="{FF2B5EF4-FFF2-40B4-BE49-F238E27FC236}">
                <a16:creationId xmlns:a16="http://schemas.microsoft.com/office/drawing/2014/main" id="{4588DD82-336D-DBF4-B4D4-55A35D65C28B}"/>
              </a:ext>
            </a:extLst>
          </p:cNvPr>
          <p:cNvSpPr>
            <a:spLocks noChangeAspect="1"/>
          </p:cNvSpPr>
          <p:nvPr/>
        </p:nvSpPr>
        <p:spPr>
          <a:xfrm rot="3268785">
            <a:off x="4056493" y="457013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8" name="Oval 207">
            <a:extLst>
              <a:ext uri="{FF2B5EF4-FFF2-40B4-BE49-F238E27FC236}">
                <a16:creationId xmlns:a16="http://schemas.microsoft.com/office/drawing/2014/main" id="{DB05FBD0-599B-9BEF-7565-86235595F5C6}"/>
              </a:ext>
            </a:extLst>
          </p:cNvPr>
          <p:cNvSpPr>
            <a:spLocks noChangeAspect="1"/>
          </p:cNvSpPr>
          <p:nvPr/>
        </p:nvSpPr>
        <p:spPr>
          <a:xfrm rot="3268785">
            <a:off x="1535001" y="349391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0" name="Oval 209">
            <a:extLst>
              <a:ext uri="{FF2B5EF4-FFF2-40B4-BE49-F238E27FC236}">
                <a16:creationId xmlns:a16="http://schemas.microsoft.com/office/drawing/2014/main" id="{E6147D08-2D8A-96E4-E5BD-76547F224777}"/>
              </a:ext>
            </a:extLst>
          </p:cNvPr>
          <p:cNvSpPr>
            <a:spLocks noChangeAspect="1"/>
          </p:cNvSpPr>
          <p:nvPr/>
        </p:nvSpPr>
        <p:spPr>
          <a:xfrm rot="3268785">
            <a:off x="847252" y="536298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1" name="Oval 210">
            <a:extLst>
              <a:ext uri="{FF2B5EF4-FFF2-40B4-BE49-F238E27FC236}">
                <a16:creationId xmlns:a16="http://schemas.microsoft.com/office/drawing/2014/main" id="{A06CC250-E088-9590-118E-FEFD7EADC7CC}"/>
              </a:ext>
            </a:extLst>
          </p:cNvPr>
          <p:cNvSpPr>
            <a:spLocks noChangeAspect="1"/>
          </p:cNvSpPr>
          <p:nvPr/>
        </p:nvSpPr>
        <p:spPr>
          <a:xfrm rot="3268785">
            <a:off x="1563933" y="41764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2" name="Oval 211">
            <a:extLst>
              <a:ext uri="{FF2B5EF4-FFF2-40B4-BE49-F238E27FC236}">
                <a16:creationId xmlns:a16="http://schemas.microsoft.com/office/drawing/2014/main" id="{E80F36DF-260C-6A35-8769-7A20F42296A6}"/>
              </a:ext>
            </a:extLst>
          </p:cNvPr>
          <p:cNvSpPr>
            <a:spLocks noChangeAspect="1"/>
          </p:cNvSpPr>
          <p:nvPr/>
        </p:nvSpPr>
        <p:spPr>
          <a:xfrm rot="3268785">
            <a:off x="605179" y="44709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6" name="Oval 215">
            <a:extLst>
              <a:ext uri="{FF2B5EF4-FFF2-40B4-BE49-F238E27FC236}">
                <a16:creationId xmlns:a16="http://schemas.microsoft.com/office/drawing/2014/main" id="{B7B88E1E-71C3-6BFB-1503-D6B2822B943B}"/>
              </a:ext>
            </a:extLst>
          </p:cNvPr>
          <p:cNvSpPr>
            <a:spLocks noChangeAspect="1"/>
          </p:cNvSpPr>
          <p:nvPr/>
        </p:nvSpPr>
        <p:spPr>
          <a:xfrm>
            <a:off x="7415730" y="30274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5" name="Oval 214">
            <a:extLst>
              <a:ext uri="{FF2B5EF4-FFF2-40B4-BE49-F238E27FC236}">
                <a16:creationId xmlns:a16="http://schemas.microsoft.com/office/drawing/2014/main" id="{23702353-D13B-4FF1-4D96-5A5947B0EE4A}"/>
              </a:ext>
            </a:extLst>
          </p:cNvPr>
          <p:cNvSpPr>
            <a:spLocks noChangeAspect="1"/>
          </p:cNvSpPr>
          <p:nvPr/>
        </p:nvSpPr>
        <p:spPr>
          <a:xfrm>
            <a:off x="5894123" y="237994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7" name="Oval 216">
            <a:extLst>
              <a:ext uri="{FF2B5EF4-FFF2-40B4-BE49-F238E27FC236}">
                <a16:creationId xmlns:a16="http://schemas.microsoft.com/office/drawing/2014/main" id="{3DD687DA-0B5B-2E31-B09B-F203A7BF811D}"/>
              </a:ext>
            </a:extLst>
          </p:cNvPr>
          <p:cNvSpPr>
            <a:spLocks noChangeAspect="1"/>
          </p:cNvSpPr>
          <p:nvPr/>
        </p:nvSpPr>
        <p:spPr>
          <a:xfrm>
            <a:off x="5949485" y="296800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8" name="Oval 217">
            <a:extLst>
              <a:ext uri="{FF2B5EF4-FFF2-40B4-BE49-F238E27FC236}">
                <a16:creationId xmlns:a16="http://schemas.microsoft.com/office/drawing/2014/main" id="{9E13F1D8-BC28-D2FE-7C28-739C7CBC487A}"/>
              </a:ext>
            </a:extLst>
          </p:cNvPr>
          <p:cNvSpPr>
            <a:spLocks noChangeAspect="1"/>
          </p:cNvSpPr>
          <p:nvPr/>
        </p:nvSpPr>
        <p:spPr>
          <a:xfrm>
            <a:off x="6198923" y="268474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9" name="Oval 218">
            <a:extLst>
              <a:ext uri="{FF2B5EF4-FFF2-40B4-BE49-F238E27FC236}">
                <a16:creationId xmlns:a16="http://schemas.microsoft.com/office/drawing/2014/main" id="{C5B6CB7A-7CFA-1364-16B0-61A7EE6616A3}"/>
              </a:ext>
            </a:extLst>
          </p:cNvPr>
          <p:cNvSpPr>
            <a:spLocks noChangeAspect="1"/>
          </p:cNvSpPr>
          <p:nvPr/>
        </p:nvSpPr>
        <p:spPr>
          <a:xfrm>
            <a:off x="6415414" y="334924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0" name="Oval 219">
            <a:extLst>
              <a:ext uri="{FF2B5EF4-FFF2-40B4-BE49-F238E27FC236}">
                <a16:creationId xmlns:a16="http://schemas.microsoft.com/office/drawing/2014/main" id="{3005768D-A525-5687-B925-2591CA1AFB8D}"/>
              </a:ext>
            </a:extLst>
          </p:cNvPr>
          <p:cNvSpPr>
            <a:spLocks noChangeAspect="1"/>
          </p:cNvSpPr>
          <p:nvPr/>
        </p:nvSpPr>
        <p:spPr>
          <a:xfrm>
            <a:off x="5301534" y="397093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1" name="Oval 220">
            <a:extLst>
              <a:ext uri="{FF2B5EF4-FFF2-40B4-BE49-F238E27FC236}">
                <a16:creationId xmlns:a16="http://schemas.microsoft.com/office/drawing/2014/main" id="{8A2A4C0A-89E9-9E5A-CF9F-8FAB770CFD3C}"/>
              </a:ext>
            </a:extLst>
          </p:cNvPr>
          <p:cNvSpPr>
            <a:spLocks noChangeAspect="1"/>
          </p:cNvSpPr>
          <p:nvPr/>
        </p:nvSpPr>
        <p:spPr>
          <a:xfrm>
            <a:off x="5838286" y="26159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2" name="Oval 221">
            <a:extLst>
              <a:ext uri="{FF2B5EF4-FFF2-40B4-BE49-F238E27FC236}">
                <a16:creationId xmlns:a16="http://schemas.microsoft.com/office/drawing/2014/main" id="{ECE2F5D6-11F3-FC5F-5858-0F5521744FC2}"/>
              </a:ext>
            </a:extLst>
          </p:cNvPr>
          <p:cNvSpPr>
            <a:spLocks noChangeAspect="1"/>
          </p:cNvSpPr>
          <p:nvPr/>
        </p:nvSpPr>
        <p:spPr>
          <a:xfrm>
            <a:off x="5545587" y="31099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3" name="Oval 222">
            <a:extLst>
              <a:ext uri="{FF2B5EF4-FFF2-40B4-BE49-F238E27FC236}">
                <a16:creationId xmlns:a16="http://schemas.microsoft.com/office/drawing/2014/main" id="{8F40E92F-31BB-0208-459C-26CCD92BCEC5}"/>
              </a:ext>
            </a:extLst>
          </p:cNvPr>
          <p:cNvSpPr>
            <a:spLocks noChangeAspect="1"/>
          </p:cNvSpPr>
          <p:nvPr/>
        </p:nvSpPr>
        <p:spPr>
          <a:xfrm>
            <a:off x="7403005" y="21283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4" name="Oval 223">
            <a:extLst>
              <a:ext uri="{FF2B5EF4-FFF2-40B4-BE49-F238E27FC236}">
                <a16:creationId xmlns:a16="http://schemas.microsoft.com/office/drawing/2014/main" id="{2BDA3C5D-262F-2AEF-27C7-816F2D064130}"/>
              </a:ext>
            </a:extLst>
          </p:cNvPr>
          <p:cNvSpPr>
            <a:spLocks noChangeAspect="1"/>
          </p:cNvSpPr>
          <p:nvPr/>
        </p:nvSpPr>
        <p:spPr>
          <a:xfrm>
            <a:off x="10981514" y="279578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5" name="Oval 224">
            <a:extLst>
              <a:ext uri="{FF2B5EF4-FFF2-40B4-BE49-F238E27FC236}">
                <a16:creationId xmlns:a16="http://schemas.microsoft.com/office/drawing/2014/main" id="{D401FF68-3F61-CF2D-06A5-5BF68AB7D556}"/>
              </a:ext>
            </a:extLst>
          </p:cNvPr>
          <p:cNvSpPr>
            <a:spLocks noChangeAspect="1"/>
          </p:cNvSpPr>
          <p:nvPr/>
        </p:nvSpPr>
        <p:spPr>
          <a:xfrm>
            <a:off x="10452156" y="2015912"/>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6" name="Oval 225">
            <a:extLst>
              <a:ext uri="{FF2B5EF4-FFF2-40B4-BE49-F238E27FC236}">
                <a16:creationId xmlns:a16="http://schemas.microsoft.com/office/drawing/2014/main" id="{94C5207A-FC5C-EDBE-2799-7ED63643F641}"/>
              </a:ext>
            </a:extLst>
          </p:cNvPr>
          <p:cNvSpPr>
            <a:spLocks noChangeAspect="1"/>
          </p:cNvSpPr>
          <p:nvPr/>
        </p:nvSpPr>
        <p:spPr>
          <a:xfrm>
            <a:off x="10853117" y="314167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7" name="Oval 226">
            <a:extLst>
              <a:ext uri="{FF2B5EF4-FFF2-40B4-BE49-F238E27FC236}">
                <a16:creationId xmlns:a16="http://schemas.microsoft.com/office/drawing/2014/main" id="{2CDEFFE0-1A46-2F31-EEC4-FAD53DC4E3D5}"/>
              </a:ext>
            </a:extLst>
          </p:cNvPr>
          <p:cNvSpPr>
            <a:spLocks noChangeAspect="1"/>
          </p:cNvSpPr>
          <p:nvPr/>
        </p:nvSpPr>
        <p:spPr>
          <a:xfrm>
            <a:off x="11189039" y="243043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8" name="Oval 227">
            <a:extLst>
              <a:ext uri="{FF2B5EF4-FFF2-40B4-BE49-F238E27FC236}">
                <a16:creationId xmlns:a16="http://schemas.microsoft.com/office/drawing/2014/main" id="{650674ED-BEC8-704D-55FF-48EA915A950E}"/>
              </a:ext>
            </a:extLst>
          </p:cNvPr>
          <p:cNvSpPr>
            <a:spLocks noChangeAspect="1"/>
          </p:cNvSpPr>
          <p:nvPr/>
        </p:nvSpPr>
        <p:spPr>
          <a:xfrm>
            <a:off x="10915823" y="240169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9" name="Oval 228">
            <a:extLst>
              <a:ext uri="{FF2B5EF4-FFF2-40B4-BE49-F238E27FC236}">
                <a16:creationId xmlns:a16="http://schemas.microsoft.com/office/drawing/2014/main" id="{D3ECE0BE-0664-EF34-A5EA-1527B27C21E6}"/>
              </a:ext>
            </a:extLst>
          </p:cNvPr>
          <p:cNvSpPr>
            <a:spLocks noChangeAspect="1"/>
          </p:cNvSpPr>
          <p:nvPr/>
        </p:nvSpPr>
        <p:spPr>
          <a:xfrm>
            <a:off x="10701941" y="2505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0" name="Oval 229">
            <a:extLst>
              <a:ext uri="{FF2B5EF4-FFF2-40B4-BE49-F238E27FC236}">
                <a16:creationId xmlns:a16="http://schemas.microsoft.com/office/drawing/2014/main" id="{A532CDCE-C26C-9674-6848-8C669C337CE9}"/>
              </a:ext>
            </a:extLst>
          </p:cNvPr>
          <p:cNvSpPr>
            <a:spLocks noChangeAspect="1"/>
          </p:cNvSpPr>
          <p:nvPr/>
        </p:nvSpPr>
        <p:spPr>
          <a:xfrm>
            <a:off x="3609762" y="4331347"/>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1" name="Oval 230">
            <a:extLst>
              <a:ext uri="{FF2B5EF4-FFF2-40B4-BE49-F238E27FC236}">
                <a16:creationId xmlns:a16="http://schemas.microsoft.com/office/drawing/2014/main" id="{ED1E1B8C-9F16-0EA9-E4D4-99C3C3D9ED89}"/>
              </a:ext>
            </a:extLst>
          </p:cNvPr>
          <p:cNvSpPr>
            <a:spLocks noChangeAspect="1"/>
          </p:cNvSpPr>
          <p:nvPr/>
        </p:nvSpPr>
        <p:spPr>
          <a:xfrm>
            <a:off x="5685886" y="24635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2" name="Oval 231">
            <a:extLst>
              <a:ext uri="{FF2B5EF4-FFF2-40B4-BE49-F238E27FC236}">
                <a16:creationId xmlns:a16="http://schemas.microsoft.com/office/drawing/2014/main" id="{71082A4C-7980-E05F-F9C9-D6F4AFACBF5F}"/>
              </a:ext>
            </a:extLst>
          </p:cNvPr>
          <p:cNvSpPr>
            <a:spLocks noChangeAspect="1"/>
          </p:cNvSpPr>
          <p:nvPr/>
        </p:nvSpPr>
        <p:spPr>
          <a:xfrm>
            <a:off x="3765383" y="444496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3" name="Oval 232">
            <a:extLst>
              <a:ext uri="{FF2B5EF4-FFF2-40B4-BE49-F238E27FC236}">
                <a16:creationId xmlns:a16="http://schemas.microsoft.com/office/drawing/2014/main" id="{2D8FB246-F931-49BE-1229-C6CA55CDE3E2}"/>
              </a:ext>
            </a:extLst>
          </p:cNvPr>
          <p:cNvSpPr>
            <a:spLocks noChangeAspect="1"/>
          </p:cNvSpPr>
          <p:nvPr/>
        </p:nvSpPr>
        <p:spPr>
          <a:xfrm>
            <a:off x="3644764" y="464618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4" name="Oval 233">
            <a:extLst>
              <a:ext uri="{FF2B5EF4-FFF2-40B4-BE49-F238E27FC236}">
                <a16:creationId xmlns:a16="http://schemas.microsoft.com/office/drawing/2014/main" id="{85A76B19-7C09-EB08-20EE-BBB93CC172D4}"/>
              </a:ext>
            </a:extLst>
          </p:cNvPr>
          <p:cNvSpPr>
            <a:spLocks noChangeAspect="1"/>
          </p:cNvSpPr>
          <p:nvPr/>
        </p:nvSpPr>
        <p:spPr>
          <a:xfrm>
            <a:off x="3393804" y="465887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5" name="Oval 234">
            <a:extLst>
              <a:ext uri="{FF2B5EF4-FFF2-40B4-BE49-F238E27FC236}">
                <a16:creationId xmlns:a16="http://schemas.microsoft.com/office/drawing/2014/main" id="{FCF465B6-A777-F9F1-9F89-42CECE16F65E}"/>
              </a:ext>
            </a:extLst>
          </p:cNvPr>
          <p:cNvSpPr>
            <a:spLocks noChangeAspect="1"/>
          </p:cNvSpPr>
          <p:nvPr/>
        </p:nvSpPr>
        <p:spPr>
          <a:xfrm>
            <a:off x="3423345" y="328596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6" name="Oval 235">
            <a:extLst>
              <a:ext uri="{FF2B5EF4-FFF2-40B4-BE49-F238E27FC236}">
                <a16:creationId xmlns:a16="http://schemas.microsoft.com/office/drawing/2014/main" id="{D876CD10-FF50-D12A-82B3-93150C25E6CB}"/>
              </a:ext>
            </a:extLst>
          </p:cNvPr>
          <p:cNvSpPr>
            <a:spLocks noChangeAspect="1"/>
          </p:cNvSpPr>
          <p:nvPr/>
        </p:nvSpPr>
        <p:spPr>
          <a:xfrm>
            <a:off x="5697987" y="32623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4" name="Oval 243">
            <a:extLst>
              <a:ext uri="{FF2B5EF4-FFF2-40B4-BE49-F238E27FC236}">
                <a16:creationId xmlns:a16="http://schemas.microsoft.com/office/drawing/2014/main" id="{C033FA6E-12F9-8F22-818A-8EBCEBD95868}"/>
              </a:ext>
            </a:extLst>
          </p:cNvPr>
          <p:cNvSpPr>
            <a:spLocks noChangeAspect="1"/>
          </p:cNvSpPr>
          <p:nvPr/>
        </p:nvSpPr>
        <p:spPr>
          <a:xfrm>
            <a:off x="8144676" y="275329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5" name="Oval 244">
            <a:extLst>
              <a:ext uri="{FF2B5EF4-FFF2-40B4-BE49-F238E27FC236}">
                <a16:creationId xmlns:a16="http://schemas.microsoft.com/office/drawing/2014/main" id="{6DDB0515-4AFB-289E-AB40-87C10FFB1678}"/>
              </a:ext>
            </a:extLst>
          </p:cNvPr>
          <p:cNvSpPr>
            <a:spLocks noChangeAspect="1"/>
          </p:cNvSpPr>
          <p:nvPr/>
        </p:nvSpPr>
        <p:spPr>
          <a:xfrm>
            <a:off x="8562247" y="16248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6" name="Oval 245">
            <a:extLst>
              <a:ext uri="{FF2B5EF4-FFF2-40B4-BE49-F238E27FC236}">
                <a16:creationId xmlns:a16="http://schemas.microsoft.com/office/drawing/2014/main" id="{DCA393A5-6BD8-D62E-E0ED-74F4AC09405E}"/>
              </a:ext>
            </a:extLst>
          </p:cNvPr>
          <p:cNvSpPr>
            <a:spLocks noChangeAspect="1"/>
          </p:cNvSpPr>
          <p:nvPr/>
        </p:nvSpPr>
        <p:spPr>
          <a:xfrm>
            <a:off x="10716957" y="15104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7" name="Oval 256">
            <a:extLst>
              <a:ext uri="{FF2B5EF4-FFF2-40B4-BE49-F238E27FC236}">
                <a16:creationId xmlns:a16="http://schemas.microsoft.com/office/drawing/2014/main" id="{D46CEC6E-8139-1B0A-A855-714594AFF272}"/>
              </a:ext>
            </a:extLst>
          </p:cNvPr>
          <p:cNvSpPr>
            <a:spLocks noChangeAspect="1"/>
          </p:cNvSpPr>
          <p:nvPr/>
        </p:nvSpPr>
        <p:spPr>
          <a:xfrm rot="3268785">
            <a:off x="3833513" y="502795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 name="Oval 28">
            <a:extLst>
              <a:ext uri="{FF2B5EF4-FFF2-40B4-BE49-F238E27FC236}">
                <a16:creationId xmlns:a16="http://schemas.microsoft.com/office/drawing/2014/main" id="{C6284E60-BBAE-C840-BF2B-345D87417ADB}"/>
              </a:ext>
            </a:extLst>
          </p:cNvPr>
          <p:cNvSpPr>
            <a:spLocks noChangeAspect="1"/>
          </p:cNvSpPr>
          <p:nvPr/>
        </p:nvSpPr>
        <p:spPr>
          <a:xfrm>
            <a:off x="6781338" y="1516767"/>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7" name="Oval 96">
            <a:extLst>
              <a:ext uri="{FF2B5EF4-FFF2-40B4-BE49-F238E27FC236}">
                <a16:creationId xmlns:a16="http://schemas.microsoft.com/office/drawing/2014/main" id="{06F86CF9-4FF2-7C7D-CD60-2AC9323F95AD}"/>
              </a:ext>
            </a:extLst>
          </p:cNvPr>
          <p:cNvSpPr>
            <a:spLocks noChangeAspect="1"/>
          </p:cNvSpPr>
          <p:nvPr/>
        </p:nvSpPr>
        <p:spPr>
          <a:xfrm>
            <a:off x="6458538" y="1644144"/>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5" name="Oval 104">
            <a:extLst>
              <a:ext uri="{FF2B5EF4-FFF2-40B4-BE49-F238E27FC236}">
                <a16:creationId xmlns:a16="http://schemas.microsoft.com/office/drawing/2014/main" id="{AA10E11B-C467-288A-B36B-118BB019E93D}"/>
              </a:ext>
            </a:extLst>
          </p:cNvPr>
          <p:cNvSpPr>
            <a:spLocks noChangeAspect="1"/>
          </p:cNvSpPr>
          <p:nvPr/>
        </p:nvSpPr>
        <p:spPr>
          <a:xfrm>
            <a:off x="7028199" y="192567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2" name="Oval 111">
            <a:extLst>
              <a:ext uri="{FF2B5EF4-FFF2-40B4-BE49-F238E27FC236}">
                <a16:creationId xmlns:a16="http://schemas.microsoft.com/office/drawing/2014/main" id="{43D3067D-A916-6DF0-D83B-0E73716737E9}"/>
              </a:ext>
            </a:extLst>
          </p:cNvPr>
          <p:cNvSpPr>
            <a:spLocks noChangeAspect="1"/>
          </p:cNvSpPr>
          <p:nvPr/>
        </p:nvSpPr>
        <p:spPr>
          <a:xfrm>
            <a:off x="7308915" y="162622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3" name="Oval 112">
            <a:extLst>
              <a:ext uri="{FF2B5EF4-FFF2-40B4-BE49-F238E27FC236}">
                <a16:creationId xmlns:a16="http://schemas.microsoft.com/office/drawing/2014/main" id="{4958011B-ACDE-6FB9-F8F7-1A6E014B3B6E}"/>
              </a:ext>
            </a:extLst>
          </p:cNvPr>
          <p:cNvSpPr>
            <a:spLocks noChangeAspect="1"/>
          </p:cNvSpPr>
          <p:nvPr/>
        </p:nvSpPr>
        <p:spPr>
          <a:xfrm>
            <a:off x="7225440" y="143139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7" name="Oval 146">
            <a:extLst>
              <a:ext uri="{FF2B5EF4-FFF2-40B4-BE49-F238E27FC236}">
                <a16:creationId xmlns:a16="http://schemas.microsoft.com/office/drawing/2014/main" id="{E44077E8-B4C7-4BF9-8D02-52AD38D2957B}"/>
              </a:ext>
            </a:extLst>
          </p:cNvPr>
          <p:cNvSpPr>
            <a:spLocks noChangeAspect="1"/>
          </p:cNvSpPr>
          <p:nvPr/>
        </p:nvSpPr>
        <p:spPr>
          <a:xfrm>
            <a:off x="6739584" y="1551735"/>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2" name="Oval 151">
            <a:extLst>
              <a:ext uri="{FF2B5EF4-FFF2-40B4-BE49-F238E27FC236}">
                <a16:creationId xmlns:a16="http://schemas.microsoft.com/office/drawing/2014/main" id="{D6CA371D-6964-B7EF-C820-51E67FF41FAC}"/>
              </a:ext>
            </a:extLst>
          </p:cNvPr>
          <p:cNvSpPr>
            <a:spLocks noChangeAspect="1"/>
          </p:cNvSpPr>
          <p:nvPr/>
        </p:nvSpPr>
        <p:spPr>
          <a:xfrm>
            <a:off x="6717057" y="195110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3" name="Oval 42">
            <a:extLst>
              <a:ext uri="{FF2B5EF4-FFF2-40B4-BE49-F238E27FC236}">
                <a16:creationId xmlns:a16="http://schemas.microsoft.com/office/drawing/2014/main" id="{28579BF9-0B70-1579-A091-493BB33E51E8}"/>
              </a:ext>
            </a:extLst>
          </p:cNvPr>
          <p:cNvSpPr>
            <a:spLocks noChangeAspect="1"/>
          </p:cNvSpPr>
          <p:nvPr/>
        </p:nvSpPr>
        <p:spPr>
          <a:xfrm>
            <a:off x="5533486" y="23111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3" name="Oval 92">
            <a:extLst>
              <a:ext uri="{FF2B5EF4-FFF2-40B4-BE49-F238E27FC236}">
                <a16:creationId xmlns:a16="http://schemas.microsoft.com/office/drawing/2014/main" id="{21C361AE-6677-25D9-1A62-DCE9A9E85960}"/>
              </a:ext>
            </a:extLst>
          </p:cNvPr>
          <p:cNvSpPr>
            <a:spLocks noChangeAspect="1"/>
          </p:cNvSpPr>
          <p:nvPr/>
        </p:nvSpPr>
        <p:spPr>
          <a:xfrm>
            <a:off x="7249841" y="111912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0" name="Oval 149">
            <a:extLst>
              <a:ext uri="{FF2B5EF4-FFF2-40B4-BE49-F238E27FC236}">
                <a16:creationId xmlns:a16="http://schemas.microsoft.com/office/drawing/2014/main" id="{FA16AE31-AE8C-95F5-DC55-4B80304CA193}"/>
              </a:ext>
            </a:extLst>
          </p:cNvPr>
          <p:cNvSpPr>
            <a:spLocks noChangeAspect="1"/>
          </p:cNvSpPr>
          <p:nvPr/>
        </p:nvSpPr>
        <p:spPr>
          <a:xfrm>
            <a:off x="5589323" y="20751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4" name="Oval 213">
            <a:extLst>
              <a:ext uri="{FF2B5EF4-FFF2-40B4-BE49-F238E27FC236}">
                <a16:creationId xmlns:a16="http://schemas.microsoft.com/office/drawing/2014/main" id="{93D4C1B1-CB83-4C23-C32E-0E16FF1CED19}"/>
              </a:ext>
            </a:extLst>
          </p:cNvPr>
          <p:cNvSpPr>
            <a:spLocks noChangeAspect="1"/>
          </p:cNvSpPr>
          <p:nvPr/>
        </p:nvSpPr>
        <p:spPr>
          <a:xfrm>
            <a:off x="5765585" y="2074182"/>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6" name="Oval 15">
            <a:extLst>
              <a:ext uri="{FF2B5EF4-FFF2-40B4-BE49-F238E27FC236}">
                <a16:creationId xmlns:a16="http://schemas.microsoft.com/office/drawing/2014/main" id="{66730CD3-5085-24B5-CB23-4D32ADF9B223}"/>
              </a:ext>
            </a:extLst>
          </p:cNvPr>
          <p:cNvSpPr>
            <a:spLocks noChangeAspect="1"/>
          </p:cNvSpPr>
          <p:nvPr/>
        </p:nvSpPr>
        <p:spPr>
          <a:xfrm>
            <a:off x="2748490" y="5173128"/>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 name="Oval 20">
            <a:extLst>
              <a:ext uri="{FF2B5EF4-FFF2-40B4-BE49-F238E27FC236}">
                <a16:creationId xmlns:a16="http://schemas.microsoft.com/office/drawing/2014/main" id="{3A7A7E22-22D9-41E9-5D10-14AA8E6C7E0C}"/>
              </a:ext>
            </a:extLst>
          </p:cNvPr>
          <p:cNvSpPr>
            <a:spLocks noChangeAspect="1"/>
          </p:cNvSpPr>
          <p:nvPr/>
        </p:nvSpPr>
        <p:spPr>
          <a:xfrm>
            <a:off x="1310747" y="508332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 name="Oval 27">
            <a:extLst>
              <a:ext uri="{FF2B5EF4-FFF2-40B4-BE49-F238E27FC236}">
                <a16:creationId xmlns:a16="http://schemas.microsoft.com/office/drawing/2014/main" id="{74BC288F-6E02-E9B3-B691-F95D6017D828}"/>
              </a:ext>
            </a:extLst>
          </p:cNvPr>
          <p:cNvSpPr>
            <a:spLocks noChangeAspect="1"/>
          </p:cNvSpPr>
          <p:nvPr/>
        </p:nvSpPr>
        <p:spPr>
          <a:xfrm>
            <a:off x="2329314" y="5813495"/>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9" name="Oval 98">
            <a:extLst>
              <a:ext uri="{FF2B5EF4-FFF2-40B4-BE49-F238E27FC236}">
                <a16:creationId xmlns:a16="http://schemas.microsoft.com/office/drawing/2014/main" id="{8B56AE20-62CE-8142-FE3E-CF771D18A889}"/>
              </a:ext>
            </a:extLst>
          </p:cNvPr>
          <p:cNvSpPr>
            <a:spLocks noChangeAspect="1"/>
          </p:cNvSpPr>
          <p:nvPr/>
        </p:nvSpPr>
        <p:spPr>
          <a:xfrm>
            <a:off x="2414233" y="54710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0" name="Oval 99">
            <a:extLst>
              <a:ext uri="{FF2B5EF4-FFF2-40B4-BE49-F238E27FC236}">
                <a16:creationId xmlns:a16="http://schemas.microsoft.com/office/drawing/2014/main" id="{3DBC1060-B382-5F46-998A-FE806C2B2E1B}"/>
              </a:ext>
            </a:extLst>
          </p:cNvPr>
          <p:cNvSpPr>
            <a:spLocks noChangeAspect="1"/>
          </p:cNvSpPr>
          <p:nvPr/>
        </p:nvSpPr>
        <p:spPr>
          <a:xfrm>
            <a:off x="2147106" y="5756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1" name="Oval 100">
            <a:extLst>
              <a:ext uri="{FF2B5EF4-FFF2-40B4-BE49-F238E27FC236}">
                <a16:creationId xmlns:a16="http://schemas.microsoft.com/office/drawing/2014/main" id="{42383804-9249-DE38-DB30-0247AF310C43}"/>
              </a:ext>
            </a:extLst>
          </p:cNvPr>
          <p:cNvSpPr>
            <a:spLocks noChangeAspect="1"/>
          </p:cNvSpPr>
          <p:nvPr/>
        </p:nvSpPr>
        <p:spPr>
          <a:xfrm>
            <a:off x="2413443" y="566202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2" name="Oval 101">
            <a:extLst>
              <a:ext uri="{FF2B5EF4-FFF2-40B4-BE49-F238E27FC236}">
                <a16:creationId xmlns:a16="http://schemas.microsoft.com/office/drawing/2014/main" id="{8F7255F3-07F6-8540-4DC9-69FDD94E56D9}"/>
              </a:ext>
            </a:extLst>
          </p:cNvPr>
          <p:cNvSpPr>
            <a:spLocks noChangeAspect="1"/>
          </p:cNvSpPr>
          <p:nvPr/>
        </p:nvSpPr>
        <p:spPr>
          <a:xfrm>
            <a:off x="2602297" y="570716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3" name="Oval 102">
            <a:extLst>
              <a:ext uri="{FF2B5EF4-FFF2-40B4-BE49-F238E27FC236}">
                <a16:creationId xmlns:a16="http://schemas.microsoft.com/office/drawing/2014/main" id="{8E9F232B-9C3A-0503-857F-79B2FF274606}"/>
              </a:ext>
            </a:extLst>
          </p:cNvPr>
          <p:cNvSpPr>
            <a:spLocks noChangeAspect="1"/>
          </p:cNvSpPr>
          <p:nvPr/>
        </p:nvSpPr>
        <p:spPr>
          <a:xfrm>
            <a:off x="1514366" y="486590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5" name="Oval 134">
            <a:extLst>
              <a:ext uri="{FF2B5EF4-FFF2-40B4-BE49-F238E27FC236}">
                <a16:creationId xmlns:a16="http://schemas.microsoft.com/office/drawing/2014/main" id="{662CF364-0286-9F48-A56E-425CBAD8B5E2}"/>
              </a:ext>
            </a:extLst>
          </p:cNvPr>
          <p:cNvSpPr>
            <a:spLocks noChangeAspect="1"/>
          </p:cNvSpPr>
          <p:nvPr/>
        </p:nvSpPr>
        <p:spPr>
          <a:xfrm>
            <a:off x="2640711" y="551679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6" name="Oval 205">
            <a:extLst>
              <a:ext uri="{FF2B5EF4-FFF2-40B4-BE49-F238E27FC236}">
                <a16:creationId xmlns:a16="http://schemas.microsoft.com/office/drawing/2014/main" id="{F01959AD-14DA-F300-95B7-DF353CEDD367}"/>
              </a:ext>
            </a:extLst>
          </p:cNvPr>
          <p:cNvSpPr>
            <a:spLocks noChangeAspect="1"/>
          </p:cNvSpPr>
          <p:nvPr/>
        </p:nvSpPr>
        <p:spPr>
          <a:xfrm rot="3268785">
            <a:off x="1566163" y="528821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3" name="Oval 212">
            <a:extLst>
              <a:ext uri="{FF2B5EF4-FFF2-40B4-BE49-F238E27FC236}">
                <a16:creationId xmlns:a16="http://schemas.microsoft.com/office/drawing/2014/main" id="{8E5B7FE3-025E-F2CA-B979-D2C2FF9D3DC6}"/>
              </a:ext>
            </a:extLst>
          </p:cNvPr>
          <p:cNvSpPr>
            <a:spLocks noChangeAspect="1"/>
          </p:cNvSpPr>
          <p:nvPr/>
        </p:nvSpPr>
        <p:spPr>
          <a:xfrm>
            <a:off x="1424776" y="544078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0" name="Oval 259">
            <a:extLst>
              <a:ext uri="{FF2B5EF4-FFF2-40B4-BE49-F238E27FC236}">
                <a16:creationId xmlns:a16="http://schemas.microsoft.com/office/drawing/2014/main" id="{A9040ED7-3E8A-8AD2-B243-E7D2E1571B24}"/>
              </a:ext>
            </a:extLst>
          </p:cNvPr>
          <p:cNvSpPr>
            <a:spLocks noChangeAspect="1"/>
          </p:cNvSpPr>
          <p:nvPr/>
        </p:nvSpPr>
        <p:spPr>
          <a:xfrm>
            <a:off x="5748934" y="187561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1" name="Oval 260">
            <a:extLst>
              <a:ext uri="{FF2B5EF4-FFF2-40B4-BE49-F238E27FC236}">
                <a16:creationId xmlns:a16="http://schemas.microsoft.com/office/drawing/2014/main" id="{2889E018-2371-8C7B-5599-1E0265F45A41}"/>
              </a:ext>
            </a:extLst>
          </p:cNvPr>
          <p:cNvSpPr>
            <a:spLocks noChangeAspect="1"/>
          </p:cNvSpPr>
          <p:nvPr/>
        </p:nvSpPr>
        <p:spPr>
          <a:xfrm>
            <a:off x="5901334" y="202801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3" name="Oval 282">
            <a:extLst>
              <a:ext uri="{FF2B5EF4-FFF2-40B4-BE49-F238E27FC236}">
                <a16:creationId xmlns:a16="http://schemas.microsoft.com/office/drawing/2014/main" id="{0BB95B25-4BE7-5944-F6AC-AE8A98A64AF7}"/>
              </a:ext>
            </a:extLst>
          </p:cNvPr>
          <p:cNvSpPr>
            <a:spLocks noChangeAspect="1"/>
          </p:cNvSpPr>
          <p:nvPr/>
        </p:nvSpPr>
        <p:spPr>
          <a:xfrm flipH="1">
            <a:off x="9338398" y="254696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4" name="Oval 283">
            <a:extLst>
              <a:ext uri="{FF2B5EF4-FFF2-40B4-BE49-F238E27FC236}">
                <a16:creationId xmlns:a16="http://schemas.microsoft.com/office/drawing/2014/main" id="{9A6753E2-BA5F-9694-7BE9-479800E7FD76}"/>
              </a:ext>
            </a:extLst>
          </p:cNvPr>
          <p:cNvSpPr>
            <a:spLocks noChangeAspect="1"/>
          </p:cNvSpPr>
          <p:nvPr/>
        </p:nvSpPr>
        <p:spPr>
          <a:xfrm flipH="1">
            <a:off x="9562947" y="225050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5" name="Oval 284">
            <a:extLst>
              <a:ext uri="{FF2B5EF4-FFF2-40B4-BE49-F238E27FC236}">
                <a16:creationId xmlns:a16="http://schemas.microsoft.com/office/drawing/2014/main" id="{91988DF4-8C9D-BA50-F4ED-D72AF5FE490D}"/>
              </a:ext>
            </a:extLst>
          </p:cNvPr>
          <p:cNvSpPr>
            <a:spLocks noChangeAspect="1"/>
          </p:cNvSpPr>
          <p:nvPr/>
        </p:nvSpPr>
        <p:spPr>
          <a:xfrm flipH="1">
            <a:off x="9801598" y="119531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6" name="Oval 285">
            <a:extLst>
              <a:ext uri="{FF2B5EF4-FFF2-40B4-BE49-F238E27FC236}">
                <a16:creationId xmlns:a16="http://schemas.microsoft.com/office/drawing/2014/main" id="{C11CD1C5-FE12-85F1-8E3B-B52475ADBA99}"/>
              </a:ext>
            </a:extLst>
          </p:cNvPr>
          <p:cNvSpPr>
            <a:spLocks noChangeAspect="1"/>
          </p:cNvSpPr>
          <p:nvPr/>
        </p:nvSpPr>
        <p:spPr>
          <a:xfrm>
            <a:off x="6669133" y="139049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7" name="Oval 286">
            <a:extLst>
              <a:ext uri="{FF2B5EF4-FFF2-40B4-BE49-F238E27FC236}">
                <a16:creationId xmlns:a16="http://schemas.microsoft.com/office/drawing/2014/main" id="{CCD60502-161E-E366-BD09-D240E18CEDA5}"/>
              </a:ext>
            </a:extLst>
          </p:cNvPr>
          <p:cNvSpPr>
            <a:spLocks noChangeAspect="1"/>
          </p:cNvSpPr>
          <p:nvPr/>
        </p:nvSpPr>
        <p:spPr>
          <a:xfrm>
            <a:off x="6951774" y="10965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8" name="Oval 287">
            <a:extLst>
              <a:ext uri="{FF2B5EF4-FFF2-40B4-BE49-F238E27FC236}">
                <a16:creationId xmlns:a16="http://schemas.microsoft.com/office/drawing/2014/main" id="{E5E740D9-3DC7-DED2-A03C-186A2F91661E}"/>
              </a:ext>
            </a:extLst>
          </p:cNvPr>
          <p:cNvSpPr>
            <a:spLocks noChangeAspect="1"/>
          </p:cNvSpPr>
          <p:nvPr/>
        </p:nvSpPr>
        <p:spPr>
          <a:xfrm>
            <a:off x="5900358" y="9794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2" name="Oval 291">
            <a:extLst>
              <a:ext uri="{FF2B5EF4-FFF2-40B4-BE49-F238E27FC236}">
                <a16:creationId xmlns:a16="http://schemas.microsoft.com/office/drawing/2014/main" id="{0ABE8FB7-A0BB-26B1-1C6D-066E0637D9D4}"/>
              </a:ext>
            </a:extLst>
          </p:cNvPr>
          <p:cNvSpPr>
            <a:spLocks noChangeAspect="1"/>
          </p:cNvSpPr>
          <p:nvPr/>
        </p:nvSpPr>
        <p:spPr>
          <a:xfrm>
            <a:off x="2161658" y="411017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 name="Oval 4">
            <a:extLst>
              <a:ext uri="{FF2B5EF4-FFF2-40B4-BE49-F238E27FC236}">
                <a16:creationId xmlns:a16="http://schemas.microsoft.com/office/drawing/2014/main" id="{1161E24B-BAF8-CE32-B24D-7CC0BC35DF95}"/>
              </a:ext>
            </a:extLst>
          </p:cNvPr>
          <p:cNvSpPr>
            <a:spLocks noChangeAspect="1"/>
          </p:cNvSpPr>
          <p:nvPr/>
        </p:nvSpPr>
        <p:spPr>
          <a:xfrm>
            <a:off x="1642534" y="4836304"/>
            <a:ext cx="774169" cy="776024"/>
          </a:xfrm>
          <a:prstGeom prst="ellipse">
            <a:avLst/>
          </a:prstGeom>
          <a:gradFill>
            <a:gsLst>
              <a:gs pos="4000">
                <a:schemeClr val="bg1">
                  <a:lumMod val="69000"/>
                  <a:lumOff val="31000"/>
                </a:schemeClr>
              </a:gs>
              <a:gs pos="48000">
                <a:schemeClr val="bg1">
                  <a:lumMod val="85000"/>
                </a:schemeClr>
              </a:gs>
              <a:gs pos="71000">
                <a:srgbClr val="D5DCFE"/>
              </a:gs>
              <a:gs pos="29000">
                <a:schemeClr val="bg1">
                  <a:lumMod val="79451"/>
                  <a:lumOff val="20549"/>
                  <a:alpha val="92667"/>
                </a:schemeClr>
              </a:gs>
            </a:gsLst>
            <a:path path="circle">
              <a:fillToRect l="50000" t="50000" r="50000" b="50000"/>
            </a:path>
          </a:gradFill>
          <a:ln>
            <a:noFill/>
          </a:ln>
          <a:effectLst>
            <a:glow rad="259207">
              <a:srgbClr val="C5C8FF">
                <a:alpha val="45664"/>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 name="Oval 7">
            <a:extLst>
              <a:ext uri="{FF2B5EF4-FFF2-40B4-BE49-F238E27FC236}">
                <a16:creationId xmlns:a16="http://schemas.microsoft.com/office/drawing/2014/main" id="{B78439C1-416E-152D-A814-B6F3723D3797}"/>
              </a:ext>
            </a:extLst>
          </p:cNvPr>
          <p:cNvSpPr>
            <a:spLocks noChangeAspect="1"/>
          </p:cNvSpPr>
          <p:nvPr/>
        </p:nvSpPr>
        <p:spPr>
          <a:xfrm>
            <a:off x="6267117" y="2120866"/>
            <a:ext cx="1028443" cy="1006085"/>
          </a:xfrm>
          <a:prstGeom prst="ellipse">
            <a:avLst/>
          </a:prstGeom>
          <a:gradFill>
            <a:gsLst>
              <a:gs pos="3000">
                <a:schemeClr val="bg1">
                  <a:lumMod val="69000"/>
                  <a:lumOff val="31000"/>
                </a:schemeClr>
              </a:gs>
              <a:gs pos="43000">
                <a:schemeClr val="bg1">
                  <a:lumMod val="85000"/>
                </a:schemeClr>
              </a:gs>
              <a:gs pos="65000">
                <a:srgbClr val="D5DCFE"/>
              </a:gs>
              <a:gs pos="72000">
                <a:srgbClr val="D5DCFE"/>
              </a:gs>
              <a:gs pos="31000">
                <a:srgbClr val="ECECEC"/>
              </a:gs>
              <a:gs pos="23000">
                <a:schemeClr val="bg1">
                  <a:lumMod val="79451"/>
                  <a:lumOff val="20549"/>
                  <a:alpha val="92667"/>
                </a:schemeClr>
              </a:gs>
            </a:gsLst>
            <a:path path="circle">
              <a:fillToRect l="50000" t="50000" r="50000" b="50000"/>
            </a:path>
          </a:gradFill>
          <a:ln>
            <a:noFill/>
          </a:ln>
          <a:effectLst>
            <a:glow rad="657213">
              <a:srgbClr val="C5C8FF">
                <a:alpha val="47535"/>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 name="Oval 14">
            <a:extLst>
              <a:ext uri="{FF2B5EF4-FFF2-40B4-BE49-F238E27FC236}">
                <a16:creationId xmlns:a16="http://schemas.microsoft.com/office/drawing/2014/main" id="{804951AB-D950-437B-FB58-CE9AC40581FB}"/>
              </a:ext>
            </a:extLst>
          </p:cNvPr>
          <p:cNvSpPr>
            <a:spLocks noChangeAspect="1"/>
          </p:cNvSpPr>
          <p:nvPr/>
        </p:nvSpPr>
        <p:spPr>
          <a:xfrm>
            <a:off x="8811106" y="1100426"/>
            <a:ext cx="439200" cy="4392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63853">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grpSp>
        <p:nvGrpSpPr>
          <p:cNvPr id="120" name="Group 119">
            <a:extLst>
              <a:ext uri="{FF2B5EF4-FFF2-40B4-BE49-F238E27FC236}">
                <a16:creationId xmlns:a16="http://schemas.microsoft.com/office/drawing/2014/main" id="{419E111D-CB70-0A0D-FD1E-182F1235B724}"/>
              </a:ext>
            </a:extLst>
          </p:cNvPr>
          <p:cNvGrpSpPr>
            <a:grpSpLocks noChangeAspect="1"/>
          </p:cNvGrpSpPr>
          <p:nvPr/>
        </p:nvGrpSpPr>
        <p:grpSpPr>
          <a:xfrm>
            <a:off x="9908272" y="2167473"/>
            <a:ext cx="818536" cy="818536"/>
            <a:chOff x="9166108" y="4086058"/>
            <a:chExt cx="854749" cy="854749"/>
          </a:xfrm>
        </p:grpSpPr>
        <p:sp>
          <p:nvSpPr>
            <p:cNvPr id="118" name="Oval 117">
              <a:extLst>
                <a:ext uri="{FF2B5EF4-FFF2-40B4-BE49-F238E27FC236}">
                  <a16:creationId xmlns:a16="http://schemas.microsoft.com/office/drawing/2014/main" id="{1E8D845B-3744-F890-562A-9B93BFBD943F}"/>
                </a:ext>
              </a:extLst>
            </p:cNvPr>
            <p:cNvSpPr>
              <a:spLocks noChangeAspect="1"/>
            </p:cNvSpPr>
            <p:nvPr/>
          </p:nvSpPr>
          <p:spPr>
            <a:xfrm>
              <a:off x="9271478" y="4191559"/>
              <a:ext cx="644011" cy="643749"/>
            </a:xfrm>
            <a:prstGeom prst="ellipse">
              <a:avLst/>
            </a:prstGeom>
            <a:gradFill>
              <a:gsLst>
                <a:gs pos="4000">
                  <a:schemeClr val="bg1">
                    <a:lumMod val="69000"/>
                    <a:lumOff val="31000"/>
                  </a:schemeClr>
                </a:gs>
                <a:gs pos="71000">
                  <a:srgbClr val="D5DCFE">
                    <a:lumMod val="97249"/>
                  </a:srgbClr>
                </a:gs>
                <a:gs pos="60000">
                  <a:srgbClr val="D1D6EC"/>
                </a:gs>
                <a:gs pos="51000">
                  <a:schemeClr val="bg1">
                    <a:lumMod val="85000"/>
                  </a:schemeClr>
                </a:gs>
                <a:gs pos="26000">
                  <a:schemeClr val="bg1">
                    <a:lumMod val="79451"/>
                    <a:lumOff val="20549"/>
                    <a:alpha val="92667"/>
                  </a:schemeClr>
                </a:gs>
              </a:gsLst>
              <a:path path="circle">
                <a:fillToRect l="50000" t="50000" r="50000" b="50000"/>
              </a:path>
            </a:gradFill>
            <a:ln>
              <a:noFill/>
            </a:ln>
            <a:effectLst>
              <a:glow rad="599627">
                <a:srgbClr val="C5C8FF">
                  <a:alpha val="45664"/>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9" name="Oval 118">
              <a:extLst>
                <a:ext uri="{FF2B5EF4-FFF2-40B4-BE49-F238E27FC236}">
                  <a16:creationId xmlns:a16="http://schemas.microsoft.com/office/drawing/2014/main" id="{C372381C-149B-94C0-6D39-C1F132FA226B}"/>
                </a:ext>
              </a:extLst>
            </p:cNvPr>
            <p:cNvSpPr>
              <a:spLocks noChangeAspect="1"/>
            </p:cNvSpPr>
            <p:nvPr/>
          </p:nvSpPr>
          <p:spPr>
            <a:xfrm>
              <a:off x="9166108" y="4086058"/>
              <a:ext cx="854749" cy="854749"/>
            </a:xfrm>
            <a:prstGeom prst="ellipse">
              <a:avLst/>
            </a:prstGeom>
            <a:noFill/>
            <a:ln w="15875" cap="flat">
              <a:solidFill>
                <a:schemeClr val="bg1">
                  <a:lumMod val="85000"/>
                  <a:alpha val="29000"/>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grpSp>
        <p:nvGrpSpPr>
          <p:cNvPr id="122" name="Group 121">
            <a:extLst>
              <a:ext uri="{FF2B5EF4-FFF2-40B4-BE49-F238E27FC236}">
                <a16:creationId xmlns:a16="http://schemas.microsoft.com/office/drawing/2014/main" id="{9CA99A3F-BE09-A4B7-3C87-24415906FDF9}"/>
              </a:ext>
            </a:extLst>
          </p:cNvPr>
          <p:cNvGrpSpPr>
            <a:grpSpLocks noChangeAspect="1"/>
          </p:cNvGrpSpPr>
          <p:nvPr/>
        </p:nvGrpSpPr>
        <p:grpSpPr>
          <a:xfrm>
            <a:off x="3222354" y="3600069"/>
            <a:ext cx="754876" cy="754876"/>
            <a:chOff x="3239081" y="3547960"/>
            <a:chExt cx="754876" cy="754876"/>
          </a:xfrm>
        </p:grpSpPr>
        <p:sp>
          <p:nvSpPr>
            <p:cNvPr id="123" name="Oval 122">
              <a:extLst>
                <a:ext uri="{FF2B5EF4-FFF2-40B4-BE49-F238E27FC236}">
                  <a16:creationId xmlns:a16="http://schemas.microsoft.com/office/drawing/2014/main" id="{57A69A00-E396-63F3-26C8-E49E82FDA960}"/>
                </a:ext>
              </a:extLst>
            </p:cNvPr>
            <p:cNvSpPr>
              <a:spLocks noChangeAspect="1"/>
            </p:cNvSpPr>
            <p:nvPr/>
          </p:nvSpPr>
          <p:spPr>
            <a:xfrm>
              <a:off x="3299881" y="3608889"/>
              <a:ext cx="633276" cy="633018"/>
            </a:xfrm>
            <a:prstGeom prst="ellipse">
              <a:avLst/>
            </a:prstGeom>
            <a:gradFill>
              <a:gsLst>
                <a:gs pos="4000">
                  <a:schemeClr val="bg1">
                    <a:lumMod val="69000"/>
                    <a:lumOff val="31000"/>
                  </a:schemeClr>
                </a:gs>
                <a:gs pos="71000">
                  <a:srgbClr val="D5DCFE">
                    <a:lumMod val="97249"/>
                  </a:srgbClr>
                </a:gs>
                <a:gs pos="60000">
                  <a:srgbClr val="D1D6EC"/>
                </a:gs>
                <a:gs pos="51000">
                  <a:schemeClr val="bg1">
                    <a:lumMod val="85000"/>
                  </a:schemeClr>
                </a:gs>
                <a:gs pos="26000">
                  <a:schemeClr val="bg1">
                    <a:lumMod val="79451"/>
                    <a:lumOff val="20549"/>
                    <a:alpha val="92667"/>
                  </a:schemeClr>
                </a:gs>
              </a:gsLst>
              <a:path path="circle">
                <a:fillToRect l="50000" t="50000" r="50000" b="50000"/>
              </a:path>
            </a:gradFill>
            <a:ln>
              <a:noFill/>
            </a:ln>
            <a:effectLst>
              <a:glow rad="361299">
                <a:srgbClr val="C5C8FF">
                  <a:alpha val="45000"/>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4" name="Oval 123">
              <a:extLst>
                <a:ext uri="{FF2B5EF4-FFF2-40B4-BE49-F238E27FC236}">
                  <a16:creationId xmlns:a16="http://schemas.microsoft.com/office/drawing/2014/main" id="{E16C849B-9983-F891-AFF6-F1A238411B10}"/>
                </a:ext>
              </a:extLst>
            </p:cNvPr>
            <p:cNvSpPr>
              <a:spLocks noChangeAspect="1"/>
            </p:cNvSpPr>
            <p:nvPr/>
          </p:nvSpPr>
          <p:spPr>
            <a:xfrm>
              <a:off x="3239081" y="3547960"/>
              <a:ext cx="754876" cy="754876"/>
            </a:xfrm>
            <a:prstGeom prst="ellipse">
              <a:avLst/>
            </a:prstGeom>
            <a:noFill/>
            <a:ln w="15875" cap="flat">
              <a:solidFill>
                <a:schemeClr val="bg1">
                  <a:lumMod val="85000"/>
                  <a:alpha val="29000"/>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grpSp>
        <p:nvGrpSpPr>
          <p:cNvPr id="126" name="Group 125">
            <a:extLst>
              <a:ext uri="{FF2B5EF4-FFF2-40B4-BE49-F238E27FC236}">
                <a16:creationId xmlns:a16="http://schemas.microsoft.com/office/drawing/2014/main" id="{197A1C47-89EC-685B-7562-31F15973AFAE}"/>
              </a:ext>
            </a:extLst>
          </p:cNvPr>
          <p:cNvGrpSpPr/>
          <p:nvPr/>
        </p:nvGrpSpPr>
        <p:grpSpPr>
          <a:xfrm>
            <a:off x="5135147" y="3961116"/>
            <a:ext cx="660987" cy="662046"/>
            <a:chOff x="5608109" y="2418225"/>
            <a:chExt cx="660987" cy="662046"/>
          </a:xfrm>
        </p:grpSpPr>
        <p:sp>
          <p:nvSpPr>
            <p:cNvPr id="127" name="Oval 126">
              <a:extLst>
                <a:ext uri="{FF2B5EF4-FFF2-40B4-BE49-F238E27FC236}">
                  <a16:creationId xmlns:a16="http://schemas.microsoft.com/office/drawing/2014/main" id="{525ED302-984B-6666-9041-F297BB0A9A5D}"/>
                </a:ext>
              </a:extLst>
            </p:cNvPr>
            <p:cNvSpPr>
              <a:spLocks noChangeAspect="1"/>
            </p:cNvSpPr>
            <p:nvPr/>
          </p:nvSpPr>
          <p:spPr>
            <a:xfrm>
              <a:off x="5644047" y="2454692"/>
              <a:ext cx="589112" cy="589112"/>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63853">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8" name="Oval 127">
              <a:extLst>
                <a:ext uri="{FF2B5EF4-FFF2-40B4-BE49-F238E27FC236}">
                  <a16:creationId xmlns:a16="http://schemas.microsoft.com/office/drawing/2014/main" id="{4FDE2373-2959-31B1-6E1D-BFD73F2AD926}"/>
                </a:ext>
              </a:extLst>
            </p:cNvPr>
            <p:cNvSpPr>
              <a:spLocks noChangeAspect="1"/>
            </p:cNvSpPr>
            <p:nvPr/>
          </p:nvSpPr>
          <p:spPr>
            <a:xfrm>
              <a:off x="5608109" y="2418225"/>
              <a:ext cx="660987" cy="662046"/>
            </a:xfrm>
            <a:prstGeom prst="ellipse">
              <a:avLst/>
            </a:prstGeom>
            <a:noFill/>
            <a:ln w="15875" cap="flat">
              <a:solidFill>
                <a:schemeClr val="bg1">
                  <a:lumMod val="85000"/>
                  <a:alpha val="17292"/>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sp>
        <p:nvSpPr>
          <p:cNvPr id="300" name="Oval 299">
            <a:extLst>
              <a:ext uri="{FF2B5EF4-FFF2-40B4-BE49-F238E27FC236}">
                <a16:creationId xmlns:a16="http://schemas.microsoft.com/office/drawing/2014/main" id="{C5DDED7A-70AB-D7F6-D24A-C765683A3076}"/>
              </a:ext>
            </a:extLst>
          </p:cNvPr>
          <p:cNvSpPr>
            <a:spLocks noChangeAspect="1"/>
          </p:cNvSpPr>
          <p:nvPr/>
        </p:nvSpPr>
        <p:spPr>
          <a:xfrm>
            <a:off x="5995413" y="320838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1" name="Oval 50">
            <a:extLst>
              <a:ext uri="{FF2B5EF4-FFF2-40B4-BE49-F238E27FC236}">
                <a16:creationId xmlns:a16="http://schemas.microsoft.com/office/drawing/2014/main" id="{48D86469-E52D-E374-219B-1ACD7F57FBFB}"/>
              </a:ext>
            </a:extLst>
          </p:cNvPr>
          <p:cNvSpPr>
            <a:spLocks noChangeAspect="1"/>
          </p:cNvSpPr>
          <p:nvPr/>
        </p:nvSpPr>
        <p:spPr>
          <a:xfrm>
            <a:off x="4225166" y="279333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2" name="Oval 51">
            <a:extLst>
              <a:ext uri="{FF2B5EF4-FFF2-40B4-BE49-F238E27FC236}">
                <a16:creationId xmlns:a16="http://schemas.microsoft.com/office/drawing/2014/main" id="{9D99AD7C-E6A7-82F3-99DF-13974E44ACE4}"/>
              </a:ext>
            </a:extLst>
          </p:cNvPr>
          <p:cNvSpPr>
            <a:spLocks noChangeAspect="1"/>
          </p:cNvSpPr>
          <p:nvPr/>
        </p:nvSpPr>
        <p:spPr>
          <a:xfrm>
            <a:off x="2124246" y="335248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6" name="Oval 55">
            <a:extLst>
              <a:ext uri="{FF2B5EF4-FFF2-40B4-BE49-F238E27FC236}">
                <a16:creationId xmlns:a16="http://schemas.microsoft.com/office/drawing/2014/main" id="{AEA4D762-8724-E730-AD3E-C90113ED3A8D}"/>
              </a:ext>
            </a:extLst>
          </p:cNvPr>
          <p:cNvSpPr>
            <a:spLocks noChangeAspect="1"/>
          </p:cNvSpPr>
          <p:nvPr/>
        </p:nvSpPr>
        <p:spPr>
          <a:xfrm>
            <a:off x="2834119" y="28690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Tree>
    <p:extLst>
      <p:ext uri="{BB962C8B-B14F-4D97-AF65-F5344CB8AC3E}">
        <p14:creationId xmlns:p14="http://schemas.microsoft.com/office/powerpoint/2010/main" val="13090803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1" name="Oval 100">
            <a:extLst>
              <a:ext uri="{FF2B5EF4-FFF2-40B4-BE49-F238E27FC236}">
                <a16:creationId xmlns:a16="http://schemas.microsoft.com/office/drawing/2014/main" id="{42383804-9249-DE38-DB30-0247AF310C43}"/>
              </a:ext>
            </a:extLst>
          </p:cNvPr>
          <p:cNvSpPr>
            <a:spLocks noChangeAspect="1"/>
          </p:cNvSpPr>
          <p:nvPr/>
        </p:nvSpPr>
        <p:spPr>
          <a:xfrm>
            <a:off x="2413443" y="566202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8" name="Oval 37">
            <a:extLst>
              <a:ext uri="{FF2B5EF4-FFF2-40B4-BE49-F238E27FC236}">
                <a16:creationId xmlns:a16="http://schemas.microsoft.com/office/drawing/2014/main" id="{A6AAAE43-D256-D91A-CC09-B1D77091849C}"/>
              </a:ext>
            </a:extLst>
          </p:cNvPr>
          <p:cNvSpPr>
            <a:spLocks noChangeAspect="1"/>
          </p:cNvSpPr>
          <p:nvPr/>
        </p:nvSpPr>
        <p:spPr>
          <a:xfrm>
            <a:off x="2927691" y="56123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 name="Oval 13">
            <a:extLst>
              <a:ext uri="{FF2B5EF4-FFF2-40B4-BE49-F238E27FC236}">
                <a16:creationId xmlns:a16="http://schemas.microsoft.com/office/drawing/2014/main" id="{F8185074-E12A-E00F-069C-B8756EF630F3}"/>
              </a:ext>
            </a:extLst>
          </p:cNvPr>
          <p:cNvSpPr>
            <a:spLocks noChangeAspect="1"/>
          </p:cNvSpPr>
          <p:nvPr/>
        </p:nvSpPr>
        <p:spPr>
          <a:xfrm rot="3268785">
            <a:off x="6427759" y="59183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6" name="Oval 305">
            <a:extLst>
              <a:ext uri="{FF2B5EF4-FFF2-40B4-BE49-F238E27FC236}">
                <a16:creationId xmlns:a16="http://schemas.microsoft.com/office/drawing/2014/main" id="{75F8A0F9-6CB6-37FB-5E81-357819A5D9DD}"/>
              </a:ext>
            </a:extLst>
          </p:cNvPr>
          <p:cNvSpPr>
            <a:spLocks noChangeAspect="1"/>
          </p:cNvSpPr>
          <p:nvPr/>
        </p:nvSpPr>
        <p:spPr>
          <a:xfrm>
            <a:off x="1753730" y="109321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3" name="Oval 292">
            <a:extLst>
              <a:ext uri="{FF2B5EF4-FFF2-40B4-BE49-F238E27FC236}">
                <a16:creationId xmlns:a16="http://schemas.microsoft.com/office/drawing/2014/main" id="{D0302D78-207B-4E62-1115-C041A06E03AD}"/>
              </a:ext>
            </a:extLst>
          </p:cNvPr>
          <p:cNvSpPr>
            <a:spLocks noChangeAspect="1"/>
          </p:cNvSpPr>
          <p:nvPr/>
        </p:nvSpPr>
        <p:spPr>
          <a:xfrm>
            <a:off x="2152046" y="29134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5" name="Oval 294">
            <a:extLst>
              <a:ext uri="{FF2B5EF4-FFF2-40B4-BE49-F238E27FC236}">
                <a16:creationId xmlns:a16="http://schemas.microsoft.com/office/drawing/2014/main" id="{3BDFC4BD-407C-51E7-1E88-BCA21189CFE9}"/>
              </a:ext>
            </a:extLst>
          </p:cNvPr>
          <p:cNvSpPr>
            <a:spLocks noChangeAspect="1"/>
          </p:cNvSpPr>
          <p:nvPr/>
        </p:nvSpPr>
        <p:spPr>
          <a:xfrm>
            <a:off x="3357457" y="146928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7" name="Oval 196">
            <a:extLst>
              <a:ext uri="{FF2B5EF4-FFF2-40B4-BE49-F238E27FC236}">
                <a16:creationId xmlns:a16="http://schemas.microsoft.com/office/drawing/2014/main" id="{DA824DBE-8BA2-54A9-56E8-AD9FE35EF00A}"/>
              </a:ext>
            </a:extLst>
          </p:cNvPr>
          <p:cNvSpPr>
            <a:spLocks noChangeAspect="1"/>
          </p:cNvSpPr>
          <p:nvPr/>
        </p:nvSpPr>
        <p:spPr>
          <a:xfrm>
            <a:off x="1847246" y="26086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6" name="Oval 105">
            <a:extLst>
              <a:ext uri="{FF2B5EF4-FFF2-40B4-BE49-F238E27FC236}">
                <a16:creationId xmlns:a16="http://schemas.microsoft.com/office/drawing/2014/main" id="{161B15A6-5C72-828B-8A47-BD1AB6E3E1B7}"/>
              </a:ext>
            </a:extLst>
          </p:cNvPr>
          <p:cNvSpPr>
            <a:spLocks noChangeAspect="1"/>
          </p:cNvSpPr>
          <p:nvPr/>
        </p:nvSpPr>
        <p:spPr>
          <a:xfrm flipH="1">
            <a:off x="9676305" y="145505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7" name="Oval 276">
            <a:extLst>
              <a:ext uri="{FF2B5EF4-FFF2-40B4-BE49-F238E27FC236}">
                <a16:creationId xmlns:a16="http://schemas.microsoft.com/office/drawing/2014/main" id="{2ABA6668-CFDD-FED9-2C74-E058F26843B5}"/>
              </a:ext>
            </a:extLst>
          </p:cNvPr>
          <p:cNvSpPr>
            <a:spLocks noChangeAspect="1"/>
          </p:cNvSpPr>
          <p:nvPr/>
        </p:nvSpPr>
        <p:spPr>
          <a:xfrm>
            <a:off x="9611865" y="4553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8" name="Oval 277">
            <a:extLst>
              <a:ext uri="{FF2B5EF4-FFF2-40B4-BE49-F238E27FC236}">
                <a16:creationId xmlns:a16="http://schemas.microsoft.com/office/drawing/2014/main" id="{5CB47E8A-975F-A04C-41D4-3F8EB3B06B70}"/>
              </a:ext>
            </a:extLst>
          </p:cNvPr>
          <p:cNvSpPr>
            <a:spLocks noChangeAspect="1"/>
          </p:cNvSpPr>
          <p:nvPr/>
        </p:nvSpPr>
        <p:spPr>
          <a:xfrm>
            <a:off x="8469934" y="6225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9" name="Oval 188">
            <a:extLst>
              <a:ext uri="{FF2B5EF4-FFF2-40B4-BE49-F238E27FC236}">
                <a16:creationId xmlns:a16="http://schemas.microsoft.com/office/drawing/2014/main" id="{AD47A386-3D8D-49F9-E47E-EF9216CC4E0E}"/>
              </a:ext>
            </a:extLst>
          </p:cNvPr>
          <p:cNvSpPr>
            <a:spLocks noChangeAspect="1"/>
          </p:cNvSpPr>
          <p:nvPr/>
        </p:nvSpPr>
        <p:spPr>
          <a:xfrm>
            <a:off x="4735337" y="8159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6" name="Oval 275">
            <a:extLst>
              <a:ext uri="{FF2B5EF4-FFF2-40B4-BE49-F238E27FC236}">
                <a16:creationId xmlns:a16="http://schemas.microsoft.com/office/drawing/2014/main" id="{23358CE0-1F93-7518-DCC8-BD4792663F13}"/>
              </a:ext>
            </a:extLst>
          </p:cNvPr>
          <p:cNvSpPr>
            <a:spLocks noChangeAspect="1"/>
          </p:cNvSpPr>
          <p:nvPr/>
        </p:nvSpPr>
        <p:spPr>
          <a:xfrm>
            <a:off x="6708892" y="73485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2" name="Oval 201">
            <a:extLst>
              <a:ext uri="{FF2B5EF4-FFF2-40B4-BE49-F238E27FC236}">
                <a16:creationId xmlns:a16="http://schemas.microsoft.com/office/drawing/2014/main" id="{409C8182-15ED-4725-E081-94E8C85E5005}"/>
              </a:ext>
            </a:extLst>
          </p:cNvPr>
          <p:cNvSpPr>
            <a:spLocks noChangeAspect="1"/>
          </p:cNvSpPr>
          <p:nvPr/>
        </p:nvSpPr>
        <p:spPr>
          <a:xfrm rot="3268785">
            <a:off x="10561432" y="66296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7" name="Oval 206">
            <a:extLst>
              <a:ext uri="{FF2B5EF4-FFF2-40B4-BE49-F238E27FC236}">
                <a16:creationId xmlns:a16="http://schemas.microsoft.com/office/drawing/2014/main" id="{8A71CB2F-92A6-0204-B99C-89B410315F6E}"/>
              </a:ext>
            </a:extLst>
          </p:cNvPr>
          <p:cNvSpPr>
            <a:spLocks noChangeAspect="1"/>
          </p:cNvSpPr>
          <p:nvPr/>
        </p:nvSpPr>
        <p:spPr>
          <a:xfrm rot="3268785">
            <a:off x="3765964" y="64044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2" name="Oval 251">
            <a:extLst>
              <a:ext uri="{FF2B5EF4-FFF2-40B4-BE49-F238E27FC236}">
                <a16:creationId xmlns:a16="http://schemas.microsoft.com/office/drawing/2014/main" id="{0F047FE0-840F-D3E2-96CF-22D4DBE62479}"/>
              </a:ext>
            </a:extLst>
          </p:cNvPr>
          <p:cNvSpPr>
            <a:spLocks noChangeAspect="1"/>
          </p:cNvSpPr>
          <p:nvPr/>
        </p:nvSpPr>
        <p:spPr>
          <a:xfrm rot="3268785">
            <a:off x="6036449" y="568430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1" name="Oval 250">
            <a:extLst>
              <a:ext uri="{FF2B5EF4-FFF2-40B4-BE49-F238E27FC236}">
                <a16:creationId xmlns:a16="http://schemas.microsoft.com/office/drawing/2014/main" id="{BFE04514-9813-1C35-F605-12CF32F9C41E}"/>
              </a:ext>
            </a:extLst>
          </p:cNvPr>
          <p:cNvSpPr>
            <a:spLocks noChangeAspect="1"/>
          </p:cNvSpPr>
          <p:nvPr/>
        </p:nvSpPr>
        <p:spPr>
          <a:xfrm rot="3268785">
            <a:off x="5314674" y="596653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9" name="Oval 208">
            <a:extLst>
              <a:ext uri="{FF2B5EF4-FFF2-40B4-BE49-F238E27FC236}">
                <a16:creationId xmlns:a16="http://schemas.microsoft.com/office/drawing/2014/main" id="{DBC8C7D2-2F16-55F6-322A-78EC2DFDE598}"/>
              </a:ext>
            </a:extLst>
          </p:cNvPr>
          <p:cNvSpPr>
            <a:spLocks noChangeAspect="1"/>
          </p:cNvSpPr>
          <p:nvPr/>
        </p:nvSpPr>
        <p:spPr>
          <a:xfrm rot="3268785">
            <a:off x="4056493" y="580120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3" name="Oval 192">
            <a:extLst>
              <a:ext uri="{FF2B5EF4-FFF2-40B4-BE49-F238E27FC236}">
                <a16:creationId xmlns:a16="http://schemas.microsoft.com/office/drawing/2014/main" id="{5ECAF2EF-8A9C-7C06-0811-B0A7E465C27F}"/>
              </a:ext>
            </a:extLst>
          </p:cNvPr>
          <p:cNvSpPr>
            <a:spLocks noChangeAspect="1"/>
          </p:cNvSpPr>
          <p:nvPr/>
        </p:nvSpPr>
        <p:spPr>
          <a:xfrm>
            <a:off x="2747612" y="146810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9" name="Oval 238">
            <a:extLst>
              <a:ext uri="{FF2B5EF4-FFF2-40B4-BE49-F238E27FC236}">
                <a16:creationId xmlns:a16="http://schemas.microsoft.com/office/drawing/2014/main" id="{B882ACC1-BD44-AE47-4DB4-E999A0E6C47C}"/>
              </a:ext>
            </a:extLst>
          </p:cNvPr>
          <p:cNvSpPr>
            <a:spLocks noChangeAspect="1"/>
          </p:cNvSpPr>
          <p:nvPr/>
        </p:nvSpPr>
        <p:spPr>
          <a:xfrm>
            <a:off x="8257447" y="591178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0" name="Oval 239">
            <a:extLst>
              <a:ext uri="{FF2B5EF4-FFF2-40B4-BE49-F238E27FC236}">
                <a16:creationId xmlns:a16="http://schemas.microsoft.com/office/drawing/2014/main" id="{3DC72947-5239-1FE0-73B6-BFCBCCAE0E10}"/>
              </a:ext>
            </a:extLst>
          </p:cNvPr>
          <p:cNvSpPr>
            <a:spLocks noChangeAspect="1"/>
          </p:cNvSpPr>
          <p:nvPr/>
        </p:nvSpPr>
        <p:spPr>
          <a:xfrm>
            <a:off x="6347737" y="174408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2" name="Oval 241">
            <a:extLst>
              <a:ext uri="{FF2B5EF4-FFF2-40B4-BE49-F238E27FC236}">
                <a16:creationId xmlns:a16="http://schemas.microsoft.com/office/drawing/2014/main" id="{E6CE3029-BFEB-4D7C-1665-1306FD595149}"/>
              </a:ext>
            </a:extLst>
          </p:cNvPr>
          <p:cNvSpPr>
            <a:spLocks noChangeAspect="1"/>
          </p:cNvSpPr>
          <p:nvPr/>
        </p:nvSpPr>
        <p:spPr>
          <a:xfrm>
            <a:off x="1259215" y="252617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3" name="Oval 242">
            <a:extLst>
              <a:ext uri="{FF2B5EF4-FFF2-40B4-BE49-F238E27FC236}">
                <a16:creationId xmlns:a16="http://schemas.microsoft.com/office/drawing/2014/main" id="{6E966C8B-A1C2-EF10-91C8-62A6995669B0}"/>
              </a:ext>
            </a:extLst>
          </p:cNvPr>
          <p:cNvSpPr>
            <a:spLocks noChangeAspect="1"/>
          </p:cNvSpPr>
          <p:nvPr/>
        </p:nvSpPr>
        <p:spPr>
          <a:xfrm>
            <a:off x="8211728" y="89327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7" name="Oval 246">
            <a:extLst>
              <a:ext uri="{FF2B5EF4-FFF2-40B4-BE49-F238E27FC236}">
                <a16:creationId xmlns:a16="http://schemas.microsoft.com/office/drawing/2014/main" id="{B750DC4C-173D-8CF5-5366-FF79CE1987AC}"/>
              </a:ext>
            </a:extLst>
          </p:cNvPr>
          <p:cNvSpPr>
            <a:spLocks noChangeAspect="1"/>
          </p:cNvSpPr>
          <p:nvPr/>
        </p:nvSpPr>
        <p:spPr>
          <a:xfrm>
            <a:off x="11293432" y="40962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8" name="Oval 247">
            <a:extLst>
              <a:ext uri="{FF2B5EF4-FFF2-40B4-BE49-F238E27FC236}">
                <a16:creationId xmlns:a16="http://schemas.microsoft.com/office/drawing/2014/main" id="{84A0E039-423D-260F-4437-2487E8C64BDB}"/>
              </a:ext>
            </a:extLst>
          </p:cNvPr>
          <p:cNvSpPr>
            <a:spLocks noChangeAspect="1"/>
          </p:cNvSpPr>
          <p:nvPr/>
        </p:nvSpPr>
        <p:spPr>
          <a:xfrm>
            <a:off x="11579156" y="131706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 name="Oval 26">
            <a:extLst>
              <a:ext uri="{FF2B5EF4-FFF2-40B4-BE49-F238E27FC236}">
                <a16:creationId xmlns:a16="http://schemas.microsoft.com/office/drawing/2014/main" id="{F3553DAE-9F38-A9B5-8CB9-C93AAB9B479A}"/>
              </a:ext>
            </a:extLst>
          </p:cNvPr>
          <p:cNvSpPr>
            <a:spLocks noChangeAspect="1"/>
          </p:cNvSpPr>
          <p:nvPr/>
        </p:nvSpPr>
        <p:spPr>
          <a:xfrm rot="3268785">
            <a:off x="10346710" y="231426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2" name="Oval 31">
            <a:extLst>
              <a:ext uri="{FF2B5EF4-FFF2-40B4-BE49-F238E27FC236}">
                <a16:creationId xmlns:a16="http://schemas.microsoft.com/office/drawing/2014/main" id="{EC454FE1-0317-948C-7449-E3AE7C7AC646}"/>
              </a:ext>
            </a:extLst>
          </p:cNvPr>
          <p:cNvSpPr>
            <a:spLocks noChangeAspect="1"/>
          </p:cNvSpPr>
          <p:nvPr/>
        </p:nvSpPr>
        <p:spPr>
          <a:xfrm>
            <a:off x="8528794" y="10196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3" name="Oval 32">
            <a:extLst>
              <a:ext uri="{FF2B5EF4-FFF2-40B4-BE49-F238E27FC236}">
                <a16:creationId xmlns:a16="http://schemas.microsoft.com/office/drawing/2014/main" id="{C40AE68B-B17C-148A-A124-AE24B6388127}"/>
              </a:ext>
            </a:extLst>
          </p:cNvPr>
          <p:cNvSpPr>
            <a:spLocks noChangeAspect="1"/>
          </p:cNvSpPr>
          <p:nvPr/>
        </p:nvSpPr>
        <p:spPr>
          <a:xfrm>
            <a:off x="9523904" y="100564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6" name="Oval 35">
            <a:extLst>
              <a:ext uri="{FF2B5EF4-FFF2-40B4-BE49-F238E27FC236}">
                <a16:creationId xmlns:a16="http://schemas.microsoft.com/office/drawing/2014/main" id="{579B2B6E-3B07-420B-95A7-224A94D8F482}"/>
              </a:ext>
            </a:extLst>
          </p:cNvPr>
          <p:cNvSpPr>
            <a:spLocks noChangeAspect="1"/>
          </p:cNvSpPr>
          <p:nvPr/>
        </p:nvSpPr>
        <p:spPr>
          <a:xfrm flipH="1">
            <a:off x="10306321" y="594367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7" name="Oval 46">
            <a:extLst>
              <a:ext uri="{FF2B5EF4-FFF2-40B4-BE49-F238E27FC236}">
                <a16:creationId xmlns:a16="http://schemas.microsoft.com/office/drawing/2014/main" id="{52CA1DEC-19BA-6E11-968F-D260E2F2F7DB}"/>
              </a:ext>
            </a:extLst>
          </p:cNvPr>
          <p:cNvSpPr>
            <a:spLocks noChangeAspect="1"/>
          </p:cNvSpPr>
          <p:nvPr/>
        </p:nvSpPr>
        <p:spPr>
          <a:xfrm>
            <a:off x="8985851" y="87041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2" name="Oval 71">
            <a:extLst>
              <a:ext uri="{FF2B5EF4-FFF2-40B4-BE49-F238E27FC236}">
                <a16:creationId xmlns:a16="http://schemas.microsoft.com/office/drawing/2014/main" id="{B68860CB-DDE4-38C1-5DB0-FC8726D51A00}"/>
              </a:ext>
            </a:extLst>
          </p:cNvPr>
          <p:cNvSpPr>
            <a:spLocks noChangeAspect="1"/>
          </p:cNvSpPr>
          <p:nvPr/>
        </p:nvSpPr>
        <p:spPr>
          <a:xfrm rot="3268785">
            <a:off x="7934411" y="374748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1" name="Oval 90">
            <a:extLst>
              <a:ext uri="{FF2B5EF4-FFF2-40B4-BE49-F238E27FC236}">
                <a16:creationId xmlns:a16="http://schemas.microsoft.com/office/drawing/2014/main" id="{17157F81-95CF-7F36-9682-9EE341218486}"/>
              </a:ext>
            </a:extLst>
          </p:cNvPr>
          <p:cNvSpPr>
            <a:spLocks noChangeAspect="1"/>
          </p:cNvSpPr>
          <p:nvPr/>
        </p:nvSpPr>
        <p:spPr>
          <a:xfrm>
            <a:off x="9204587" y="7825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8" name="Oval 107">
            <a:extLst>
              <a:ext uri="{FF2B5EF4-FFF2-40B4-BE49-F238E27FC236}">
                <a16:creationId xmlns:a16="http://schemas.microsoft.com/office/drawing/2014/main" id="{43C08026-4E31-3F36-208C-771E885F29F6}"/>
              </a:ext>
            </a:extLst>
          </p:cNvPr>
          <p:cNvSpPr>
            <a:spLocks noChangeAspect="1"/>
          </p:cNvSpPr>
          <p:nvPr/>
        </p:nvSpPr>
        <p:spPr>
          <a:xfrm flipH="1">
            <a:off x="11039132" y="612985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9" name="Oval 108">
            <a:extLst>
              <a:ext uri="{FF2B5EF4-FFF2-40B4-BE49-F238E27FC236}">
                <a16:creationId xmlns:a16="http://schemas.microsoft.com/office/drawing/2014/main" id="{68CAEA55-7297-0A0B-0F59-6355730CFF3F}"/>
              </a:ext>
            </a:extLst>
          </p:cNvPr>
          <p:cNvSpPr>
            <a:spLocks noChangeAspect="1"/>
          </p:cNvSpPr>
          <p:nvPr/>
        </p:nvSpPr>
        <p:spPr>
          <a:xfrm>
            <a:off x="8257447" y="13200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0" name="Oval 109">
            <a:extLst>
              <a:ext uri="{FF2B5EF4-FFF2-40B4-BE49-F238E27FC236}">
                <a16:creationId xmlns:a16="http://schemas.microsoft.com/office/drawing/2014/main" id="{E7CD4839-4258-6B16-7251-1FE5E134620F}"/>
              </a:ext>
            </a:extLst>
          </p:cNvPr>
          <p:cNvSpPr>
            <a:spLocks noChangeAspect="1"/>
          </p:cNvSpPr>
          <p:nvPr/>
        </p:nvSpPr>
        <p:spPr>
          <a:xfrm>
            <a:off x="8483075" y="125693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3" name="Oval 132">
            <a:extLst>
              <a:ext uri="{FF2B5EF4-FFF2-40B4-BE49-F238E27FC236}">
                <a16:creationId xmlns:a16="http://schemas.microsoft.com/office/drawing/2014/main" id="{871E80A8-49C2-F6C5-F26F-C0604FA44A0D}"/>
              </a:ext>
            </a:extLst>
          </p:cNvPr>
          <p:cNvSpPr>
            <a:spLocks noChangeAspect="1"/>
          </p:cNvSpPr>
          <p:nvPr/>
        </p:nvSpPr>
        <p:spPr>
          <a:xfrm>
            <a:off x="2973410" y="542536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1" name="Oval 150">
            <a:extLst>
              <a:ext uri="{FF2B5EF4-FFF2-40B4-BE49-F238E27FC236}">
                <a16:creationId xmlns:a16="http://schemas.microsoft.com/office/drawing/2014/main" id="{059745A0-A865-EF6D-D69E-A9BC20AF9DF3}"/>
              </a:ext>
            </a:extLst>
          </p:cNvPr>
          <p:cNvSpPr>
            <a:spLocks noChangeAspect="1"/>
          </p:cNvSpPr>
          <p:nvPr/>
        </p:nvSpPr>
        <p:spPr>
          <a:xfrm>
            <a:off x="8701786" y="8258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1" name="Rectangle 180">
            <a:extLst>
              <a:ext uri="{FF2B5EF4-FFF2-40B4-BE49-F238E27FC236}">
                <a16:creationId xmlns:a16="http://schemas.microsoft.com/office/drawing/2014/main" id="{C2370D4F-2F35-C869-36F5-B45F5CD88A45}"/>
              </a:ext>
            </a:extLst>
          </p:cNvPr>
          <p:cNvSpPr/>
          <p:nvPr/>
        </p:nvSpPr>
        <p:spPr>
          <a:xfrm>
            <a:off x="-1013460" y="-598124"/>
            <a:ext cx="14081761" cy="8421654"/>
          </a:xfrm>
          <a:prstGeom prst="rect">
            <a:avLst/>
          </a:prstGeom>
          <a:solidFill>
            <a:schemeClr val="tx1">
              <a:alpha val="4508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91" name="Oval 190">
            <a:extLst>
              <a:ext uri="{FF2B5EF4-FFF2-40B4-BE49-F238E27FC236}">
                <a16:creationId xmlns:a16="http://schemas.microsoft.com/office/drawing/2014/main" id="{3C0BD570-B24B-7F64-4CD4-218B0EDB7774}"/>
              </a:ext>
            </a:extLst>
          </p:cNvPr>
          <p:cNvSpPr>
            <a:spLocks noChangeAspect="1"/>
          </p:cNvSpPr>
          <p:nvPr/>
        </p:nvSpPr>
        <p:spPr>
          <a:xfrm>
            <a:off x="652206" y="317823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9" name="Oval 198">
            <a:extLst>
              <a:ext uri="{FF2B5EF4-FFF2-40B4-BE49-F238E27FC236}">
                <a16:creationId xmlns:a16="http://schemas.microsoft.com/office/drawing/2014/main" id="{1D0C8B56-BB35-FBB8-0511-CF6D80497A83}"/>
              </a:ext>
            </a:extLst>
          </p:cNvPr>
          <p:cNvSpPr>
            <a:spLocks noChangeAspect="1"/>
          </p:cNvSpPr>
          <p:nvPr/>
        </p:nvSpPr>
        <p:spPr>
          <a:xfrm rot="3268785">
            <a:off x="8022907" y="427952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2" name="Oval 211">
            <a:extLst>
              <a:ext uri="{FF2B5EF4-FFF2-40B4-BE49-F238E27FC236}">
                <a16:creationId xmlns:a16="http://schemas.microsoft.com/office/drawing/2014/main" id="{E80F36DF-260C-6A35-8769-7A20F42296A6}"/>
              </a:ext>
            </a:extLst>
          </p:cNvPr>
          <p:cNvSpPr>
            <a:spLocks noChangeAspect="1"/>
          </p:cNvSpPr>
          <p:nvPr/>
        </p:nvSpPr>
        <p:spPr>
          <a:xfrm rot="3268785">
            <a:off x="605179" y="44709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4" name="Oval 243">
            <a:extLst>
              <a:ext uri="{FF2B5EF4-FFF2-40B4-BE49-F238E27FC236}">
                <a16:creationId xmlns:a16="http://schemas.microsoft.com/office/drawing/2014/main" id="{C033FA6E-12F9-8F22-818A-8EBCEBD95868}"/>
              </a:ext>
            </a:extLst>
          </p:cNvPr>
          <p:cNvSpPr>
            <a:spLocks noChangeAspect="1"/>
          </p:cNvSpPr>
          <p:nvPr/>
        </p:nvSpPr>
        <p:spPr>
          <a:xfrm>
            <a:off x="8144676" y="275329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5" name="Oval 244">
            <a:extLst>
              <a:ext uri="{FF2B5EF4-FFF2-40B4-BE49-F238E27FC236}">
                <a16:creationId xmlns:a16="http://schemas.microsoft.com/office/drawing/2014/main" id="{6DDB0515-4AFB-289E-AB40-87C10FFB1678}"/>
              </a:ext>
            </a:extLst>
          </p:cNvPr>
          <p:cNvSpPr>
            <a:spLocks noChangeAspect="1"/>
          </p:cNvSpPr>
          <p:nvPr/>
        </p:nvSpPr>
        <p:spPr>
          <a:xfrm>
            <a:off x="9911627" y="293141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6" name="Oval 245">
            <a:extLst>
              <a:ext uri="{FF2B5EF4-FFF2-40B4-BE49-F238E27FC236}">
                <a16:creationId xmlns:a16="http://schemas.microsoft.com/office/drawing/2014/main" id="{DCA393A5-6BD8-D62E-E0ED-74F4AC09405E}"/>
              </a:ext>
            </a:extLst>
          </p:cNvPr>
          <p:cNvSpPr>
            <a:spLocks noChangeAspect="1"/>
          </p:cNvSpPr>
          <p:nvPr/>
        </p:nvSpPr>
        <p:spPr>
          <a:xfrm>
            <a:off x="10716957" y="15104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9" name="Oval 98">
            <a:extLst>
              <a:ext uri="{FF2B5EF4-FFF2-40B4-BE49-F238E27FC236}">
                <a16:creationId xmlns:a16="http://schemas.microsoft.com/office/drawing/2014/main" id="{8B56AE20-62CE-8142-FE3E-CF771D18A889}"/>
              </a:ext>
            </a:extLst>
          </p:cNvPr>
          <p:cNvSpPr>
            <a:spLocks noChangeAspect="1"/>
          </p:cNvSpPr>
          <p:nvPr/>
        </p:nvSpPr>
        <p:spPr>
          <a:xfrm>
            <a:off x="2693575" y="666152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5" name="Oval 134">
            <a:extLst>
              <a:ext uri="{FF2B5EF4-FFF2-40B4-BE49-F238E27FC236}">
                <a16:creationId xmlns:a16="http://schemas.microsoft.com/office/drawing/2014/main" id="{662CF364-0286-9F48-A56E-425CBAD8B5E2}"/>
              </a:ext>
            </a:extLst>
          </p:cNvPr>
          <p:cNvSpPr>
            <a:spLocks noChangeAspect="1"/>
          </p:cNvSpPr>
          <p:nvPr/>
        </p:nvSpPr>
        <p:spPr>
          <a:xfrm>
            <a:off x="901542" y="102514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5" name="Oval 284">
            <a:extLst>
              <a:ext uri="{FF2B5EF4-FFF2-40B4-BE49-F238E27FC236}">
                <a16:creationId xmlns:a16="http://schemas.microsoft.com/office/drawing/2014/main" id="{91988DF4-8C9D-BA50-F4ED-D72AF5FE490D}"/>
              </a:ext>
            </a:extLst>
          </p:cNvPr>
          <p:cNvSpPr>
            <a:spLocks noChangeAspect="1"/>
          </p:cNvSpPr>
          <p:nvPr/>
        </p:nvSpPr>
        <p:spPr>
          <a:xfrm flipH="1">
            <a:off x="9801598" y="119531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grpSp>
        <p:nvGrpSpPr>
          <p:cNvPr id="122" name="Group 121">
            <a:extLst>
              <a:ext uri="{FF2B5EF4-FFF2-40B4-BE49-F238E27FC236}">
                <a16:creationId xmlns:a16="http://schemas.microsoft.com/office/drawing/2014/main" id="{9CA99A3F-BE09-A4B7-3C87-24415906FDF9}"/>
              </a:ext>
            </a:extLst>
          </p:cNvPr>
          <p:cNvGrpSpPr>
            <a:grpSpLocks noChangeAspect="1"/>
          </p:cNvGrpSpPr>
          <p:nvPr/>
        </p:nvGrpSpPr>
        <p:grpSpPr>
          <a:xfrm>
            <a:off x="9997477" y="1411625"/>
            <a:ext cx="4402157" cy="4402157"/>
            <a:chOff x="3239081" y="3547960"/>
            <a:chExt cx="754876" cy="754876"/>
          </a:xfrm>
        </p:grpSpPr>
        <p:sp>
          <p:nvSpPr>
            <p:cNvPr id="123" name="Oval 122">
              <a:extLst>
                <a:ext uri="{FF2B5EF4-FFF2-40B4-BE49-F238E27FC236}">
                  <a16:creationId xmlns:a16="http://schemas.microsoft.com/office/drawing/2014/main" id="{57A69A00-E396-63F3-26C8-E49E82FDA960}"/>
                </a:ext>
              </a:extLst>
            </p:cNvPr>
            <p:cNvSpPr>
              <a:spLocks noChangeAspect="1"/>
            </p:cNvSpPr>
            <p:nvPr/>
          </p:nvSpPr>
          <p:spPr>
            <a:xfrm>
              <a:off x="3299881" y="3608889"/>
              <a:ext cx="633276" cy="633018"/>
            </a:xfrm>
            <a:prstGeom prst="ellipse">
              <a:avLst/>
            </a:prstGeom>
            <a:gradFill>
              <a:gsLst>
                <a:gs pos="4000">
                  <a:schemeClr val="bg1">
                    <a:lumMod val="69000"/>
                    <a:lumOff val="31000"/>
                  </a:schemeClr>
                </a:gs>
                <a:gs pos="71000">
                  <a:srgbClr val="D5DCFE">
                    <a:lumMod val="97249"/>
                  </a:srgbClr>
                </a:gs>
                <a:gs pos="60000">
                  <a:srgbClr val="D1D6EC"/>
                </a:gs>
                <a:gs pos="51000">
                  <a:schemeClr val="bg1">
                    <a:lumMod val="85000"/>
                  </a:schemeClr>
                </a:gs>
                <a:gs pos="26000">
                  <a:schemeClr val="bg1">
                    <a:lumMod val="79451"/>
                    <a:lumOff val="20549"/>
                    <a:alpha val="92667"/>
                  </a:schemeClr>
                </a:gs>
              </a:gsLst>
              <a:path path="circle">
                <a:fillToRect l="50000" t="50000" r="50000" b="50000"/>
              </a:path>
            </a:gradFill>
            <a:ln>
              <a:noFill/>
            </a:ln>
            <a:effectLst>
              <a:glow rad="361299">
                <a:srgbClr val="C5C8FF">
                  <a:alpha val="45000"/>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4" name="Oval 123">
              <a:extLst>
                <a:ext uri="{FF2B5EF4-FFF2-40B4-BE49-F238E27FC236}">
                  <a16:creationId xmlns:a16="http://schemas.microsoft.com/office/drawing/2014/main" id="{E16C849B-9983-F891-AFF6-F1A238411B10}"/>
                </a:ext>
              </a:extLst>
            </p:cNvPr>
            <p:cNvSpPr>
              <a:spLocks noChangeAspect="1"/>
            </p:cNvSpPr>
            <p:nvPr/>
          </p:nvSpPr>
          <p:spPr>
            <a:xfrm>
              <a:off x="3239081" y="3547960"/>
              <a:ext cx="754876" cy="754876"/>
            </a:xfrm>
            <a:prstGeom prst="ellipse">
              <a:avLst/>
            </a:prstGeom>
            <a:noFill/>
            <a:ln w="15875" cap="flat">
              <a:solidFill>
                <a:schemeClr val="bg1">
                  <a:lumMod val="85000"/>
                  <a:alpha val="29000"/>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sp>
        <p:nvSpPr>
          <p:cNvPr id="7" name="TextBox 6">
            <a:extLst>
              <a:ext uri="{FF2B5EF4-FFF2-40B4-BE49-F238E27FC236}">
                <a16:creationId xmlns:a16="http://schemas.microsoft.com/office/drawing/2014/main" id="{6B57C975-C845-2E18-E9BC-D115063B90E3}"/>
              </a:ext>
            </a:extLst>
          </p:cNvPr>
          <p:cNvSpPr txBox="1"/>
          <p:nvPr/>
        </p:nvSpPr>
        <p:spPr>
          <a:xfrm>
            <a:off x="1150305" y="2234820"/>
            <a:ext cx="3460070" cy="3293209"/>
          </a:xfrm>
          <a:prstGeom prst="rect">
            <a:avLst/>
          </a:prstGeom>
          <a:noFill/>
        </p:spPr>
        <p:txBody>
          <a:bodyPr wrap="square" rtlCol="0">
            <a:spAutoFit/>
          </a:bodyPr>
          <a:lstStyle/>
          <a:p>
            <a:pPr marL="285750" indent="-285750">
              <a:buFont typeface="System Font Regular"/>
              <a:buChar char="–"/>
            </a:pPr>
            <a:r>
              <a:rPr lang="en-GB"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E</a:t>
            </a:r>
            <a:r>
              <a:rPr lang="en-IT"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nhance the value of the enriching effect </a:t>
            </a:r>
            <a:r>
              <a:rPr lang="en-US" dirty="0">
                <a:solidFill>
                  <a:srgbClr val="E2E2E2"/>
                </a:solidFill>
                <a:latin typeface="Copperplate" panose="02000504000000020004" pitchFamily="2" charset="77"/>
                <a:ea typeface="Arial Unicode MS" panose="020B0604020202020204" pitchFamily="34" charset="-128"/>
              </a:rPr>
              <a:t>c</a:t>
            </a:r>
            <a:r>
              <a:rPr lang="en-US" dirty="0">
                <a:solidFill>
                  <a:srgbClr val="E2E2E2"/>
                </a:solidFill>
                <a:effectLst/>
                <a:latin typeface="Copperplate" panose="02000504000000020004" pitchFamily="2" charset="77"/>
                <a:ea typeface="Arial Unicode MS" panose="020B0604020202020204" pitchFamily="34" charset="-128"/>
              </a:rPr>
              <a:t>loseness in  relationships has on the individual</a:t>
            </a:r>
          </a:p>
          <a:p>
            <a:pPr marL="285750" indent="-285750">
              <a:buFont typeface="System Font Regular"/>
              <a:buChar char="–"/>
            </a:pPr>
            <a:endParaRPr lang="en-US" sz="1400" dirty="0">
              <a:solidFill>
                <a:srgbClr val="E2E2E2"/>
              </a:solidFill>
              <a:effectLst/>
              <a:latin typeface="Copperplate" panose="02000504000000020004" pitchFamily="2" charset="77"/>
              <a:ea typeface="Arial Unicode MS" panose="020B0604020202020204" pitchFamily="34" charset="-128"/>
            </a:endParaRPr>
          </a:p>
          <a:p>
            <a:pPr marL="285750" indent="-285750">
              <a:buFont typeface="System Font Regular"/>
              <a:buChar char="–"/>
            </a:pPr>
            <a:r>
              <a:rPr lang="en-US" dirty="0">
                <a:solidFill>
                  <a:srgbClr val="E2E2E2"/>
                </a:solidFill>
                <a:latin typeface="Copperplate" panose="02000504000000020004" pitchFamily="2" charset="77"/>
                <a:ea typeface="Arial Unicode MS" panose="020B0604020202020204" pitchFamily="34" charset="-128"/>
              </a:rPr>
              <a:t>Promote and encourage sharing and openness</a:t>
            </a:r>
            <a:endParaRPr lang="en-US" dirty="0">
              <a:solidFill>
                <a:srgbClr val="E2E2E2"/>
              </a:solidFill>
              <a:effectLst/>
              <a:latin typeface="Copperplate" panose="02000504000000020004" pitchFamily="2" charset="77"/>
              <a:ea typeface="Arial Unicode MS" panose="020B0604020202020204" pitchFamily="34" charset="-128"/>
            </a:endParaRPr>
          </a:p>
          <a:p>
            <a:pPr marL="285750" indent="-285750">
              <a:buFont typeface="System Font Regular"/>
              <a:buChar char="–"/>
            </a:pPr>
            <a:endParaRPr lang="en-US" sz="1400" dirty="0">
              <a:solidFill>
                <a:srgbClr val="E2E2E2"/>
              </a:solidFill>
              <a:effectLst/>
              <a:latin typeface="Copperplate" panose="02000504000000020004" pitchFamily="2" charset="77"/>
              <a:ea typeface="Arial Unicode MS" panose="020B0604020202020204" pitchFamily="34" charset="-128"/>
            </a:endParaRPr>
          </a:p>
          <a:p>
            <a:pPr marL="285750" indent="-285750">
              <a:buFont typeface="System Font Regular"/>
              <a:buChar char="–"/>
            </a:pPr>
            <a:r>
              <a:rPr lang="en-US" dirty="0">
                <a:solidFill>
                  <a:srgbClr val="E2E2E2"/>
                </a:solidFill>
                <a:latin typeface="Copperplate" panose="02000504000000020004" pitchFamily="2" charset="77"/>
                <a:ea typeface="Arial Unicode MS" panose="020B0604020202020204" pitchFamily="34" charset="-128"/>
              </a:rPr>
              <a:t>Highlight the feeling of joy in choosing community over solitude</a:t>
            </a:r>
            <a:endParaRPr lang="en-US" dirty="0">
              <a:solidFill>
                <a:srgbClr val="E2E2E2"/>
              </a:solidFill>
              <a:effectLst/>
              <a:latin typeface="Copperplate" panose="02000504000000020004" pitchFamily="2" charset="77"/>
              <a:ea typeface="Arial Unicode MS" panose="020B0604020202020204" pitchFamily="34" charset="-128"/>
            </a:endParaRPr>
          </a:p>
        </p:txBody>
      </p:sp>
      <p:sp>
        <p:nvSpPr>
          <p:cNvPr id="9" name="TextBox 8">
            <a:extLst>
              <a:ext uri="{FF2B5EF4-FFF2-40B4-BE49-F238E27FC236}">
                <a16:creationId xmlns:a16="http://schemas.microsoft.com/office/drawing/2014/main" id="{DFFBBEC5-9758-3872-E5D3-8693782B4D52}"/>
              </a:ext>
            </a:extLst>
          </p:cNvPr>
          <p:cNvSpPr txBox="1"/>
          <p:nvPr/>
        </p:nvSpPr>
        <p:spPr>
          <a:xfrm>
            <a:off x="5539107" y="2600453"/>
            <a:ext cx="3945196" cy="2554545"/>
          </a:xfrm>
          <a:prstGeom prst="rect">
            <a:avLst/>
          </a:prstGeom>
          <a:noFill/>
        </p:spPr>
        <p:txBody>
          <a:bodyPr wrap="square" rtlCol="0">
            <a:spAutoFit/>
          </a:bodyPr>
          <a:lstStyle/>
          <a:p>
            <a:pPr algn="just"/>
            <a:r>
              <a:rPr lang="en-GB" sz="1600" dirty="0">
                <a:solidFill>
                  <a:srgbClr val="E2E2E2"/>
                </a:solidFill>
                <a:latin typeface="Copperplate" panose="02000504000000020004" pitchFamily="2" charset="77"/>
              </a:rPr>
              <a:t>H</a:t>
            </a:r>
            <a:r>
              <a:rPr lang="en-IT" sz="1600" dirty="0">
                <a:solidFill>
                  <a:srgbClr val="E2E2E2"/>
                </a:solidFill>
                <a:latin typeface="Copperplate" panose="02000504000000020004" pitchFamily="2" charset="77"/>
              </a:rPr>
              <a:t>ow do we achieve this?</a:t>
            </a:r>
          </a:p>
          <a:p>
            <a:pPr algn="just"/>
            <a:endParaRPr lang="en-IT" sz="1200" dirty="0">
              <a:solidFill>
                <a:srgbClr val="E2E2E2"/>
              </a:solidFill>
              <a:latin typeface="Copperplate" panose="02000504000000020004" pitchFamily="2" charset="77"/>
            </a:endParaRPr>
          </a:p>
          <a:p>
            <a:pPr marL="285750" indent="-285750" algn="just">
              <a:buFontTx/>
              <a:buChar char="-"/>
            </a:pPr>
            <a:r>
              <a:rPr lang="en-GB" sz="1600" dirty="0">
                <a:solidFill>
                  <a:srgbClr val="E2E2E2"/>
                </a:solidFill>
                <a:latin typeface="Copperplate" panose="02000504000000020004" pitchFamily="2" charset="77"/>
              </a:rPr>
              <a:t>The installation exploits human-to-human interaction</a:t>
            </a:r>
          </a:p>
          <a:p>
            <a:pPr marL="285750" indent="-285750" algn="just">
              <a:buFontTx/>
              <a:buChar char="-"/>
            </a:pPr>
            <a:r>
              <a:rPr lang="en-GB" sz="1600" dirty="0">
                <a:solidFill>
                  <a:srgbClr val="E2E2E2"/>
                </a:solidFill>
                <a:latin typeface="Copperplate" panose="02000504000000020004" pitchFamily="2" charset="77"/>
              </a:rPr>
              <a:t>Both visual and audio dynamically evolve contributing to make the users perceive closeness and connection as something valuable and energising  </a:t>
            </a:r>
            <a:endParaRPr lang="en-IT" sz="1600" dirty="0">
              <a:solidFill>
                <a:srgbClr val="E2E2E2"/>
              </a:solidFill>
              <a:latin typeface="Copperplate" panose="02000504000000020004" pitchFamily="2" charset="77"/>
            </a:endParaRPr>
          </a:p>
        </p:txBody>
      </p:sp>
      <p:sp>
        <p:nvSpPr>
          <p:cNvPr id="12" name="Rounded Rectangle 11">
            <a:extLst>
              <a:ext uri="{FF2B5EF4-FFF2-40B4-BE49-F238E27FC236}">
                <a16:creationId xmlns:a16="http://schemas.microsoft.com/office/drawing/2014/main" id="{A4E1FCE0-1777-CFDD-D5BC-B017565687B0}"/>
              </a:ext>
            </a:extLst>
          </p:cNvPr>
          <p:cNvSpPr/>
          <p:nvPr/>
        </p:nvSpPr>
        <p:spPr>
          <a:xfrm>
            <a:off x="5355188" y="2464893"/>
            <a:ext cx="4345949" cy="2769749"/>
          </a:xfrm>
          <a:prstGeom prst="roundRect">
            <a:avLst/>
          </a:prstGeom>
          <a:noFill/>
          <a:ln w="12700">
            <a:solidFill>
              <a:srgbClr val="626582">
                <a:alpha val="7078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00" name="Oval 99">
            <a:extLst>
              <a:ext uri="{FF2B5EF4-FFF2-40B4-BE49-F238E27FC236}">
                <a16:creationId xmlns:a16="http://schemas.microsoft.com/office/drawing/2014/main" id="{3DBC1060-B382-5F46-998A-FE806C2B2E1B}"/>
              </a:ext>
            </a:extLst>
          </p:cNvPr>
          <p:cNvSpPr>
            <a:spLocks noChangeAspect="1"/>
          </p:cNvSpPr>
          <p:nvPr/>
        </p:nvSpPr>
        <p:spPr>
          <a:xfrm>
            <a:off x="2147106" y="5756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 name="Oval 1">
            <a:extLst>
              <a:ext uri="{FF2B5EF4-FFF2-40B4-BE49-F238E27FC236}">
                <a16:creationId xmlns:a16="http://schemas.microsoft.com/office/drawing/2014/main" id="{F78B9DE0-0311-37B1-5BE1-9508D8A90D65}"/>
              </a:ext>
            </a:extLst>
          </p:cNvPr>
          <p:cNvSpPr>
            <a:spLocks noChangeAspect="1"/>
          </p:cNvSpPr>
          <p:nvPr/>
        </p:nvSpPr>
        <p:spPr>
          <a:xfrm rot="3268785">
            <a:off x="8907024" y="1965278"/>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3" name="Oval 212">
            <a:extLst>
              <a:ext uri="{FF2B5EF4-FFF2-40B4-BE49-F238E27FC236}">
                <a16:creationId xmlns:a16="http://schemas.microsoft.com/office/drawing/2014/main" id="{8E5B7FE3-025E-F2CA-B979-D2C2FF9D3DC6}"/>
              </a:ext>
            </a:extLst>
          </p:cNvPr>
          <p:cNvSpPr>
            <a:spLocks noChangeAspect="1"/>
          </p:cNvSpPr>
          <p:nvPr/>
        </p:nvSpPr>
        <p:spPr>
          <a:xfrm>
            <a:off x="947261" y="6004597"/>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7" name="Oval 236">
            <a:extLst>
              <a:ext uri="{FF2B5EF4-FFF2-40B4-BE49-F238E27FC236}">
                <a16:creationId xmlns:a16="http://schemas.microsoft.com/office/drawing/2014/main" id="{B50A119B-94EE-1CEF-CF52-EF9CC4D9271C}"/>
              </a:ext>
            </a:extLst>
          </p:cNvPr>
          <p:cNvSpPr>
            <a:spLocks noChangeAspect="1"/>
          </p:cNvSpPr>
          <p:nvPr/>
        </p:nvSpPr>
        <p:spPr>
          <a:xfrm>
            <a:off x="1900517" y="18101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grpSp>
        <p:nvGrpSpPr>
          <p:cNvPr id="48" name="Group 47">
            <a:extLst>
              <a:ext uri="{FF2B5EF4-FFF2-40B4-BE49-F238E27FC236}">
                <a16:creationId xmlns:a16="http://schemas.microsoft.com/office/drawing/2014/main" id="{61C8139E-4BE3-07BA-5A32-E769A8EA43FB}"/>
              </a:ext>
            </a:extLst>
          </p:cNvPr>
          <p:cNvGrpSpPr/>
          <p:nvPr/>
        </p:nvGrpSpPr>
        <p:grpSpPr>
          <a:xfrm>
            <a:off x="738055" y="1740333"/>
            <a:ext cx="4300600" cy="4242118"/>
            <a:chOff x="7277984" y="2502552"/>
            <a:chExt cx="3525679" cy="2215347"/>
          </a:xfrm>
        </p:grpSpPr>
        <p:sp>
          <p:nvSpPr>
            <p:cNvPr id="49" name="Rounded Rectangle 48">
              <a:extLst>
                <a:ext uri="{FF2B5EF4-FFF2-40B4-BE49-F238E27FC236}">
                  <a16:creationId xmlns:a16="http://schemas.microsoft.com/office/drawing/2014/main" id="{8D8D1A71-A35D-041A-DD82-88C93A7928EF}"/>
                </a:ext>
              </a:extLst>
            </p:cNvPr>
            <p:cNvSpPr/>
            <p:nvPr/>
          </p:nvSpPr>
          <p:spPr>
            <a:xfrm>
              <a:off x="7277984" y="2502552"/>
              <a:ext cx="3404741" cy="2140256"/>
            </a:xfrm>
            <a:prstGeom prst="roundRect">
              <a:avLst/>
            </a:prstGeom>
            <a:noFill/>
            <a:ln w="12700">
              <a:solidFill>
                <a:srgbClr val="626582">
                  <a:alpha val="7078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50" name="Rounded Rectangle 49">
              <a:extLst>
                <a:ext uri="{FF2B5EF4-FFF2-40B4-BE49-F238E27FC236}">
                  <a16:creationId xmlns:a16="http://schemas.microsoft.com/office/drawing/2014/main" id="{528791FB-F5CB-B962-1C4E-B245EE2ECDC7}"/>
                </a:ext>
              </a:extLst>
            </p:cNvPr>
            <p:cNvSpPr/>
            <p:nvPr/>
          </p:nvSpPr>
          <p:spPr>
            <a:xfrm>
              <a:off x="7398922" y="2577643"/>
              <a:ext cx="3404741" cy="2140256"/>
            </a:xfrm>
            <a:prstGeom prst="roundRect">
              <a:avLst/>
            </a:prstGeom>
            <a:noFill/>
            <a:ln w="12700">
              <a:solidFill>
                <a:srgbClr val="626582">
                  <a:alpha val="7078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sp>
        <p:nvSpPr>
          <p:cNvPr id="51" name="Oval 50">
            <a:extLst>
              <a:ext uri="{FF2B5EF4-FFF2-40B4-BE49-F238E27FC236}">
                <a16:creationId xmlns:a16="http://schemas.microsoft.com/office/drawing/2014/main" id="{F11BF432-2B31-E08F-5DE6-4B9B0CE125F2}"/>
              </a:ext>
            </a:extLst>
          </p:cNvPr>
          <p:cNvSpPr>
            <a:spLocks noChangeAspect="1"/>
          </p:cNvSpPr>
          <p:nvPr/>
        </p:nvSpPr>
        <p:spPr>
          <a:xfrm rot="3268785">
            <a:off x="8413947" y="2431454"/>
            <a:ext cx="81823"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 name="Oval 12">
            <a:extLst>
              <a:ext uri="{FF2B5EF4-FFF2-40B4-BE49-F238E27FC236}">
                <a16:creationId xmlns:a16="http://schemas.microsoft.com/office/drawing/2014/main" id="{7B680CE1-F6B7-AACA-17BC-0E3A301228DF}"/>
              </a:ext>
            </a:extLst>
          </p:cNvPr>
          <p:cNvSpPr>
            <a:spLocks noChangeAspect="1"/>
          </p:cNvSpPr>
          <p:nvPr/>
        </p:nvSpPr>
        <p:spPr>
          <a:xfrm rot="3268785">
            <a:off x="5484360" y="512186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4" name="Oval 273">
            <a:extLst>
              <a:ext uri="{FF2B5EF4-FFF2-40B4-BE49-F238E27FC236}">
                <a16:creationId xmlns:a16="http://schemas.microsoft.com/office/drawing/2014/main" id="{7E085ACE-33A2-867C-737B-8D7D8F1476BA}"/>
              </a:ext>
            </a:extLst>
          </p:cNvPr>
          <p:cNvSpPr>
            <a:spLocks noChangeAspect="1"/>
          </p:cNvSpPr>
          <p:nvPr/>
        </p:nvSpPr>
        <p:spPr>
          <a:xfrm>
            <a:off x="1132049" y="198487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 name="Oval 27">
            <a:extLst>
              <a:ext uri="{FF2B5EF4-FFF2-40B4-BE49-F238E27FC236}">
                <a16:creationId xmlns:a16="http://schemas.microsoft.com/office/drawing/2014/main" id="{74BC288F-6E02-E9B3-B691-F95D6017D828}"/>
              </a:ext>
            </a:extLst>
          </p:cNvPr>
          <p:cNvSpPr>
            <a:spLocks noChangeAspect="1"/>
          </p:cNvSpPr>
          <p:nvPr/>
        </p:nvSpPr>
        <p:spPr>
          <a:xfrm>
            <a:off x="2329314" y="5813495"/>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2" name="Oval 101">
            <a:extLst>
              <a:ext uri="{FF2B5EF4-FFF2-40B4-BE49-F238E27FC236}">
                <a16:creationId xmlns:a16="http://schemas.microsoft.com/office/drawing/2014/main" id="{8F7255F3-07F6-8540-4DC9-69FDD94E56D9}"/>
              </a:ext>
            </a:extLst>
          </p:cNvPr>
          <p:cNvSpPr>
            <a:spLocks noChangeAspect="1"/>
          </p:cNvSpPr>
          <p:nvPr/>
        </p:nvSpPr>
        <p:spPr>
          <a:xfrm>
            <a:off x="2627455" y="571618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0" name="Oval 209">
            <a:extLst>
              <a:ext uri="{FF2B5EF4-FFF2-40B4-BE49-F238E27FC236}">
                <a16:creationId xmlns:a16="http://schemas.microsoft.com/office/drawing/2014/main" id="{E6147D08-2D8A-96E4-E5BD-76547F224777}"/>
              </a:ext>
            </a:extLst>
          </p:cNvPr>
          <p:cNvSpPr>
            <a:spLocks noChangeAspect="1"/>
          </p:cNvSpPr>
          <p:nvPr/>
        </p:nvSpPr>
        <p:spPr>
          <a:xfrm rot="3268785">
            <a:off x="855970" y="5346046"/>
            <a:ext cx="80154" cy="80154"/>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2" name="TextBox 51">
            <a:extLst>
              <a:ext uri="{FF2B5EF4-FFF2-40B4-BE49-F238E27FC236}">
                <a16:creationId xmlns:a16="http://schemas.microsoft.com/office/drawing/2014/main" id="{11151F36-5F4D-C525-7B89-8DAD7A7B2A7B}"/>
              </a:ext>
            </a:extLst>
          </p:cNvPr>
          <p:cNvSpPr txBox="1"/>
          <p:nvPr/>
        </p:nvSpPr>
        <p:spPr>
          <a:xfrm>
            <a:off x="890337" y="752536"/>
            <a:ext cx="5059398" cy="461665"/>
          </a:xfrm>
          <a:prstGeom prst="rect">
            <a:avLst/>
          </a:prstGeom>
          <a:noFill/>
        </p:spPr>
        <p:txBody>
          <a:bodyPr wrap="none" rtlCol="0">
            <a:spAutoFit/>
          </a:bodyPr>
          <a:lstStyle/>
          <a:p>
            <a:r>
              <a:rPr lang="en-IT" sz="2400" b="1"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PURPOSE AND ACHIEVEMENT</a:t>
            </a:r>
          </a:p>
        </p:txBody>
      </p:sp>
    </p:spTree>
    <p:extLst>
      <p:ext uri="{BB962C8B-B14F-4D97-AF65-F5344CB8AC3E}">
        <p14:creationId xmlns:p14="http://schemas.microsoft.com/office/powerpoint/2010/main" val="9350477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8" name="Oval 57">
            <a:extLst>
              <a:ext uri="{FF2B5EF4-FFF2-40B4-BE49-F238E27FC236}">
                <a16:creationId xmlns:a16="http://schemas.microsoft.com/office/drawing/2014/main" id="{31BC4803-3EDF-6450-84F8-7988A9530CD8}"/>
              </a:ext>
            </a:extLst>
          </p:cNvPr>
          <p:cNvSpPr>
            <a:spLocks noChangeAspect="1"/>
          </p:cNvSpPr>
          <p:nvPr/>
        </p:nvSpPr>
        <p:spPr>
          <a:xfrm>
            <a:off x="2973409" y="229191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 name="Oval 8">
            <a:extLst>
              <a:ext uri="{FF2B5EF4-FFF2-40B4-BE49-F238E27FC236}">
                <a16:creationId xmlns:a16="http://schemas.microsoft.com/office/drawing/2014/main" id="{C6EFBFD0-B3EC-1F46-487E-DFF8778FF96D}"/>
              </a:ext>
            </a:extLst>
          </p:cNvPr>
          <p:cNvSpPr>
            <a:spLocks noChangeAspect="1"/>
          </p:cNvSpPr>
          <p:nvPr/>
        </p:nvSpPr>
        <p:spPr>
          <a:xfrm>
            <a:off x="6969774" y="564510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6" name="Oval 5">
            <a:extLst>
              <a:ext uri="{FF2B5EF4-FFF2-40B4-BE49-F238E27FC236}">
                <a16:creationId xmlns:a16="http://schemas.microsoft.com/office/drawing/2014/main" id="{05ECC5DE-A6A2-1CE6-F6EF-D9D566985C75}"/>
              </a:ext>
            </a:extLst>
          </p:cNvPr>
          <p:cNvSpPr>
            <a:spLocks noChangeAspect="1"/>
          </p:cNvSpPr>
          <p:nvPr/>
        </p:nvSpPr>
        <p:spPr>
          <a:xfrm>
            <a:off x="10204820" y="4368638"/>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 name="Oval 17">
            <a:extLst>
              <a:ext uri="{FF2B5EF4-FFF2-40B4-BE49-F238E27FC236}">
                <a16:creationId xmlns:a16="http://schemas.microsoft.com/office/drawing/2014/main" id="{2B07FC6F-560E-29C1-B75F-F8C522D7E5D6}"/>
              </a:ext>
            </a:extLst>
          </p:cNvPr>
          <p:cNvSpPr>
            <a:spLocks noChangeAspect="1"/>
          </p:cNvSpPr>
          <p:nvPr/>
        </p:nvSpPr>
        <p:spPr>
          <a:xfrm rot="3268785">
            <a:off x="9532931" y="445399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3" name="Oval 202">
            <a:extLst>
              <a:ext uri="{FF2B5EF4-FFF2-40B4-BE49-F238E27FC236}">
                <a16:creationId xmlns:a16="http://schemas.microsoft.com/office/drawing/2014/main" id="{4D636301-7852-1A08-5944-81011E340F92}"/>
              </a:ext>
            </a:extLst>
          </p:cNvPr>
          <p:cNvSpPr>
            <a:spLocks noChangeAspect="1"/>
          </p:cNvSpPr>
          <p:nvPr/>
        </p:nvSpPr>
        <p:spPr>
          <a:xfrm rot="3268785">
            <a:off x="9796739" y="369559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3" name="Oval 302">
            <a:extLst>
              <a:ext uri="{FF2B5EF4-FFF2-40B4-BE49-F238E27FC236}">
                <a16:creationId xmlns:a16="http://schemas.microsoft.com/office/drawing/2014/main" id="{F449A1E0-DB92-C639-1712-5B83F800D4A8}"/>
              </a:ext>
            </a:extLst>
          </p:cNvPr>
          <p:cNvSpPr>
            <a:spLocks noChangeAspect="1"/>
          </p:cNvSpPr>
          <p:nvPr/>
        </p:nvSpPr>
        <p:spPr>
          <a:xfrm>
            <a:off x="8830822" y="391587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 name="Oval 6">
            <a:extLst>
              <a:ext uri="{FF2B5EF4-FFF2-40B4-BE49-F238E27FC236}">
                <a16:creationId xmlns:a16="http://schemas.microsoft.com/office/drawing/2014/main" id="{CC4F266C-E651-E6F1-FCCF-8F5C14DAFF8C}"/>
              </a:ext>
            </a:extLst>
          </p:cNvPr>
          <p:cNvSpPr>
            <a:spLocks noChangeAspect="1"/>
          </p:cNvSpPr>
          <p:nvPr/>
        </p:nvSpPr>
        <p:spPr>
          <a:xfrm>
            <a:off x="10954081" y="377864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 name="Oval 19">
            <a:extLst>
              <a:ext uri="{FF2B5EF4-FFF2-40B4-BE49-F238E27FC236}">
                <a16:creationId xmlns:a16="http://schemas.microsoft.com/office/drawing/2014/main" id="{D5D1FD14-E50C-8ED5-4196-451CB877E00A}"/>
              </a:ext>
            </a:extLst>
          </p:cNvPr>
          <p:cNvSpPr>
            <a:spLocks noChangeAspect="1"/>
          </p:cNvSpPr>
          <p:nvPr/>
        </p:nvSpPr>
        <p:spPr>
          <a:xfrm rot="3268785">
            <a:off x="10554173" y="42141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4" name="Oval 203">
            <a:extLst>
              <a:ext uri="{FF2B5EF4-FFF2-40B4-BE49-F238E27FC236}">
                <a16:creationId xmlns:a16="http://schemas.microsoft.com/office/drawing/2014/main" id="{334E47C0-C17E-A9F2-232E-B5309ED440FA}"/>
              </a:ext>
            </a:extLst>
          </p:cNvPr>
          <p:cNvSpPr>
            <a:spLocks noChangeAspect="1"/>
          </p:cNvSpPr>
          <p:nvPr/>
        </p:nvSpPr>
        <p:spPr>
          <a:xfrm rot="19597934">
            <a:off x="9796516" y="527754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 name="Oval 9">
            <a:extLst>
              <a:ext uri="{FF2B5EF4-FFF2-40B4-BE49-F238E27FC236}">
                <a16:creationId xmlns:a16="http://schemas.microsoft.com/office/drawing/2014/main" id="{0F2FD051-0660-ECD3-D95D-5507218C2846}"/>
              </a:ext>
            </a:extLst>
          </p:cNvPr>
          <p:cNvSpPr>
            <a:spLocks noChangeAspect="1"/>
          </p:cNvSpPr>
          <p:nvPr/>
        </p:nvSpPr>
        <p:spPr>
          <a:xfrm rot="3268785">
            <a:off x="7789874" y="493412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 name="Oval 12">
            <a:extLst>
              <a:ext uri="{FF2B5EF4-FFF2-40B4-BE49-F238E27FC236}">
                <a16:creationId xmlns:a16="http://schemas.microsoft.com/office/drawing/2014/main" id="{9B1B9B58-3B9E-B6F8-D8C4-F8987B7B1BEF}"/>
              </a:ext>
            </a:extLst>
          </p:cNvPr>
          <p:cNvSpPr>
            <a:spLocks noChangeAspect="1"/>
          </p:cNvSpPr>
          <p:nvPr/>
        </p:nvSpPr>
        <p:spPr>
          <a:xfrm rot="3268785">
            <a:off x="8580259" y="61795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2" name="Oval 201">
            <a:extLst>
              <a:ext uri="{FF2B5EF4-FFF2-40B4-BE49-F238E27FC236}">
                <a16:creationId xmlns:a16="http://schemas.microsoft.com/office/drawing/2014/main" id="{409C8182-15ED-4725-E081-94E8C85E5005}"/>
              </a:ext>
            </a:extLst>
          </p:cNvPr>
          <p:cNvSpPr>
            <a:spLocks noChangeAspect="1"/>
          </p:cNvSpPr>
          <p:nvPr/>
        </p:nvSpPr>
        <p:spPr>
          <a:xfrm rot="3268785">
            <a:off x="10686571" y="536489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 name="Oval 3">
            <a:extLst>
              <a:ext uri="{FF2B5EF4-FFF2-40B4-BE49-F238E27FC236}">
                <a16:creationId xmlns:a16="http://schemas.microsoft.com/office/drawing/2014/main" id="{60C8EE28-B540-EE78-3506-70ACA250DA04}"/>
              </a:ext>
            </a:extLst>
          </p:cNvPr>
          <p:cNvSpPr>
            <a:spLocks noChangeAspect="1"/>
          </p:cNvSpPr>
          <p:nvPr/>
        </p:nvSpPr>
        <p:spPr>
          <a:xfrm rot="3268785">
            <a:off x="9931099" y="611573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 name="Oval 1">
            <a:extLst>
              <a:ext uri="{FF2B5EF4-FFF2-40B4-BE49-F238E27FC236}">
                <a16:creationId xmlns:a16="http://schemas.microsoft.com/office/drawing/2014/main" id="{D190C0DA-E82B-2AB3-9CB7-AF89422C74D5}"/>
              </a:ext>
            </a:extLst>
          </p:cNvPr>
          <p:cNvSpPr>
            <a:spLocks noChangeAspect="1"/>
          </p:cNvSpPr>
          <p:nvPr/>
        </p:nvSpPr>
        <p:spPr>
          <a:xfrm rot="3268785">
            <a:off x="8121816" y="56205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0" name="Oval 49">
            <a:extLst>
              <a:ext uri="{FF2B5EF4-FFF2-40B4-BE49-F238E27FC236}">
                <a16:creationId xmlns:a16="http://schemas.microsoft.com/office/drawing/2014/main" id="{86107ED7-F42B-A5A6-D0F3-0E503619A401}"/>
              </a:ext>
            </a:extLst>
          </p:cNvPr>
          <p:cNvSpPr>
            <a:spLocks noChangeAspect="1"/>
          </p:cNvSpPr>
          <p:nvPr/>
        </p:nvSpPr>
        <p:spPr>
          <a:xfrm>
            <a:off x="3359503" y="1610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4" name="Oval 53">
            <a:extLst>
              <a:ext uri="{FF2B5EF4-FFF2-40B4-BE49-F238E27FC236}">
                <a16:creationId xmlns:a16="http://schemas.microsoft.com/office/drawing/2014/main" id="{075318E8-761F-6829-16C9-2A07CDFE8AD4}"/>
              </a:ext>
            </a:extLst>
          </p:cNvPr>
          <p:cNvSpPr>
            <a:spLocks noChangeAspect="1"/>
          </p:cNvSpPr>
          <p:nvPr/>
        </p:nvSpPr>
        <p:spPr>
          <a:xfrm>
            <a:off x="2753434" y="136278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3" name="Oval 292">
            <a:extLst>
              <a:ext uri="{FF2B5EF4-FFF2-40B4-BE49-F238E27FC236}">
                <a16:creationId xmlns:a16="http://schemas.microsoft.com/office/drawing/2014/main" id="{D0302D78-207B-4E62-1115-C041A06E03AD}"/>
              </a:ext>
            </a:extLst>
          </p:cNvPr>
          <p:cNvSpPr>
            <a:spLocks noChangeAspect="1"/>
          </p:cNvSpPr>
          <p:nvPr/>
        </p:nvSpPr>
        <p:spPr>
          <a:xfrm>
            <a:off x="2035598" y="189847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2" name="Oval 241">
            <a:extLst>
              <a:ext uri="{FF2B5EF4-FFF2-40B4-BE49-F238E27FC236}">
                <a16:creationId xmlns:a16="http://schemas.microsoft.com/office/drawing/2014/main" id="{E6CE3029-BFEB-4D7C-1665-1306FD595149}"/>
              </a:ext>
            </a:extLst>
          </p:cNvPr>
          <p:cNvSpPr>
            <a:spLocks noChangeAspect="1"/>
          </p:cNvSpPr>
          <p:nvPr/>
        </p:nvSpPr>
        <p:spPr>
          <a:xfrm>
            <a:off x="1029186"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5" name="Oval 54">
            <a:extLst>
              <a:ext uri="{FF2B5EF4-FFF2-40B4-BE49-F238E27FC236}">
                <a16:creationId xmlns:a16="http://schemas.microsoft.com/office/drawing/2014/main" id="{66EE2C9B-A6BA-4B34-8205-BEEE663738B3}"/>
              </a:ext>
            </a:extLst>
          </p:cNvPr>
          <p:cNvSpPr>
            <a:spLocks noChangeAspect="1"/>
          </p:cNvSpPr>
          <p:nvPr/>
        </p:nvSpPr>
        <p:spPr>
          <a:xfrm flipH="1" flipV="1">
            <a:off x="4225112" y="2250504"/>
            <a:ext cx="113214" cy="113214"/>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7" name="Oval 236">
            <a:extLst>
              <a:ext uri="{FF2B5EF4-FFF2-40B4-BE49-F238E27FC236}">
                <a16:creationId xmlns:a16="http://schemas.microsoft.com/office/drawing/2014/main" id="{B50A119B-94EE-1CEF-CF52-EF9CC4D9271C}"/>
              </a:ext>
            </a:extLst>
          </p:cNvPr>
          <p:cNvSpPr>
            <a:spLocks noChangeAspect="1"/>
          </p:cNvSpPr>
          <p:nvPr/>
        </p:nvSpPr>
        <p:spPr>
          <a:xfrm>
            <a:off x="1842386" y="106009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3" name="Oval 272">
            <a:extLst>
              <a:ext uri="{FF2B5EF4-FFF2-40B4-BE49-F238E27FC236}">
                <a16:creationId xmlns:a16="http://schemas.microsoft.com/office/drawing/2014/main" id="{2E0BBB53-19DF-7331-160B-961425CCC17B}"/>
              </a:ext>
            </a:extLst>
          </p:cNvPr>
          <p:cNvSpPr>
            <a:spLocks noChangeAspect="1"/>
          </p:cNvSpPr>
          <p:nvPr/>
        </p:nvSpPr>
        <p:spPr>
          <a:xfrm>
            <a:off x="4522520" y="130265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7" name="Oval 186">
            <a:extLst>
              <a:ext uri="{FF2B5EF4-FFF2-40B4-BE49-F238E27FC236}">
                <a16:creationId xmlns:a16="http://schemas.microsoft.com/office/drawing/2014/main" id="{392BB49C-5DB9-4D07-D92B-9EF866155714}"/>
              </a:ext>
            </a:extLst>
          </p:cNvPr>
          <p:cNvSpPr>
            <a:spLocks noChangeAspect="1"/>
          </p:cNvSpPr>
          <p:nvPr/>
        </p:nvSpPr>
        <p:spPr>
          <a:xfrm>
            <a:off x="4422994" y="16891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8" name="Oval 237">
            <a:extLst>
              <a:ext uri="{FF2B5EF4-FFF2-40B4-BE49-F238E27FC236}">
                <a16:creationId xmlns:a16="http://schemas.microsoft.com/office/drawing/2014/main" id="{E11A6730-02B1-4D29-0BAB-0ED56858DA92}"/>
              </a:ext>
            </a:extLst>
          </p:cNvPr>
          <p:cNvSpPr>
            <a:spLocks noChangeAspect="1"/>
          </p:cNvSpPr>
          <p:nvPr/>
        </p:nvSpPr>
        <p:spPr>
          <a:xfrm>
            <a:off x="3751005" y="233769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0" name="Oval 239">
            <a:extLst>
              <a:ext uri="{FF2B5EF4-FFF2-40B4-BE49-F238E27FC236}">
                <a16:creationId xmlns:a16="http://schemas.microsoft.com/office/drawing/2014/main" id="{3DC72947-5239-1FE0-73B6-BFCBCCAE0E10}"/>
              </a:ext>
            </a:extLst>
          </p:cNvPr>
          <p:cNvSpPr>
            <a:spLocks noChangeAspect="1"/>
          </p:cNvSpPr>
          <p:nvPr/>
        </p:nvSpPr>
        <p:spPr>
          <a:xfrm>
            <a:off x="4018798" y="115341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8" name="Oval 197">
            <a:extLst>
              <a:ext uri="{FF2B5EF4-FFF2-40B4-BE49-F238E27FC236}">
                <a16:creationId xmlns:a16="http://schemas.microsoft.com/office/drawing/2014/main" id="{28309C8E-08E9-CE1D-1845-9D6346E3A800}"/>
              </a:ext>
            </a:extLst>
          </p:cNvPr>
          <p:cNvSpPr>
            <a:spLocks noChangeAspect="1"/>
          </p:cNvSpPr>
          <p:nvPr/>
        </p:nvSpPr>
        <p:spPr>
          <a:xfrm rot="3268785">
            <a:off x="7193968" y="527272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 name="Oval 10">
            <a:extLst>
              <a:ext uri="{FF2B5EF4-FFF2-40B4-BE49-F238E27FC236}">
                <a16:creationId xmlns:a16="http://schemas.microsoft.com/office/drawing/2014/main" id="{292B9077-E0A1-D02B-D689-32CE902681C9}"/>
              </a:ext>
            </a:extLst>
          </p:cNvPr>
          <p:cNvSpPr>
            <a:spLocks noChangeAspect="1"/>
          </p:cNvSpPr>
          <p:nvPr/>
        </p:nvSpPr>
        <p:spPr>
          <a:xfrm rot="3268785">
            <a:off x="8994067" y="460012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1" name="Oval 190">
            <a:extLst>
              <a:ext uri="{FF2B5EF4-FFF2-40B4-BE49-F238E27FC236}">
                <a16:creationId xmlns:a16="http://schemas.microsoft.com/office/drawing/2014/main" id="{3C0BD570-B24B-7F64-4CD4-218B0EDB7774}"/>
              </a:ext>
            </a:extLst>
          </p:cNvPr>
          <p:cNvSpPr>
            <a:spLocks noChangeAspect="1"/>
          </p:cNvSpPr>
          <p:nvPr/>
        </p:nvSpPr>
        <p:spPr>
          <a:xfrm>
            <a:off x="652206" y="317823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4" name="Oval 303">
            <a:extLst>
              <a:ext uri="{FF2B5EF4-FFF2-40B4-BE49-F238E27FC236}">
                <a16:creationId xmlns:a16="http://schemas.microsoft.com/office/drawing/2014/main" id="{E14DB07B-A107-1CC2-7374-15225068ABD9}"/>
              </a:ext>
            </a:extLst>
          </p:cNvPr>
          <p:cNvSpPr>
            <a:spLocks noChangeAspect="1"/>
          </p:cNvSpPr>
          <p:nvPr/>
        </p:nvSpPr>
        <p:spPr>
          <a:xfrm>
            <a:off x="8831354" y="353764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5" name="Oval 304">
            <a:extLst>
              <a:ext uri="{FF2B5EF4-FFF2-40B4-BE49-F238E27FC236}">
                <a16:creationId xmlns:a16="http://schemas.microsoft.com/office/drawing/2014/main" id="{71F87E98-6409-1EC8-E0E4-8D05861649D5}"/>
              </a:ext>
            </a:extLst>
          </p:cNvPr>
          <p:cNvSpPr>
            <a:spLocks noChangeAspect="1"/>
          </p:cNvSpPr>
          <p:nvPr/>
        </p:nvSpPr>
        <p:spPr>
          <a:xfrm>
            <a:off x="8881260" y="30424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4" name="Oval 293">
            <a:extLst>
              <a:ext uri="{FF2B5EF4-FFF2-40B4-BE49-F238E27FC236}">
                <a16:creationId xmlns:a16="http://schemas.microsoft.com/office/drawing/2014/main" id="{64139F89-8BFA-568C-8140-A3C11081617B}"/>
              </a:ext>
            </a:extLst>
          </p:cNvPr>
          <p:cNvSpPr>
            <a:spLocks noChangeAspect="1"/>
          </p:cNvSpPr>
          <p:nvPr/>
        </p:nvSpPr>
        <p:spPr>
          <a:xfrm>
            <a:off x="1986657" y="394150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7" name="Oval 196">
            <a:extLst>
              <a:ext uri="{FF2B5EF4-FFF2-40B4-BE49-F238E27FC236}">
                <a16:creationId xmlns:a16="http://schemas.microsoft.com/office/drawing/2014/main" id="{DA824DBE-8BA2-54A9-56E8-AD9FE35EF00A}"/>
              </a:ext>
            </a:extLst>
          </p:cNvPr>
          <p:cNvSpPr>
            <a:spLocks noChangeAspect="1"/>
          </p:cNvSpPr>
          <p:nvPr/>
        </p:nvSpPr>
        <p:spPr>
          <a:xfrm>
            <a:off x="1847246" y="26086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3" name="Oval 72">
            <a:extLst>
              <a:ext uri="{FF2B5EF4-FFF2-40B4-BE49-F238E27FC236}">
                <a16:creationId xmlns:a16="http://schemas.microsoft.com/office/drawing/2014/main" id="{A5014859-202A-6ECA-8600-2F08B74CA25E}"/>
              </a:ext>
            </a:extLst>
          </p:cNvPr>
          <p:cNvSpPr>
            <a:spLocks noChangeAspect="1"/>
          </p:cNvSpPr>
          <p:nvPr/>
        </p:nvSpPr>
        <p:spPr>
          <a:xfrm>
            <a:off x="6873937" y="365654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9" name="Oval 288">
            <a:extLst>
              <a:ext uri="{FF2B5EF4-FFF2-40B4-BE49-F238E27FC236}">
                <a16:creationId xmlns:a16="http://schemas.microsoft.com/office/drawing/2014/main" id="{52F3D425-8A8E-E504-5E6B-95D835FC3B38}"/>
              </a:ext>
            </a:extLst>
          </p:cNvPr>
          <p:cNvSpPr>
            <a:spLocks noChangeAspect="1"/>
          </p:cNvSpPr>
          <p:nvPr/>
        </p:nvSpPr>
        <p:spPr>
          <a:xfrm>
            <a:off x="6567814" y="350164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0" name="Oval 289">
            <a:extLst>
              <a:ext uri="{FF2B5EF4-FFF2-40B4-BE49-F238E27FC236}">
                <a16:creationId xmlns:a16="http://schemas.microsoft.com/office/drawing/2014/main" id="{21320C05-CD70-C020-2435-2B2B678EF5E4}"/>
              </a:ext>
            </a:extLst>
          </p:cNvPr>
          <p:cNvSpPr>
            <a:spLocks noChangeAspect="1"/>
          </p:cNvSpPr>
          <p:nvPr/>
        </p:nvSpPr>
        <p:spPr>
          <a:xfrm>
            <a:off x="6429507" y="3682455"/>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1" name="Oval 290">
            <a:extLst>
              <a:ext uri="{FF2B5EF4-FFF2-40B4-BE49-F238E27FC236}">
                <a16:creationId xmlns:a16="http://schemas.microsoft.com/office/drawing/2014/main" id="{A2724530-7231-6321-7E70-0EB2EDF226F2}"/>
              </a:ext>
            </a:extLst>
          </p:cNvPr>
          <p:cNvSpPr>
            <a:spLocks noChangeAspect="1"/>
          </p:cNvSpPr>
          <p:nvPr/>
        </p:nvSpPr>
        <p:spPr>
          <a:xfrm>
            <a:off x="6649980" y="381213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1" name="Oval 40">
            <a:extLst>
              <a:ext uri="{FF2B5EF4-FFF2-40B4-BE49-F238E27FC236}">
                <a16:creationId xmlns:a16="http://schemas.microsoft.com/office/drawing/2014/main" id="{CB3474FB-4851-8230-3A0E-CDCC1C892914}"/>
              </a:ext>
            </a:extLst>
          </p:cNvPr>
          <p:cNvSpPr>
            <a:spLocks noChangeAspect="1"/>
          </p:cNvSpPr>
          <p:nvPr/>
        </p:nvSpPr>
        <p:spPr>
          <a:xfrm>
            <a:off x="6207365" y="102832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6" name="Oval 105">
            <a:extLst>
              <a:ext uri="{FF2B5EF4-FFF2-40B4-BE49-F238E27FC236}">
                <a16:creationId xmlns:a16="http://schemas.microsoft.com/office/drawing/2014/main" id="{161B15A6-5C72-828B-8A47-BD1AB6E3E1B7}"/>
              </a:ext>
            </a:extLst>
          </p:cNvPr>
          <p:cNvSpPr>
            <a:spLocks noChangeAspect="1"/>
          </p:cNvSpPr>
          <p:nvPr/>
        </p:nvSpPr>
        <p:spPr>
          <a:xfrm flipH="1">
            <a:off x="9676305" y="145505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0" name="Oval 279">
            <a:extLst>
              <a:ext uri="{FF2B5EF4-FFF2-40B4-BE49-F238E27FC236}">
                <a16:creationId xmlns:a16="http://schemas.microsoft.com/office/drawing/2014/main" id="{B5D58D37-A2F5-9CEF-2D15-12BDB948F223}"/>
              </a:ext>
            </a:extLst>
          </p:cNvPr>
          <p:cNvSpPr>
            <a:spLocks noChangeAspect="1"/>
          </p:cNvSpPr>
          <p:nvPr/>
        </p:nvSpPr>
        <p:spPr>
          <a:xfrm>
            <a:off x="11130044" y="305515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1" name="Oval 280">
            <a:extLst>
              <a:ext uri="{FF2B5EF4-FFF2-40B4-BE49-F238E27FC236}">
                <a16:creationId xmlns:a16="http://schemas.microsoft.com/office/drawing/2014/main" id="{A92B6DC9-EC15-9345-B238-4A02369D4CA1}"/>
              </a:ext>
            </a:extLst>
          </p:cNvPr>
          <p:cNvSpPr>
            <a:spLocks noChangeAspect="1"/>
          </p:cNvSpPr>
          <p:nvPr/>
        </p:nvSpPr>
        <p:spPr>
          <a:xfrm>
            <a:off x="11366349" y="315466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2" name="Oval 281">
            <a:extLst>
              <a:ext uri="{FF2B5EF4-FFF2-40B4-BE49-F238E27FC236}">
                <a16:creationId xmlns:a16="http://schemas.microsoft.com/office/drawing/2014/main" id="{6F076AFC-13DF-EB73-F138-60ABDADFFE46}"/>
              </a:ext>
            </a:extLst>
          </p:cNvPr>
          <p:cNvSpPr>
            <a:spLocks noChangeAspect="1"/>
          </p:cNvSpPr>
          <p:nvPr/>
        </p:nvSpPr>
        <p:spPr>
          <a:xfrm>
            <a:off x="11116982" y="349504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7" name="Oval 276">
            <a:extLst>
              <a:ext uri="{FF2B5EF4-FFF2-40B4-BE49-F238E27FC236}">
                <a16:creationId xmlns:a16="http://schemas.microsoft.com/office/drawing/2014/main" id="{2ABA6668-CFDD-FED9-2C74-E058F26843B5}"/>
              </a:ext>
            </a:extLst>
          </p:cNvPr>
          <p:cNvSpPr>
            <a:spLocks noChangeAspect="1"/>
          </p:cNvSpPr>
          <p:nvPr/>
        </p:nvSpPr>
        <p:spPr>
          <a:xfrm>
            <a:off x="9611865" y="4553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8" name="Oval 277">
            <a:extLst>
              <a:ext uri="{FF2B5EF4-FFF2-40B4-BE49-F238E27FC236}">
                <a16:creationId xmlns:a16="http://schemas.microsoft.com/office/drawing/2014/main" id="{5CB47E8A-975F-A04C-41D4-3F8EB3B06B70}"/>
              </a:ext>
            </a:extLst>
          </p:cNvPr>
          <p:cNvSpPr>
            <a:spLocks noChangeAspect="1"/>
          </p:cNvSpPr>
          <p:nvPr/>
        </p:nvSpPr>
        <p:spPr>
          <a:xfrm>
            <a:off x="8469934" y="6225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9" name="Oval 278">
            <a:extLst>
              <a:ext uri="{FF2B5EF4-FFF2-40B4-BE49-F238E27FC236}">
                <a16:creationId xmlns:a16="http://schemas.microsoft.com/office/drawing/2014/main" id="{5342AC89-52DE-53E9-045E-3B4408350315}"/>
              </a:ext>
            </a:extLst>
          </p:cNvPr>
          <p:cNvSpPr>
            <a:spLocks noChangeAspect="1"/>
          </p:cNvSpPr>
          <p:nvPr/>
        </p:nvSpPr>
        <p:spPr>
          <a:xfrm>
            <a:off x="11543156" y="274015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9" name="Oval 188">
            <a:extLst>
              <a:ext uri="{FF2B5EF4-FFF2-40B4-BE49-F238E27FC236}">
                <a16:creationId xmlns:a16="http://schemas.microsoft.com/office/drawing/2014/main" id="{AD47A386-3D8D-49F9-E47E-EF9216CC4E0E}"/>
              </a:ext>
            </a:extLst>
          </p:cNvPr>
          <p:cNvSpPr>
            <a:spLocks noChangeAspect="1"/>
          </p:cNvSpPr>
          <p:nvPr/>
        </p:nvSpPr>
        <p:spPr>
          <a:xfrm>
            <a:off x="4735337" y="8159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5" name="Oval 274">
            <a:extLst>
              <a:ext uri="{FF2B5EF4-FFF2-40B4-BE49-F238E27FC236}">
                <a16:creationId xmlns:a16="http://schemas.microsoft.com/office/drawing/2014/main" id="{6F7EE248-34F6-8F79-D91D-7E4967E1EA99}"/>
              </a:ext>
            </a:extLst>
          </p:cNvPr>
          <p:cNvSpPr>
            <a:spLocks noChangeAspect="1"/>
          </p:cNvSpPr>
          <p:nvPr/>
        </p:nvSpPr>
        <p:spPr>
          <a:xfrm>
            <a:off x="2648016" y="407417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7" name="Oval 206">
            <a:extLst>
              <a:ext uri="{FF2B5EF4-FFF2-40B4-BE49-F238E27FC236}">
                <a16:creationId xmlns:a16="http://schemas.microsoft.com/office/drawing/2014/main" id="{8A71CB2F-92A6-0204-B99C-89B410315F6E}"/>
              </a:ext>
            </a:extLst>
          </p:cNvPr>
          <p:cNvSpPr>
            <a:spLocks noChangeAspect="1"/>
          </p:cNvSpPr>
          <p:nvPr/>
        </p:nvSpPr>
        <p:spPr>
          <a:xfrm rot="3268785">
            <a:off x="3765964" y="64044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4" name="Oval 253">
            <a:extLst>
              <a:ext uri="{FF2B5EF4-FFF2-40B4-BE49-F238E27FC236}">
                <a16:creationId xmlns:a16="http://schemas.microsoft.com/office/drawing/2014/main" id="{8173BC20-4603-1E61-5B6C-B6E9519F4CC6}"/>
              </a:ext>
            </a:extLst>
          </p:cNvPr>
          <p:cNvSpPr>
            <a:spLocks noChangeAspect="1"/>
          </p:cNvSpPr>
          <p:nvPr/>
        </p:nvSpPr>
        <p:spPr>
          <a:xfrm rot="3268785">
            <a:off x="5476557" y="53370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2" name="Oval 251">
            <a:extLst>
              <a:ext uri="{FF2B5EF4-FFF2-40B4-BE49-F238E27FC236}">
                <a16:creationId xmlns:a16="http://schemas.microsoft.com/office/drawing/2014/main" id="{0F047FE0-840F-D3E2-96CF-22D4DBE62479}"/>
              </a:ext>
            </a:extLst>
          </p:cNvPr>
          <p:cNvSpPr>
            <a:spLocks noChangeAspect="1"/>
          </p:cNvSpPr>
          <p:nvPr/>
        </p:nvSpPr>
        <p:spPr>
          <a:xfrm rot="3268785">
            <a:off x="6036449" y="568430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1" name="Oval 250">
            <a:extLst>
              <a:ext uri="{FF2B5EF4-FFF2-40B4-BE49-F238E27FC236}">
                <a16:creationId xmlns:a16="http://schemas.microsoft.com/office/drawing/2014/main" id="{BFE04514-9813-1C35-F605-12CF32F9C41E}"/>
              </a:ext>
            </a:extLst>
          </p:cNvPr>
          <p:cNvSpPr>
            <a:spLocks noChangeAspect="1"/>
          </p:cNvSpPr>
          <p:nvPr/>
        </p:nvSpPr>
        <p:spPr>
          <a:xfrm rot="3268785">
            <a:off x="5314674" y="596653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9" name="Oval 208">
            <a:extLst>
              <a:ext uri="{FF2B5EF4-FFF2-40B4-BE49-F238E27FC236}">
                <a16:creationId xmlns:a16="http://schemas.microsoft.com/office/drawing/2014/main" id="{DBC8C7D2-2F16-55F6-322A-78EC2DFDE598}"/>
              </a:ext>
            </a:extLst>
          </p:cNvPr>
          <p:cNvSpPr>
            <a:spLocks noChangeAspect="1"/>
          </p:cNvSpPr>
          <p:nvPr/>
        </p:nvSpPr>
        <p:spPr>
          <a:xfrm rot="3268785">
            <a:off x="4056493" y="580120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6" name="Oval 135">
            <a:extLst>
              <a:ext uri="{FF2B5EF4-FFF2-40B4-BE49-F238E27FC236}">
                <a16:creationId xmlns:a16="http://schemas.microsoft.com/office/drawing/2014/main" id="{CBD1610E-BC96-393E-BC77-904B21F7965D}"/>
              </a:ext>
            </a:extLst>
          </p:cNvPr>
          <p:cNvSpPr>
            <a:spLocks noChangeAspect="1"/>
          </p:cNvSpPr>
          <p:nvPr/>
        </p:nvSpPr>
        <p:spPr>
          <a:xfrm>
            <a:off x="5244457" y="179501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6" name="Oval 145">
            <a:extLst>
              <a:ext uri="{FF2B5EF4-FFF2-40B4-BE49-F238E27FC236}">
                <a16:creationId xmlns:a16="http://schemas.microsoft.com/office/drawing/2014/main" id="{72326CDC-216B-7352-DF96-8E030C4696A0}"/>
              </a:ext>
            </a:extLst>
          </p:cNvPr>
          <p:cNvSpPr>
            <a:spLocks noChangeAspect="1"/>
          </p:cNvSpPr>
          <p:nvPr/>
        </p:nvSpPr>
        <p:spPr>
          <a:xfrm>
            <a:off x="5033855" y="14471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1" name="Oval 240">
            <a:extLst>
              <a:ext uri="{FF2B5EF4-FFF2-40B4-BE49-F238E27FC236}">
                <a16:creationId xmlns:a16="http://schemas.microsoft.com/office/drawing/2014/main" id="{9551A1AC-9B3C-3570-855C-3495D2978821}"/>
              </a:ext>
            </a:extLst>
          </p:cNvPr>
          <p:cNvSpPr>
            <a:spLocks noChangeAspect="1"/>
          </p:cNvSpPr>
          <p:nvPr/>
        </p:nvSpPr>
        <p:spPr>
          <a:xfrm>
            <a:off x="5135147" y="9537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6" name="Oval 255">
            <a:extLst>
              <a:ext uri="{FF2B5EF4-FFF2-40B4-BE49-F238E27FC236}">
                <a16:creationId xmlns:a16="http://schemas.microsoft.com/office/drawing/2014/main" id="{C5B0B399-D64B-CBA9-146C-A7489E6BCF76}"/>
              </a:ext>
            </a:extLst>
          </p:cNvPr>
          <p:cNvSpPr>
            <a:spLocks noChangeAspect="1"/>
          </p:cNvSpPr>
          <p:nvPr/>
        </p:nvSpPr>
        <p:spPr>
          <a:xfrm rot="3268785">
            <a:off x="4011875" y="476649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8" name="Oval 257">
            <a:extLst>
              <a:ext uri="{FF2B5EF4-FFF2-40B4-BE49-F238E27FC236}">
                <a16:creationId xmlns:a16="http://schemas.microsoft.com/office/drawing/2014/main" id="{4BEF0D63-A598-63AA-2833-3777C2C58BDD}"/>
              </a:ext>
            </a:extLst>
          </p:cNvPr>
          <p:cNvSpPr>
            <a:spLocks noChangeAspect="1"/>
          </p:cNvSpPr>
          <p:nvPr/>
        </p:nvSpPr>
        <p:spPr>
          <a:xfrm rot="3268785">
            <a:off x="3403096" y="490710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3" name="Oval 252">
            <a:extLst>
              <a:ext uri="{FF2B5EF4-FFF2-40B4-BE49-F238E27FC236}">
                <a16:creationId xmlns:a16="http://schemas.microsoft.com/office/drawing/2014/main" id="{FFD36BD2-A1B3-03C7-6A85-A1A3C17F8BBE}"/>
              </a:ext>
            </a:extLst>
          </p:cNvPr>
          <p:cNvSpPr>
            <a:spLocks noChangeAspect="1"/>
          </p:cNvSpPr>
          <p:nvPr/>
        </p:nvSpPr>
        <p:spPr>
          <a:xfrm rot="3268785">
            <a:off x="5699025" y="51029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5" name="Oval 254">
            <a:extLst>
              <a:ext uri="{FF2B5EF4-FFF2-40B4-BE49-F238E27FC236}">
                <a16:creationId xmlns:a16="http://schemas.microsoft.com/office/drawing/2014/main" id="{6D598C35-3276-7CC4-8143-FB956E75A58D}"/>
              </a:ext>
            </a:extLst>
          </p:cNvPr>
          <p:cNvSpPr>
            <a:spLocks noChangeAspect="1"/>
          </p:cNvSpPr>
          <p:nvPr/>
        </p:nvSpPr>
        <p:spPr>
          <a:xfrm rot="3268785">
            <a:off x="4296832" y="475284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0" name="Oval 249">
            <a:extLst>
              <a:ext uri="{FF2B5EF4-FFF2-40B4-BE49-F238E27FC236}">
                <a16:creationId xmlns:a16="http://schemas.microsoft.com/office/drawing/2014/main" id="{41221808-D6B9-07D5-8544-E6EE02E24967}"/>
              </a:ext>
            </a:extLst>
          </p:cNvPr>
          <p:cNvSpPr>
            <a:spLocks noChangeAspect="1"/>
          </p:cNvSpPr>
          <p:nvPr/>
        </p:nvSpPr>
        <p:spPr>
          <a:xfrm rot="3268785">
            <a:off x="6446252" y="427660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9" name="Oval 148">
            <a:extLst>
              <a:ext uri="{FF2B5EF4-FFF2-40B4-BE49-F238E27FC236}">
                <a16:creationId xmlns:a16="http://schemas.microsoft.com/office/drawing/2014/main" id="{62DDCBB9-C294-6BC4-EEB2-A4DA6092CDA2}"/>
              </a:ext>
            </a:extLst>
          </p:cNvPr>
          <p:cNvSpPr>
            <a:spLocks noChangeAspect="1"/>
          </p:cNvSpPr>
          <p:nvPr/>
        </p:nvSpPr>
        <p:spPr>
          <a:xfrm>
            <a:off x="6713702" y="84755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3" name="Oval 242">
            <a:extLst>
              <a:ext uri="{FF2B5EF4-FFF2-40B4-BE49-F238E27FC236}">
                <a16:creationId xmlns:a16="http://schemas.microsoft.com/office/drawing/2014/main" id="{6E966C8B-A1C2-EF10-91C8-62A6995669B0}"/>
              </a:ext>
            </a:extLst>
          </p:cNvPr>
          <p:cNvSpPr>
            <a:spLocks noChangeAspect="1"/>
          </p:cNvSpPr>
          <p:nvPr/>
        </p:nvSpPr>
        <p:spPr>
          <a:xfrm>
            <a:off x="8211728" y="89327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7" name="Oval 246">
            <a:extLst>
              <a:ext uri="{FF2B5EF4-FFF2-40B4-BE49-F238E27FC236}">
                <a16:creationId xmlns:a16="http://schemas.microsoft.com/office/drawing/2014/main" id="{B750DC4C-173D-8CF5-5366-FF79CE1987AC}"/>
              </a:ext>
            </a:extLst>
          </p:cNvPr>
          <p:cNvSpPr>
            <a:spLocks noChangeAspect="1"/>
          </p:cNvSpPr>
          <p:nvPr/>
        </p:nvSpPr>
        <p:spPr>
          <a:xfrm>
            <a:off x="10465296" y="10186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8" name="Oval 247">
            <a:extLst>
              <a:ext uri="{FF2B5EF4-FFF2-40B4-BE49-F238E27FC236}">
                <a16:creationId xmlns:a16="http://schemas.microsoft.com/office/drawing/2014/main" id="{84A0E039-423D-260F-4437-2487E8C64BDB}"/>
              </a:ext>
            </a:extLst>
          </p:cNvPr>
          <p:cNvSpPr>
            <a:spLocks noChangeAspect="1"/>
          </p:cNvSpPr>
          <p:nvPr/>
        </p:nvSpPr>
        <p:spPr>
          <a:xfrm>
            <a:off x="11579156" y="131706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9" name="Oval 248">
            <a:extLst>
              <a:ext uri="{FF2B5EF4-FFF2-40B4-BE49-F238E27FC236}">
                <a16:creationId xmlns:a16="http://schemas.microsoft.com/office/drawing/2014/main" id="{15975944-F434-CF8F-6377-798E2CF9BAE6}"/>
              </a:ext>
            </a:extLst>
          </p:cNvPr>
          <p:cNvSpPr>
            <a:spLocks noChangeAspect="1"/>
          </p:cNvSpPr>
          <p:nvPr/>
        </p:nvSpPr>
        <p:spPr>
          <a:xfrm>
            <a:off x="11366349" y="19785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cxnSp>
        <p:nvCxnSpPr>
          <p:cNvPr id="178" name="Straight Connector 177">
            <a:extLst>
              <a:ext uri="{FF2B5EF4-FFF2-40B4-BE49-F238E27FC236}">
                <a16:creationId xmlns:a16="http://schemas.microsoft.com/office/drawing/2014/main" id="{DCD718FB-42BA-EFC7-B471-E3DAA0408A58}"/>
              </a:ext>
            </a:extLst>
          </p:cNvPr>
          <p:cNvCxnSpPr>
            <a:cxnSpLocks/>
          </p:cNvCxnSpPr>
          <p:nvPr/>
        </p:nvCxnSpPr>
        <p:spPr>
          <a:xfrm flipH="1" flipV="1">
            <a:off x="9049055" y="1287351"/>
            <a:ext cx="1242428" cy="1282615"/>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id="{2E0FE082-0D0C-89CC-E362-149FFE736999}"/>
              </a:ext>
            </a:extLst>
          </p:cNvPr>
          <p:cNvCxnSpPr>
            <a:cxnSpLocks/>
          </p:cNvCxnSpPr>
          <p:nvPr/>
        </p:nvCxnSpPr>
        <p:spPr>
          <a:xfrm>
            <a:off x="3705690" y="3988936"/>
            <a:ext cx="1641801" cy="216190"/>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cxnSp>
        <p:nvCxnSpPr>
          <p:cNvPr id="168" name="Straight Connector 167">
            <a:extLst>
              <a:ext uri="{FF2B5EF4-FFF2-40B4-BE49-F238E27FC236}">
                <a16:creationId xmlns:a16="http://schemas.microsoft.com/office/drawing/2014/main" id="{082F974E-42CF-A170-403B-DA3BB0D112A0}"/>
              </a:ext>
            </a:extLst>
          </p:cNvPr>
          <p:cNvCxnSpPr>
            <a:cxnSpLocks/>
          </p:cNvCxnSpPr>
          <p:nvPr/>
        </p:nvCxnSpPr>
        <p:spPr>
          <a:xfrm flipH="1">
            <a:off x="5482875" y="2808372"/>
            <a:ext cx="1114769" cy="1446404"/>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124DBE70-662A-392C-4CA2-CCFBB0EF0725}"/>
              </a:ext>
            </a:extLst>
          </p:cNvPr>
          <p:cNvCxnSpPr>
            <a:cxnSpLocks/>
          </p:cNvCxnSpPr>
          <p:nvPr/>
        </p:nvCxnSpPr>
        <p:spPr>
          <a:xfrm flipH="1">
            <a:off x="6918674" y="1341756"/>
            <a:ext cx="2102008" cy="1184421"/>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cxnSp>
        <p:nvCxnSpPr>
          <p:cNvPr id="160" name="Straight Connector 159">
            <a:extLst>
              <a:ext uri="{FF2B5EF4-FFF2-40B4-BE49-F238E27FC236}">
                <a16:creationId xmlns:a16="http://schemas.microsoft.com/office/drawing/2014/main" id="{ADA09CE1-80C6-CB07-7C2B-0027FB385EB8}"/>
              </a:ext>
            </a:extLst>
          </p:cNvPr>
          <p:cNvCxnSpPr>
            <a:cxnSpLocks/>
          </p:cNvCxnSpPr>
          <p:nvPr/>
        </p:nvCxnSpPr>
        <p:spPr>
          <a:xfrm flipV="1">
            <a:off x="2097891" y="4083336"/>
            <a:ext cx="1396003" cy="1127592"/>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02E61984-F812-925D-1914-4F35112ABB05}"/>
              </a:ext>
            </a:extLst>
          </p:cNvPr>
          <p:cNvSpPr>
            <a:spLocks noChangeAspect="1"/>
          </p:cNvSpPr>
          <p:nvPr/>
        </p:nvSpPr>
        <p:spPr>
          <a:xfrm>
            <a:off x="2416703" y="456110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 name="Oval 21">
            <a:extLst>
              <a:ext uri="{FF2B5EF4-FFF2-40B4-BE49-F238E27FC236}">
                <a16:creationId xmlns:a16="http://schemas.microsoft.com/office/drawing/2014/main" id="{F8352171-998D-9F5A-FA9A-F33FE9BA9B94}"/>
              </a:ext>
            </a:extLst>
          </p:cNvPr>
          <p:cNvSpPr>
            <a:spLocks noChangeAspect="1"/>
          </p:cNvSpPr>
          <p:nvPr/>
        </p:nvSpPr>
        <p:spPr>
          <a:xfrm>
            <a:off x="3895700" y="3344081"/>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 name="Oval 22">
            <a:extLst>
              <a:ext uri="{FF2B5EF4-FFF2-40B4-BE49-F238E27FC236}">
                <a16:creationId xmlns:a16="http://schemas.microsoft.com/office/drawing/2014/main" id="{BFCA302A-A516-A6EA-0BFB-4A7BA33A2816}"/>
              </a:ext>
            </a:extLst>
          </p:cNvPr>
          <p:cNvSpPr>
            <a:spLocks noChangeAspect="1"/>
          </p:cNvSpPr>
          <p:nvPr/>
        </p:nvSpPr>
        <p:spPr>
          <a:xfrm>
            <a:off x="5113548" y="2903322"/>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 name="Oval 24">
            <a:extLst>
              <a:ext uri="{FF2B5EF4-FFF2-40B4-BE49-F238E27FC236}">
                <a16:creationId xmlns:a16="http://schemas.microsoft.com/office/drawing/2014/main" id="{14C6E566-6A8E-4EC3-079F-E64C042A8F64}"/>
              </a:ext>
            </a:extLst>
          </p:cNvPr>
          <p:cNvSpPr>
            <a:spLocks noChangeAspect="1"/>
          </p:cNvSpPr>
          <p:nvPr/>
        </p:nvSpPr>
        <p:spPr>
          <a:xfrm>
            <a:off x="5023819" y="3785057"/>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 name="Oval 25">
            <a:extLst>
              <a:ext uri="{FF2B5EF4-FFF2-40B4-BE49-F238E27FC236}">
                <a16:creationId xmlns:a16="http://schemas.microsoft.com/office/drawing/2014/main" id="{EC8B14E5-121D-746B-2EE7-B0C5638A8C31}"/>
              </a:ext>
            </a:extLst>
          </p:cNvPr>
          <p:cNvSpPr>
            <a:spLocks noChangeAspect="1"/>
          </p:cNvSpPr>
          <p:nvPr/>
        </p:nvSpPr>
        <p:spPr>
          <a:xfrm>
            <a:off x="5647873" y="2292703"/>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 name="Oval 26">
            <a:extLst>
              <a:ext uri="{FF2B5EF4-FFF2-40B4-BE49-F238E27FC236}">
                <a16:creationId xmlns:a16="http://schemas.microsoft.com/office/drawing/2014/main" id="{F3553DAE-9F38-A9B5-8CB9-C93AAB9B479A}"/>
              </a:ext>
            </a:extLst>
          </p:cNvPr>
          <p:cNvSpPr>
            <a:spLocks noChangeAspect="1"/>
          </p:cNvSpPr>
          <p:nvPr/>
        </p:nvSpPr>
        <p:spPr>
          <a:xfrm rot="3268785">
            <a:off x="8253494" y="339335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 name="Oval 29">
            <a:extLst>
              <a:ext uri="{FF2B5EF4-FFF2-40B4-BE49-F238E27FC236}">
                <a16:creationId xmlns:a16="http://schemas.microsoft.com/office/drawing/2014/main" id="{BE5482E4-2984-8117-D4E1-59F4743A3610}"/>
              </a:ext>
            </a:extLst>
          </p:cNvPr>
          <p:cNvSpPr>
            <a:spLocks noChangeAspect="1"/>
          </p:cNvSpPr>
          <p:nvPr/>
        </p:nvSpPr>
        <p:spPr>
          <a:xfrm>
            <a:off x="9562947" y="2988241"/>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1" name="Oval 30">
            <a:extLst>
              <a:ext uri="{FF2B5EF4-FFF2-40B4-BE49-F238E27FC236}">
                <a16:creationId xmlns:a16="http://schemas.microsoft.com/office/drawing/2014/main" id="{787B5390-B178-654B-4C48-06B3BC4A9388}"/>
              </a:ext>
            </a:extLst>
          </p:cNvPr>
          <p:cNvSpPr>
            <a:spLocks noChangeAspect="1"/>
          </p:cNvSpPr>
          <p:nvPr/>
        </p:nvSpPr>
        <p:spPr>
          <a:xfrm>
            <a:off x="9049055" y="1855866"/>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2" name="Oval 31">
            <a:extLst>
              <a:ext uri="{FF2B5EF4-FFF2-40B4-BE49-F238E27FC236}">
                <a16:creationId xmlns:a16="http://schemas.microsoft.com/office/drawing/2014/main" id="{EC454FE1-0317-948C-7449-E3AE7C7AC646}"/>
              </a:ext>
            </a:extLst>
          </p:cNvPr>
          <p:cNvSpPr>
            <a:spLocks noChangeAspect="1"/>
          </p:cNvSpPr>
          <p:nvPr/>
        </p:nvSpPr>
        <p:spPr>
          <a:xfrm>
            <a:off x="8528794" y="10196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3" name="Oval 32">
            <a:extLst>
              <a:ext uri="{FF2B5EF4-FFF2-40B4-BE49-F238E27FC236}">
                <a16:creationId xmlns:a16="http://schemas.microsoft.com/office/drawing/2014/main" id="{C40AE68B-B17C-148A-A124-AE24B6388127}"/>
              </a:ext>
            </a:extLst>
          </p:cNvPr>
          <p:cNvSpPr>
            <a:spLocks noChangeAspect="1"/>
          </p:cNvSpPr>
          <p:nvPr/>
        </p:nvSpPr>
        <p:spPr>
          <a:xfrm>
            <a:off x="9523904" y="100564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4" name="Oval 33">
            <a:extLst>
              <a:ext uri="{FF2B5EF4-FFF2-40B4-BE49-F238E27FC236}">
                <a16:creationId xmlns:a16="http://schemas.microsoft.com/office/drawing/2014/main" id="{E4D79C14-4780-4A18-C425-65B7BAD7D2F5}"/>
              </a:ext>
            </a:extLst>
          </p:cNvPr>
          <p:cNvSpPr>
            <a:spLocks noChangeAspect="1"/>
          </p:cNvSpPr>
          <p:nvPr/>
        </p:nvSpPr>
        <p:spPr>
          <a:xfrm>
            <a:off x="10584293" y="3280713"/>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5" name="Oval 34">
            <a:extLst>
              <a:ext uri="{FF2B5EF4-FFF2-40B4-BE49-F238E27FC236}">
                <a16:creationId xmlns:a16="http://schemas.microsoft.com/office/drawing/2014/main" id="{52F51F3F-F9A2-39AB-3E35-2B63730755BD}"/>
              </a:ext>
            </a:extLst>
          </p:cNvPr>
          <p:cNvSpPr>
            <a:spLocks noChangeAspect="1"/>
          </p:cNvSpPr>
          <p:nvPr/>
        </p:nvSpPr>
        <p:spPr>
          <a:xfrm>
            <a:off x="10726808" y="1926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6" name="Oval 35">
            <a:extLst>
              <a:ext uri="{FF2B5EF4-FFF2-40B4-BE49-F238E27FC236}">
                <a16:creationId xmlns:a16="http://schemas.microsoft.com/office/drawing/2014/main" id="{579B2B6E-3B07-420B-95A7-224A94D8F482}"/>
              </a:ext>
            </a:extLst>
          </p:cNvPr>
          <p:cNvSpPr>
            <a:spLocks noChangeAspect="1"/>
          </p:cNvSpPr>
          <p:nvPr/>
        </p:nvSpPr>
        <p:spPr>
          <a:xfrm flipH="1">
            <a:off x="9523905" y="13026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7" name="Oval 36">
            <a:extLst>
              <a:ext uri="{FF2B5EF4-FFF2-40B4-BE49-F238E27FC236}">
                <a16:creationId xmlns:a16="http://schemas.microsoft.com/office/drawing/2014/main" id="{375B4611-2F7D-8A84-C560-C31F66976EF8}"/>
              </a:ext>
            </a:extLst>
          </p:cNvPr>
          <p:cNvSpPr>
            <a:spLocks noChangeAspect="1"/>
          </p:cNvSpPr>
          <p:nvPr/>
        </p:nvSpPr>
        <p:spPr>
          <a:xfrm>
            <a:off x="5858048" y="462316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8" name="Oval 37">
            <a:extLst>
              <a:ext uri="{FF2B5EF4-FFF2-40B4-BE49-F238E27FC236}">
                <a16:creationId xmlns:a16="http://schemas.microsoft.com/office/drawing/2014/main" id="{A6AAAE43-D256-D91A-CC09-B1D77091849C}"/>
              </a:ext>
            </a:extLst>
          </p:cNvPr>
          <p:cNvSpPr>
            <a:spLocks noChangeAspect="1"/>
          </p:cNvSpPr>
          <p:nvPr/>
        </p:nvSpPr>
        <p:spPr>
          <a:xfrm>
            <a:off x="2927691" y="56123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9" name="Oval 38">
            <a:extLst>
              <a:ext uri="{FF2B5EF4-FFF2-40B4-BE49-F238E27FC236}">
                <a16:creationId xmlns:a16="http://schemas.microsoft.com/office/drawing/2014/main" id="{AC612A63-FE4C-DF27-E3A1-D0E9BDD10EA1}"/>
              </a:ext>
            </a:extLst>
          </p:cNvPr>
          <p:cNvSpPr>
            <a:spLocks noChangeAspect="1"/>
          </p:cNvSpPr>
          <p:nvPr/>
        </p:nvSpPr>
        <p:spPr>
          <a:xfrm>
            <a:off x="5687073" y="147622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0" name="Oval 39">
            <a:extLst>
              <a:ext uri="{FF2B5EF4-FFF2-40B4-BE49-F238E27FC236}">
                <a16:creationId xmlns:a16="http://schemas.microsoft.com/office/drawing/2014/main" id="{48A9488F-73BB-66A1-71C8-8586B2521EB5}"/>
              </a:ext>
            </a:extLst>
          </p:cNvPr>
          <p:cNvSpPr>
            <a:spLocks noChangeAspect="1"/>
          </p:cNvSpPr>
          <p:nvPr/>
        </p:nvSpPr>
        <p:spPr>
          <a:xfrm>
            <a:off x="5880907" y="152887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2" name="Oval 41">
            <a:extLst>
              <a:ext uri="{FF2B5EF4-FFF2-40B4-BE49-F238E27FC236}">
                <a16:creationId xmlns:a16="http://schemas.microsoft.com/office/drawing/2014/main" id="{7A71DFB6-55C0-A620-43F5-8A558805866B}"/>
              </a:ext>
            </a:extLst>
          </p:cNvPr>
          <p:cNvSpPr>
            <a:spLocks noChangeAspect="1"/>
          </p:cNvSpPr>
          <p:nvPr/>
        </p:nvSpPr>
        <p:spPr>
          <a:xfrm>
            <a:off x="10915823" y="200578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4" name="Oval 43">
            <a:extLst>
              <a:ext uri="{FF2B5EF4-FFF2-40B4-BE49-F238E27FC236}">
                <a16:creationId xmlns:a16="http://schemas.microsoft.com/office/drawing/2014/main" id="{328F33F9-DE5A-56AD-0411-B4B21FD8D799}"/>
              </a:ext>
            </a:extLst>
          </p:cNvPr>
          <p:cNvSpPr>
            <a:spLocks noChangeAspect="1"/>
          </p:cNvSpPr>
          <p:nvPr/>
        </p:nvSpPr>
        <p:spPr>
          <a:xfrm>
            <a:off x="6050281" y="136278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5" name="Oval 44">
            <a:extLst>
              <a:ext uri="{FF2B5EF4-FFF2-40B4-BE49-F238E27FC236}">
                <a16:creationId xmlns:a16="http://schemas.microsoft.com/office/drawing/2014/main" id="{8BB6B0D1-F61C-090F-AD6B-3A5512FAF66B}"/>
              </a:ext>
            </a:extLst>
          </p:cNvPr>
          <p:cNvSpPr>
            <a:spLocks noChangeAspect="1"/>
          </p:cNvSpPr>
          <p:nvPr/>
        </p:nvSpPr>
        <p:spPr>
          <a:xfrm>
            <a:off x="6259857" y="149390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6" name="Oval 45">
            <a:extLst>
              <a:ext uri="{FF2B5EF4-FFF2-40B4-BE49-F238E27FC236}">
                <a16:creationId xmlns:a16="http://schemas.microsoft.com/office/drawing/2014/main" id="{764F2B31-48BF-364E-25BB-E4C63A8480DE}"/>
              </a:ext>
            </a:extLst>
          </p:cNvPr>
          <p:cNvSpPr>
            <a:spLocks noChangeAspect="1"/>
          </p:cNvSpPr>
          <p:nvPr/>
        </p:nvSpPr>
        <p:spPr>
          <a:xfrm>
            <a:off x="7045869" y="415155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7" name="Oval 46">
            <a:extLst>
              <a:ext uri="{FF2B5EF4-FFF2-40B4-BE49-F238E27FC236}">
                <a16:creationId xmlns:a16="http://schemas.microsoft.com/office/drawing/2014/main" id="{52CA1DEC-19BA-6E11-968F-D260E2F2F7DB}"/>
              </a:ext>
            </a:extLst>
          </p:cNvPr>
          <p:cNvSpPr>
            <a:spLocks noChangeAspect="1"/>
          </p:cNvSpPr>
          <p:nvPr/>
        </p:nvSpPr>
        <p:spPr>
          <a:xfrm>
            <a:off x="8985851" y="87041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68" name="Oval 67">
            <a:extLst>
              <a:ext uri="{FF2B5EF4-FFF2-40B4-BE49-F238E27FC236}">
                <a16:creationId xmlns:a16="http://schemas.microsoft.com/office/drawing/2014/main" id="{77F5F657-2445-4CA8-1B10-5AA0EB0E928F}"/>
              </a:ext>
            </a:extLst>
          </p:cNvPr>
          <p:cNvSpPr>
            <a:spLocks noChangeAspect="1"/>
          </p:cNvSpPr>
          <p:nvPr/>
        </p:nvSpPr>
        <p:spPr>
          <a:xfrm>
            <a:off x="7427942" y="346990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69" name="Oval 68">
            <a:extLst>
              <a:ext uri="{FF2B5EF4-FFF2-40B4-BE49-F238E27FC236}">
                <a16:creationId xmlns:a16="http://schemas.microsoft.com/office/drawing/2014/main" id="{E11E292F-28A4-E260-8815-7A3008458D15}"/>
              </a:ext>
            </a:extLst>
          </p:cNvPr>
          <p:cNvSpPr>
            <a:spLocks noChangeAspect="1"/>
          </p:cNvSpPr>
          <p:nvPr/>
        </p:nvSpPr>
        <p:spPr>
          <a:xfrm rot="3268785">
            <a:off x="7598899" y="375578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0" name="Oval 69">
            <a:extLst>
              <a:ext uri="{FF2B5EF4-FFF2-40B4-BE49-F238E27FC236}">
                <a16:creationId xmlns:a16="http://schemas.microsoft.com/office/drawing/2014/main" id="{A094E04B-32DC-F01A-4A20-A90EE8D83180}"/>
              </a:ext>
            </a:extLst>
          </p:cNvPr>
          <p:cNvSpPr>
            <a:spLocks noChangeAspect="1"/>
          </p:cNvSpPr>
          <p:nvPr/>
        </p:nvSpPr>
        <p:spPr>
          <a:xfrm rot="3268785">
            <a:off x="7470477" y="427997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1" name="Oval 70">
            <a:extLst>
              <a:ext uri="{FF2B5EF4-FFF2-40B4-BE49-F238E27FC236}">
                <a16:creationId xmlns:a16="http://schemas.microsoft.com/office/drawing/2014/main" id="{7312DA55-4416-5B5C-B899-A17154B367F8}"/>
              </a:ext>
            </a:extLst>
          </p:cNvPr>
          <p:cNvSpPr>
            <a:spLocks noChangeAspect="1"/>
          </p:cNvSpPr>
          <p:nvPr/>
        </p:nvSpPr>
        <p:spPr>
          <a:xfrm>
            <a:off x="7282756" y="38796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2" name="Oval 71">
            <a:extLst>
              <a:ext uri="{FF2B5EF4-FFF2-40B4-BE49-F238E27FC236}">
                <a16:creationId xmlns:a16="http://schemas.microsoft.com/office/drawing/2014/main" id="{B68860CB-DDE4-38C1-5DB0-FC8726D51A00}"/>
              </a:ext>
            </a:extLst>
          </p:cNvPr>
          <p:cNvSpPr>
            <a:spLocks noChangeAspect="1"/>
          </p:cNvSpPr>
          <p:nvPr/>
        </p:nvSpPr>
        <p:spPr>
          <a:xfrm rot="3268785">
            <a:off x="7934411" y="374748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4" name="Oval 73">
            <a:extLst>
              <a:ext uri="{FF2B5EF4-FFF2-40B4-BE49-F238E27FC236}">
                <a16:creationId xmlns:a16="http://schemas.microsoft.com/office/drawing/2014/main" id="{B17370D4-9CCB-0CF7-8749-95F7A47A5A1E}"/>
              </a:ext>
            </a:extLst>
          </p:cNvPr>
          <p:cNvSpPr>
            <a:spLocks noChangeAspect="1"/>
          </p:cNvSpPr>
          <p:nvPr/>
        </p:nvSpPr>
        <p:spPr>
          <a:xfrm rot="3268785">
            <a:off x="7718107" y="397472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5" name="Oval 74">
            <a:extLst>
              <a:ext uri="{FF2B5EF4-FFF2-40B4-BE49-F238E27FC236}">
                <a16:creationId xmlns:a16="http://schemas.microsoft.com/office/drawing/2014/main" id="{85D4D9C7-CEB2-7495-5AAA-5813FBCB46BF}"/>
              </a:ext>
            </a:extLst>
          </p:cNvPr>
          <p:cNvSpPr>
            <a:spLocks noChangeAspect="1"/>
          </p:cNvSpPr>
          <p:nvPr/>
        </p:nvSpPr>
        <p:spPr>
          <a:xfrm>
            <a:off x="7506556" y="3282321"/>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6" name="Oval 75">
            <a:extLst>
              <a:ext uri="{FF2B5EF4-FFF2-40B4-BE49-F238E27FC236}">
                <a16:creationId xmlns:a16="http://schemas.microsoft.com/office/drawing/2014/main" id="{9C18127F-6822-6736-5407-7D3605A39799}"/>
              </a:ext>
            </a:extLst>
          </p:cNvPr>
          <p:cNvSpPr>
            <a:spLocks noChangeAspect="1"/>
          </p:cNvSpPr>
          <p:nvPr/>
        </p:nvSpPr>
        <p:spPr>
          <a:xfrm>
            <a:off x="10250114" y="3158078"/>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7" name="Oval 76">
            <a:extLst>
              <a:ext uri="{FF2B5EF4-FFF2-40B4-BE49-F238E27FC236}">
                <a16:creationId xmlns:a16="http://schemas.microsoft.com/office/drawing/2014/main" id="{0720AE42-8F0F-6188-4658-8DDE94BD2BCA}"/>
              </a:ext>
            </a:extLst>
          </p:cNvPr>
          <p:cNvSpPr>
            <a:spLocks noChangeAspect="1"/>
          </p:cNvSpPr>
          <p:nvPr/>
        </p:nvSpPr>
        <p:spPr>
          <a:xfrm>
            <a:off x="7812734" y="334408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8" name="Oval 77">
            <a:extLst>
              <a:ext uri="{FF2B5EF4-FFF2-40B4-BE49-F238E27FC236}">
                <a16:creationId xmlns:a16="http://schemas.microsoft.com/office/drawing/2014/main" id="{10160B9C-37EC-1A25-D0ED-14B6EBA13040}"/>
              </a:ext>
            </a:extLst>
          </p:cNvPr>
          <p:cNvSpPr>
            <a:spLocks noChangeAspect="1"/>
          </p:cNvSpPr>
          <p:nvPr/>
        </p:nvSpPr>
        <p:spPr>
          <a:xfrm>
            <a:off x="1847246" y="47180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9" name="Oval 78">
            <a:extLst>
              <a:ext uri="{FF2B5EF4-FFF2-40B4-BE49-F238E27FC236}">
                <a16:creationId xmlns:a16="http://schemas.microsoft.com/office/drawing/2014/main" id="{02AD205D-A4C5-C4F6-05E1-2FB81C1EB3F0}"/>
              </a:ext>
            </a:extLst>
          </p:cNvPr>
          <p:cNvSpPr>
            <a:spLocks noChangeAspect="1"/>
          </p:cNvSpPr>
          <p:nvPr/>
        </p:nvSpPr>
        <p:spPr>
          <a:xfrm>
            <a:off x="7096178" y="36301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0" name="Oval 79">
            <a:extLst>
              <a:ext uri="{FF2B5EF4-FFF2-40B4-BE49-F238E27FC236}">
                <a16:creationId xmlns:a16="http://schemas.microsoft.com/office/drawing/2014/main" id="{51D8108B-C3B5-EB7C-AB80-F7E502718C22}"/>
              </a:ext>
            </a:extLst>
          </p:cNvPr>
          <p:cNvSpPr>
            <a:spLocks noChangeAspect="1"/>
          </p:cNvSpPr>
          <p:nvPr/>
        </p:nvSpPr>
        <p:spPr>
          <a:xfrm>
            <a:off x="1667393" y="4623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1" name="Oval 80">
            <a:extLst>
              <a:ext uri="{FF2B5EF4-FFF2-40B4-BE49-F238E27FC236}">
                <a16:creationId xmlns:a16="http://schemas.microsoft.com/office/drawing/2014/main" id="{EC70EEC5-B470-BB2C-5356-3F752CE249F4}"/>
              </a:ext>
            </a:extLst>
          </p:cNvPr>
          <p:cNvSpPr>
            <a:spLocks noChangeAspect="1"/>
          </p:cNvSpPr>
          <p:nvPr/>
        </p:nvSpPr>
        <p:spPr>
          <a:xfrm>
            <a:off x="7190528" y="33672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2" name="Oval 81">
            <a:extLst>
              <a:ext uri="{FF2B5EF4-FFF2-40B4-BE49-F238E27FC236}">
                <a16:creationId xmlns:a16="http://schemas.microsoft.com/office/drawing/2014/main" id="{726314D4-7D72-C75D-A9A2-5F6815EDFBB6}"/>
              </a:ext>
            </a:extLst>
          </p:cNvPr>
          <p:cNvSpPr>
            <a:spLocks noChangeAspect="1"/>
          </p:cNvSpPr>
          <p:nvPr/>
        </p:nvSpPr>
        <p:spPr>
          <a:xfrm>
            <a:off x="5949694" y="467088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3" name="Oval 82">
            <a:extLst>
              <a:ext uri="{FF2B5EF4-FFF2-40B4-BE49-F238E27FC236}">
                <a16:creationId xmlns:a16="http://schemas.microsoft.com/office/drawing/2014/main" id="{555E3409-6BB8-4E63-DBE9-91039F14590A}"/>
              </a:ext>
            </a:extLst>
          </p:cNvPr>
          <p:cNvSpPr>
            <a:spLocks noChangeAspect="1"/>
          </p:cNvSpPr>
          <p:nvPr/>
        </p:nvSpPr>
        <p:spPr>
          <a:xfrm>
            <a:off x="5903766" y="45382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4" name="Oval 83">
            <a:extLst>
              <a:ext uri="{FF2B5EF4-FFF2-40B4-BE49-F238E27FC236}">
                <a16:creationId xmlns:a16="http://schemas.microsoft.com/office/drawing/2014/main" id="{7EB5A886-69C8-C057-B012-BFDDB9C4B2C1}"/>
              </a:ext>
            </a:extLst>
          </p:cNvPr>
          <p:cNvSpPr>
            <a:spLocks noChangeAspect="1"/>
          </p:cNvSpPr>
          <p:nvPr/>
        </p:nvSpPr>
        <p:spPr>
          <a:xfrm>
            <a:off x="7021440" y="3466433"/>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5" name="Oval 84">
            <a:extLst>
              <a:ext uri="{FF2B5EF4-FFF2-40B4-BE49-F238E27FC236}">
                <a16:creationId xmlns:a16="http://schemas.microsoft.com/office/drawing/2014/main" id="{ADF26061-C1C7-ADA2-2A54-D2E53B1D40E5}"/>
              </a:ext>
            </a:extLst>
          </p:cNvPr>
          <p:cNvSpPr>
            <a:spLocks noChangeAspect="1"/>
          </p:cNvSpPr>
          <p:nvPr/>
        </p:nvSpPr>
        <p:spPr>
          <a:xfrm>
            <a:off x="3980619" y="4378907"/>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6" name="Oval 85">
            <a:extLst>
              <a:ext uri="{FF2B5EF4-FFF2-40B4-BE49-F238E27FC236}">
                <a16:creationId xmlns:a16="http://schemas.microsoft.com/office/drawing/2014/main" id="{93687434-A672-DD37-1BCA-F3B7F37AEB8E}"/>
              </a:ext>
            </a:extLst>
          </p:cNvPr>
          <p:cNvSpPr>
            <a:spLocks noChangeAspect="1"/>
          </p:cNvSpPr>
          <p:nvPr/>
        </p:nvSpPr>
        <p:spPr>
          <a:xfrm>
            <a:off x="5198467" y="3589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7" name="Oval 86">
            <a:extLst>
              <a:ext uri="{FF2B5EF4-FFF2-40B4-BE49-F238E27FC236}">
                <a16:creationId xmlns:a16="http://schemas.microsoft.com/office/drawing/2014/main" id="{6B5F8302-098C-5527-D55A-390316C5ED61}"/>
              </a:ext>
            </a:extLst>
          </p:cNvPr>
          <p:cNvSpPr>
            <a:spLocks noChangeAspect="1"/>
          </p:cNvSpPr>
          <p:nvPr/>
        </p:nvSpPr>
        <p:spPr>
          <a:xfrm>
            <a:off x="5063019" y="460030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8" name="Oval 87">
            <a:extLst>
              <a:ext uri="{FF2B5EF4-FFF2-40B4-BE49-F238E27FC236}">
                <a16:creationId xmlns:a16="http://schemas.microsoft.com/office/drawing/2014/main" id="{A6C1E2FD-A5BF-BCAF-00F4-670C61A9AC0E}"/>
              </a:ext>
            </a:extLst>
          </p:cNvPr>
          <p:cNvSpPr>
            <a:spLocks noChangeAspect="1"/>
          </p:cNvSpPr>
          <p:nvPr/>
        </p:nvSpPr>
        <p:spPr>
          <a:xfrm>
            <a:off x="5858047" y="395541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9" name="Oval 88">
            <a:extLst>
              <a:ext uri="{FF2B5EF4-FFF2-40B4-BE49-F238E27FC236}">
                <a16:creationId xmlns:a16="http://schemas.microsoft.com/office/drawing/2014/main" id="{A2501BFE-7003-1B4D-879F-49AD072F0D8C}"/>
              </a:ext>
            </a:extLst>
          </p:cNvPr>
          <p:cNvSpPr>
            <a:spLocks noChangeAspect="1"/>
          </p:cNvSpPr>
          <p:nvPr/>
        </p:nvSpPr>
        <p:spPr>
          <a:xfrm>
            <a:off x="6820537" y="341295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1" name="Oval 90">
            <a:extLst>
              <a:ext uri="{FF2B5EF4-FFF2-40B4-BE49-F238E27FC236}">
                <a16:creationId xmlns:a16="http://schemas.microsoft.com/office/drawing/2014/main" id="{17157F81-95CF-7F36-9682-9EE341218486}"/>
              </a:ext>
            </a:extLst>
          </p:cNvPr>
          <p:cNvSpPr>
            <a:spLocks noChangeAspect="1"/>
          </p:cNvSpPr>
          <p:nvPr/>
        </p:nvSpPr>
        <p:spPr>
          <a:xfrm>
            <a:off x="9204587" y="7825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0" name="Oval 89">
            <a:extLst>
              <a:ext uri="{FF2B5EF4-FFF2-40B4-BE49-F238E27FC236}">
                <a16:creationId xmlns:a16="http://schemas.microsoft.com/office/drawing/2014/main" id="{FFA15992-DBDB-6D15-72F1-61F5CB7BB564}"/>
              </a:ext>
            </a:extLst>
          </p:cNvPr>
          <p:cNvSpPr>
            <a:spLocks noChangeAspect="1"/>
          </p:cNvSpPr>
          <p:nvPr/>
        </p:nvSpPr>
        <p:spPr>
          <a:xfrm>
            <a:off x="6050347" y="189023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2" name="Oval 91">
            <a:extLst>
              <a:ext uri="{FF2B5EF4-FFF2-40B4-BE49-F238E27FC236}">
                <a16:creationId xmlns:a16="http://schemas.microsoft.com/office/drawing/2014/main" id="{2214C677-1E7C-7DC7-0B01-038DBAD12EA3}"/>
              </a:ext>
            </a:extLst>
          </p:cNvPr>
          <p:cNvSpPr>
            <a:spLocks noChangeAspect="1"/>
          </p:cNvSpPr>
          <p:nvPr/>
        </p:nvSpPr>
        <p:spPr>
          <a:xfrm>
            <a:off x="6027421" y="242213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4" name="Oval 93">
            <a:extLst>
              <a:ext uri="{FF2B5EF4-FFF2-40B4-BE49-F238E27FC236}">
                <a16:creationId xmlns:a16="http://schemas.microsoft.com/office/drawing/2014/main" id="{6ABB8C01-A1AE-6E05-05AE-FAF427C565E7}"/>
              </a:ext>
            </a:extLst>
          </p:cNvPr>
          <p:cNvSpPr>
            <a:spLocks noChangeAspect="1"/>
          </p:cNvSpPr>
          <p:nvPr/>
        </p:nvSpPr>
        <p:spPr>
          <a:xfrm>
            <a:off x="5399256" y="268623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6" name="Oval 95">
            <a:extLst>
              <a:ext uri="{FF2B5EF4-FFF2-40B4-BE49-F238E27FC236}">
                <a16:creationId xmlns:a16="http://schemas.microsoft.com/office/drawing/2014/main" id="{918CE462-0A1D-5469-FE9C-9DB643459E9C}"/>
              </a:ext>
            </a:extLst>
          </p:cNvPr>
          <p:cNvSpPr>
            <a:spLocks noChangeAspect="1"/>
          </p:cNvSpPr>
          <p:nvPr/>
        </p:nvSpPr>
        <p:spPr>
          <a:xfrm>
            <a:off x="5403580" y="2043682"/>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5" name="Oval 94">
            <a:extLst>
              <a:ext uri="{FF2B5EF4-FFF2-40B4-BE49-F238E27FC236}">
                <a16:creationId xmlns:a16="http://schemas.microsoft.com/office/drawing/2014/main" id="{0FB887E9-AED7-905A-99A8-766E4C123E05}"/>
              </a:ext>
            </a:extLst>
          </p:cNvPr>
          <p:cNvSpPr>
            <a:spLocks noChangeAspect="1"/>
          </p:cNvSpPr>
          <p:nvPr/>
        </p:nvSpPr>
        <p:spPr>
          <a:xfrm>
            <a:off x="6146507" y="212398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8" name="Oval 97">
            <a:extLst>
              <a:ext uri="{FF2B5EF4-FFF2-40B4-BE49-F238E27FC236}">
                <a16:creationId xmlns:a16="http://schemas.microsoft.com/office/drawing/2014/main" id="{7F896F14-5AAE-B023-71F2-53CD14E89433}"/>
              </a:ext>
            </a:extLst>
          </p:cNvPr>
          <p:cNvSpPr>
            <a:spLocks noChangeAspect="1"/>
          </p:cNvSpPr>
          <p:nvPr/>
        </p:nvSpPr>
        <p:spPr>
          <a:xfrm>
            <a:off x="1983899" y="464802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4" name="Oval 103">
            <a:extLst>
              <a:ext uri="{FF2B5EF4-FFF2-40B4-BE49-F238E27FC236}">
                <a16:creationId xmlns:a16="http://schemas.microsoft.com/office/drawing/2014/main" id="{20959F77-ADF0-BB99-6DB1-7EB2A55F391C}"/>
              </a:ext>
            </a:extLst>
          </p:cNvPr>
          <p:cNvSpPr>
            <a:spLocks noChangeAspect="1"/>
          </p:cNvSpPr>
          <p:nvPr/>
        </p:nvSpPr>
        <p:spPr>
          <a:xfrm>
            <a:off x="3143497" y="3693722"/>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7" name="Oval 106">
            <a:extLst>
              <a:ext uri="{FF2B5EF4-FFF2-40B4-BE49-F238E27FC236}">
                <a16:creationId xmlns:a16="http://schemas.microsoft.com/office/drawing/2014/main" id="{3709B1F8-228A-6C33-6644-97245B43CBB9}"/>
              </a:ext>
            </a:extLst>
          </p:cNvPr>
          <p:cNvSpPr>
            <a:spLocks noChangeAspect="1"/>
          </p:cNvSpPr>
          <p:nvPr/>
        </p:nvSpPr>
        <p:spPr>
          <a:xfrm flipH="1">
            <a:off x="8965506" y="16891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8" name="Oval 107">
            <a:extLst>
              <a:ext uri="{FF2B5EF4-FFF2-40B4-BE49-F238E27FC236}">
                <a16:creationId xmlns:a16="http://schemas.microsoft.com/office/drawing/2014/main" id="{43C08026-4E31-3F36-208C-771E885F29F6}"/>
              </a:ext>
            </a:extLst>
          </p:cNvPr>
          <p:cNvSpPr>
            <a:spLocks noChangeAspect="1"/>
          </p:cNvSpPr>
          <p:nvPr/>
        </p:nvSpPr>
        <p:spPr>
          <a:xfrm flipH="1">
            <a:off x="9089563" y="95387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9" name="Oval 108">
            <a:extLst>
              <a:ext uri="{FF2B5EF4-FFF2-40B4-BE49-F238E27FC236}">
                <a16:creationId xmlns:a16="http://schemas.microsoft.com/office/drawing/2014/main" id="{68CAEA55-7297-0A0B-0F59-6355730CFF3F}"/>
              </a:ext>
            </a:extLst>
          </p:cNvPr>
          <p:cNvSpPr>
            <a:spLocks noChangeAspect="1"/>
          </p:cNvSpPr>
          <p:nvPr/>
        </p:nvSpPr>
        <p:spPr>
          <a:xfrm>
            <a:off x="8257447" y="13200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0" name="Oval 109">
            <a:extLst>
              <a:ext uri="{FF2B5EF4-FFF2-40B4-BE49-F238E27FC236}">
                <a16:creationId xmlns:a16="http://schemas.microsoft.com/office/drawing/2014/main" id="{E7CD4839-4258-6B16-7251-1FE5E134620F}"/>
              </a:ext>
            </a:extLst>
          </p:cNvPr>
          <p:cNvSpPr>
            <a:spLocks noChangeAspect="1"/>
          </p:cNvSpPr>
          <p:nvPr/>
        </p:nvSpPr>
        <p:spPr>
          <a:xfrm>
            <a:off x="8483075" y="125693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1" name="Oval 110">
            <a:extLst>
              <a:ext uri="{FF2B5EF4-FFF2-40B4-BE49-F238E27FC236}">
                <a16:creationId xmlns:a16="http://schemas.microsoft.com/office/drawing/2014/main" id="{A900DEB2-ED30-B198-A06B-68B655BF2DA8}"/>
              </a:ext>
            </a:extLst>
          </p:cNvPr>
          <p:cNvSpPr>
            <a:spLocks noChangeAspect="1"/>
          </p:cNvSpPr>
          <p:nvPr/>
        </p:nvSpPr>
        <p:spPr>
          <a:xfrm>
            <a:off x="7233484" y="1146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4" name="Oval 113">
            <a:extLst>
              <a:ext uri="{FF2B5EF4-FFF2-40B4-BE49-F238E27FC236}">
                <a16:creationId xmlns:a16="http://schemas.microsoft.com/office/drawing/2014/main" id="{8E5A28D4-57A5-CBA7-F368-13E0C04F95F1}"/>
              </a:ext>
            </a:extLst>
          </p:cNvPr>
          <p:cNvSpPr>
            <a:spLocks noChangeAspect="1"/>
          </p:cNvSpPr>
          <p:nvPr/>
        </p:nvSpPr>
        <p:spPr>
          <a:xfrm>
            <a:off x="7690684" y="16033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9" name="Oval 128">
            <a:extLst>
              <a:ext uri="{FF2B5EF4-FFF2-40B4-BE49-F238E27FC236}">
                <a16:creationId xmlns:a16="http://schemas.microsoft.com/office/drawing/2014/main" id="{7BE76230-B3B2-892A-310F-37010DEBEF38}"/>
              </a:ext>
            </a:extLst>
          </p:cNvPr>
          <p:cNvSpPr>
            <a:spLocks noChangeAspect="1"/>
          </p:cNvSpPr>
          <p:nvPr/>
        </p:nvSpPr>
        <p:spPr>
          <a:xfrm>
            <a:off x="5467818" y="469167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0" name="Oval 129">
            <a:extLst>
              <a:ext uri="{FF2B5EF4-FFF2-40B4-BE49-F238E27FC236}">
                <a16:creationId xmlns:a16="http://schemas.microsoft.com/office/drawing/2014/main" id="{13AC2A70-EAAF-56C0-7968-81BF0AFF016C}"/>
              </a:ext>
            </a:extLst>
          </p:cNvPr>
          <p:cNvSpPr>
            <a:spLocks noChangeAspect="1"/>
          </p:cNvSpPr>
          <p:nvPr/>
        </p:nvSpPr>
        <p:spPr>
          <a:xfrm>
            <a:off x="7647917" y="25091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1" name="Oval 130">
            <a:extLst>
              <a:ext uri="{FF2B5EF4-FFF2-40B4-BE49-F238E27FC236}">
                <a16:creationId xmlns:a16="http://schemas.microsoft.com/office/drawing/2014/main" id="{5DC9924F-0137-E713-A5A9-E77882500C31}"/>
              </a:ext>
            </a:extLst>
          </p:cNvPr>
          <p:cNvSpPr>
            <a:spLocks noChangeAspect="1"/>
          </p:cNvSpPr>
          <p:nvPr/>
        </p:nvSpPr>
        <p:spPr>
          <a:xfrm>
            <a:off x="4033634" y="389497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2" name="Oval 131">
            <a:extLst>
              <a:ext uri="{FF2B5EF4-FFF2-40B4-BE49-F238E27FC236}">
                <a16:creationId xmlns:a16="http://schemas.microsoft.com/office/drawing/2014/main" id="{6F91978A-356D-ED04-4418-D9C3330C302B}"/>
              </a:ext>
            </a:extLst>
          </p:cNvPr>
          <p:cNvSpPr>
            <a:spLocks noChangeAspect="1"/>
          </p:cNvSpPr>
          <p:nvPr/>
        </p:nvSpPr>
        <p:spPr>
          <a:xfrm>
            <a:off x="7676196" y="279578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3" name="Oval 132">
            <a:extLst>
              <a:ext uri="{FF2B5EF4-FFF2-40B4-BE49-F238E27FC236}">
                <a16:creationId xmlns:a16="http://schemas.microsoft.com/office/drawing/2014/main" id="{871E80A8-49C2-F6C5-F26F-C0604FA44A0D}"/>
              </a:ext>
            </a:extLst>
          </p:cNvPr>
          <p:cNvSpPr>
            <a:spLocks noChangeAspect="1"/>
          </p:cNvSpPr>
          <p:nvPr/>
        </p:nvSpPr>
        <p:spPr>
          <a:xfrm>
            <a:off x="2973410" y="542536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4" name="Oval 133">
            <a:extLst>
              <a:ext uri="{FF2B5EF4-FFF2-40B4-BE49-F238E27FC236}">
                <a16:creationId xmlns:a16="http://schemas.microsoft.com/office/drawing/2014/main" id="{2DF956F4-88E2-72F2-6907-8DC400AAE103}"/>
              </a:ext>
            </a:extLst>
          </p:cNvPr>
          <p:cNvSpPr>
            <a:spLocks noChangeAspect="1"/>
          </p:cNvSpPr>
          <p:nvPr/>
        </p:nvSpPr>
        <p:spPr>
          <a:xfrm>
            <a:off x="6151190" y="284620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7" name="Oval 136">
            <a:extLst>
              <a:ext uri="{FF2B5EF4-FFF2-40B4-BE49-F238E27FC236}">
                <a16:creationId xmlns:a16="http://schemas.microsoft.com/office/drawing/2014/main" id="{DFAFE1F6-4DC4-CB92-94EA-3E0AB4E2BB8E}"/>
              </a:ext>
            </a:extLst>
          </p:cNvPr>
          <p:cNvSpPr>
            <a:spLocks noChangeAspect="1"/>
          </p:cNvSpPr>
          <p:nvPr/>
        </p:nvSpPr>
        <p:spPr>
          <a:xfrm>
            <a:off x="5442780" y="38167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8" name="Oval 137">
            <a:extLst>
              <a:ext uri="{FF2B5EF4-FFF2-40B4-BE49-F238E27FC236}">
                <a16:creationId xmlns:a16="http://schemas.microsoft.com/office/drawing/2014/main" id="{FA2C72C4-C8E3-DDEC-F326-67095F732681}"/>
              </a:ext>
            </a:extLst>
          </p:cNvPr>
          <p:cNvSpPr>
            <a:spLocks noChangeAspect="1"/>
          </p:cNvSpPr>
          <p:nvPr/>
        </p:nvSpPr>
        <p:spPr>
          <a:xfrm>
            <a:off x="5582553" y="47905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9" name="Oval 138">
            <a:extLst>
              <a:ext uri="{FF2B5EF4-FFF2-40B4-BE49-F238E27FC236}">
                <a16:creationId xmlns:a16="http://schemas.microsoft.com/office/drawing/2014/main" id="{FB07CC5B-5EA6-7B55-1236-2FD4A75534D2}"/>
              </a:ext>
            </a:extLst>
          </p:cNvPr>
          <p:cNvSpPr>
            <a:spLocks noChangeAspect="1"/>
          </p:cNvSpPr>
          <p:nvPr/>
        </p:nvSpPr>
        <p:spPr>
          <a:xfrm>
            <a:off x="5366635" y="2462759"/>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0" name="Oval 139">
            <a:extLst>
              <a:ext uri="{FF2B5EF4-FFF2-40B4-BE49-F238E27FC236}">
                <a16:creationId xmlns:a16="http://schemas.microsoft.com/office/drawing/2014/main" id="{1812E0A7-F60A-AC71-B243-5112717F9FB0}"/>
              </a:ext>
            </a:extLst>
          </p:cNvPr>
          <p:cNvSpPr>
            <a:spLocks noChangeAspect="1"/>
          </p:cNvSpPr>
          <p:nvPr/>
        </p:nvSpPr>
        <p:spPr>
          <a:xfrm>
            <a:off x="5585812" y="2756586"/>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1" name="Oval 140">
            <a:extLst>
              <a:ext uri="{FF2B5EF4-FFF2-40B4-BE49-F238E27FC236}">
                <a16:creationId xmlns:a16="http://schemas.microsoft.com/office/drawing/2014/main" id="{A3A09630-1570-6A75-A44C-B692412FF5F6}"/>
              </a:ext>
            </a:extLst>
          </p:cNvPr>
          <p:cNvSpPr>
            <a:spLocks noChangeAspect="1"/>
          </p:cNvSpPr>
          <p:nvPr/>
        </p:nvSpPr>
        <p:spPr>
          <a:xfrm>
            <a:off x="6041829" y="161802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2" name="Oval 141">
            <a:extLst>
              <a:ext uri="{FF2B5EF4-FFF2-40B4-BE49-F238E27FC236}">
                <a16:creationId xmlns:a16="http://schemas.microsoft.com/office/drawing/2014/main" id="{5BCB4FD9-C891-C8E2-2400-B62992F82ACA}"/>
              </a:ext>
            </a:extLst>
          </p:cNvPr>
          <p:cNvSpPr>
            <a:spLocks noChangeAspect="1"/>
          </p:cNvSpPr>
          <p:nvPr/>
        </p:nvSpPr>
        <p:spPr>
          <a:xfrm>
            <a:off x="6367123" y="12793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3" name="Oval 142">
            <a:extLst>
              <a:ext uri="{FF2B5EF4-FFF2-40B4-BE49-F238E27FC236}">
                <a16:creationId xmlns:a16="http://schemas.microsoft.com/office/drawing/2014/main" id="{4888F173-9104-9D16-869D-CEF6C61E576D}"/>
              </a:ext>
            </a:extLst>
          </p:cNvPr>
          <p:cNvSpPr>
            <a:spLocks noChangeAspect="1"/>
          </p:cNvSpPr>
          <p:nvPr/>
        </p:nvSpPr>
        <p:spPr>
          <a:xfrm>
            <a:off x="6758478" y="315481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4" name="Oval 143">
            <a:extLst>
              <a:ext uri="{FF2B5EF4-FFF2-40B4-BE49-F238E27FC236}">
                <a16:creationId xmlns:a16="http://schemas.microsoft.com/office/drawing/2014/main" id="{768F3B5A-95FB-2085-7FD3-F66577938238}"/>
              </a:ext>
            </a:extLst>
          </p:cNvPr>
          <p:cNvSpPr>
            <a:spLocks noChangeAspect="1"/>
          </p:cNvSpPr>
          <p:nvPr/>
        </p:nvSpPr>
        <p:spPr>
          <a:xfrm>
            <a:off x="5596534" y="172321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5" name="Oval 144">
            <a:extLst>
              <a:ext uri="{FF2B5EF4-FFF2-40B4-BE49-F238E27FC236}">
                <a16:creationId xmlns:a16="http://schemas.microsoft.com/office/drawing/2014/main" id="{096B1F51-281E-E873-63F3-B01862CC4A5B}"/>
              </a:ext>
            </a:extLst>
          </p:cNvPr>
          <p:cNvSpPr>
            <a:spLocks noChangeAspect="1"/>
          </p:cNvSpPr>
          <p:nvPr/>
        </p:nvSpPr>
        <p:spPr>
          <a:xfrm>
            <a:off x="6532718" y="21697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8" name="Oval 147">
            <a:extLst>
              <a:ext uri="{FF2B5EF4-FFF2-40B4-BE49-F238E27FC236}">
                <a16:creationId xmlns:a16="http://schemas.microsoft.com/office/drawing/2014/main" id="{E797E773-3C31-C0CF-EF6D-929654E3BC60}"/>
              </a:ext>
            </a:extLst>
          </p:cNvPr>
          <p:cNvSpPr>
            <a:spLocks noChangeAspect="1"/>
          </p:cNvSpPr>
          <p:nvPr/>
        </p:nvSpPr>
        <p:spPr>
          <a:xfrm>
            <a:off x="7832493" y="342550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1" name="Oval 150">
            <a:extLst>
              <a:ext uri="{FF2B5EF4-FFF2-40B4-BE49-F238E27FC236}">
                <a16:creationId xmlns:a16="http://schemas.microsoft.com/office/drawing/2014/main" id="{059745A0-A865-EF6D-D69E-A9BC20AF9DF3}"/>
              </a:ext>
            </a:extLst>
          </p:cNvPr>
          <p:cNvSpPr>
            <a:spLocks noChangeAspect="1"/>
          </p:cNvSpPr>
          <p:nvPr/>
        </p:nvSpPr>
        <p:spPr>
          <a:xfrm>
            <a:off x="8701786" y="8258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3" name="Oval 152">
            <a:extLst>
              <a:ext uri="{FF2B5EF4-FFF2-40B4-BE49-F238E27FC236}">
                <a16:creationId xmlns:a16="http://schemas.microsoft.com/office/drawing/2014/main" id="{7DC1E714-31BC-18F2-3CA9-B29B986CFE31}"/>
              </a:ext>
            </a:extLst>
          </p:cNvPr>
          <p:cNvSpPr>
            <a:spLocks noChangeAspect="1"/>
          </p:cNvSpPr>
          <p:nvPr/>
        </p:nvSpPr>
        <p:spPr>
          <a:xfrm>
            <a:off x="7273363" y="3013394"/>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4" name="Oval 153">
            <a:extLst>
              <a:ext uri="{FF2B5EF4-FFF2-40B4-BE49-F238E27FC236}">
                <a16:creationId xmlns:a16="http://schemas.microsoft.com/office/drawing/2014/main" id="{84790730-869A-7B4B-32B7-338F573A809E}"/>
              </a:ext>
            </a:extLst>
          </p:cNvPr>
          <p:cNvSpPr>
            <a:spLocks noChangeAspect="1"/>
          </p:cNvSpPr>
          <p:nvPr/>
        </p:nvSpPr>
        <p:spPr>
          <a:xfrm flipV="1">
            <a:off x="3563324" y="3402513"/>
            <a:ext cx="225500" cy="2255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5" name="Oval 154">
            <a:extLst>
              <a:ext uri="{FF2B5EF4-FFF2-40B4-BE49-F238E27FC236}">
                <a16:creationId xmlns:a16="http://schemas.microsoft.com/office/drawing/2014/main" id="{8E303D9A-FEE2-B118-6530-D1041B2730CF}"/>
              </a:ext>
            </a:extLst>
          </p:cNvPr>
          <p:cNvSpPr>
            <a:spLocks noChangeAspect="1"/>
          </p:cNvSpPr>
          <p:nvPr/>
        </p:nvSpPr>
        <p:spPr>
          <a:xfrm>
            <a:off x="9762838" y="26527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6" name="Oval 155">
            <a:extLst>
              <a:ext uri="{FF2B5EF4-FFF2-40B4-BE49-F238E27FC236}">
                <a16:creationId xmlns:a16="http://schemas.microsoft.com/office/drawing/2014/main" id="{9CA1F2E9-2A6B-AE1E-960E-AE17E79A344A}"/>
              </a:ext>
            </a:extLst>
          </p:cNvPr>
          <p:cNvSpPr>
            <a:spLocks noChangeAspect="1"/>
          </p:cNvSpPr>
          <p:nvPr/>
        </p:nvSpPr>
        <p:spPr>
          <a:xfrm>
            <a:off x="10561433" y="311299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7" name="Oval 156">
            <a:extLst>
              <a:ext uri="{FF2B5EF4-FFF2-40B4-BE49-F238E27FC236}">
                <a16:creationId xmlns:a16="http://schemas.microsoft.com/office/drawing/2014/main" id="{13772711-52E3-776A-09AE-A754FA1A4DEB}"/>
              </a:ext>
            </a:extLst>
          </p:cNvPr>
          <p:cNvSpPr>
            <a:spLocks noChangeAspect="1"/>
          </p:cNvSpPr>
          <p:nvPr/>
        </p:nvSpPr>
        <p:spPr>
          <a:xfrm>
            <a:off x="10803663"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8" name="Oval 157">
            <a:extLst>
              <a:ext uri="{FF2B5EF4-FFF2-40B4-BE49-F238E27FC236}">
                <a16:creationId xmlns:a16="http://schemas.microsoft.com/office/drawing/2014/main" id="{9E9B42D6-DD07-8218-EAD6-5275B7CB99B6}"/>
              </a:ext>
            </a:extLst>
          </p:cNvPr>
          <p:cNvSpPr>
            <a:spLocks noChangeAspect="1"/>
          </p:cNvSpPr>
          <p:nvPr/>
        </p:nvSpPr>
        <p:spPr>
          <a:xfrm>
            <a:off x="9756951" y="30274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1" name="Rectangle 180">
            <a:extLst>
              <a:ext uri="{FF2B5EF4-FFF2-40B4-BE49-F238E27FC236}">
                <a16:creationId xmlns:a16="http://schemas.microsoft.com/office/drawing/2014/main" id="{C2370D4F-2F35-C869-36F5-B45F5CD88A45}"/>
              </a:ext>
            </a:extLst>
          </p:cNvPr>
          <p:cNvSpPr/>
          <p:nvPr/>
        </p:nvSpPr>
        <p:spPr>
          <a:xfrm>
            <a:off x="-389648" y="-608498"/>
            <a:ext cx="12954392" cy="7880364"/>
          </a:xfrm>
          <a:prstGeom prst="rect">
            <a:avLst/>
          </a:prstGeom>
          <a:solidFill>
            <a:schemeClr val="tx1">
              <a:alpha val="4508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83" name="Oval 182">
            <a:extLst>
              <a:ext uri="{FF2B5EF4-FFF2-40B4-BE49-F238E27FC236}">
                <a16:creationId xmlns:a16="http://schemas.microsoft.com/office/drawing/2014/main" id="{354F88A8-6C0D-045B-39E4-C6382C3242A9}"/>
              </a:ext>
            </a:extLst>
          </p:cNvPr>
          <p:cNvSpPr>
            <a:spLocks noChangeAspect="1"/>
          </p:cNvSpPr>
          <p:nvPr/>
        </p:nvSpPr>
        <p:spPr>
          <a:xfrm>
            <a:off x="5209263" y="51584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4" name="Oval 183">
            <a:extLst>
              <a:ext uri="{FF2B5EF4-FFF2-40B4-BE49-F238E27FC236}">
                <a16:creationId xmlns:a16="http://schemas.microsoft.com/office/drawing/2014/main" id="{383CE777-9AD1-1A54-C29E-BEF853E6CFC5}"/>
              </a:ext>
            </a:extLst>
          </p:cNvPr>
          <p:cNvSpPr>
            <a:spLocks noChangeAspect="1"/>
          </p:cNvSpPr>
          <p:nvPr/>
        </p:nvSpPr>
        <p:spPr>
          <a:xfrm>
            <a:off x="6326250" y="53101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5" name="Oval 184">
            <a:extLst>
              <a:ext uri="{FF2B5EF4-FFF2-40B4-BE49-F238E27FC236}">
                <a16:creationId xmlns:a16="http://schemas.microsoft.com/office/drawing/2014/main" id="{BD00E8D8-59A5-5130-B2C4-453D3B2F6CD6}"/>
              </a:ext>
            </a:extLst>
          </p:cNvPr>
          <p:cNvSpPr>
            <a:spLocks noChangeAspect="1"/>
          </p:cNvSpPr>
          <p:nvPr/>
        </p:nvSpPr>
        <p:spPr>
          <a:xfrm>
            <a:off x="7277737" y="387015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6" name="Oval 185">
            <a:extLst>
              <a:ext uri="{FF2B5EF4-FFF2-40B4-BE49-F238E27FC236}">
                <a16:creationId xmlns:a16="http://schemas.microsoft.com/office/drawing/2014/main" id="{60C98F7B-584F-1762-F05D-5F8AF2F1AC69}"/>
              </a:ext>
            </a:extLst>
          </p:cNvPr>
          <p:cNvSpPr>
            <a:spLocks noChangeAspect="1"/>
          </p:cNvSpPr>
          <p:nvPr/>
        </p:nvSpPr>
        <p:spPr>
          <a:xfrm>
            <a:off x="7430137" y="402255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8" name="Oval 187">
            <a:extLst>
              <a:ext uri="{FF2B5EF4-FFF2-40B4-BE49-F238E27FC236}">
                <a16:creationId xmlns:a16="http://schemas.microsoft.com/office/drawing/2014/main" id="{F6A0A56A-BD53-723A-F2A1-4A225FB88242}"/>
              </a:ext>
            </a:extLst>
          </p:cNvPr>
          <p:cNvSpPr>
            <a:spLocks noChangeAspect="1"/>
          </p:cNvSpPr>
          <p:nvPr/>
        </p:nvSpPr>
        <p:spPr>
          <a:xfrm>
            <a:off x="3150362" y="333991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0" name="Oval 189">
            <a:extLst>
              <a:ext uri="{FF2B5EF4-FFF2-40B4-BE49-F238E27FC236}">
                <a16:creationId xmlns:a16="http://schemas.microsoft.com/office/drawing/2014/main" id="{EC8959DD-C18D-0F36-5248-52A17EC12E0B}"/>
              </a:ext>
            </a:extLst>
          </p:cNvPr>
          <p:cNvSpPr>
            <a:spLocks noChangeAspect="1"/>
          </p:cNvSpPr>
          <p:nvPr/>
        </p:nvSpPr>
        <p:spPr>
          <a:xfrm>
            <a:off x="5533945" y="12036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2" name="Oval 191">
            <a:extLst>
              <a:ext uri="{FF2B5EF4-FFF2-40B4-BE49-F238E27FC236}">
                <a16:creationId xmlns:a16="http://schemas.microsoft.com/office/drawing/2014/main" id="{BC88A1DF-0060-338A-0EE2-454916B7475C}"/>
              </a:ext>
            </a:extLst>
          </p:cNvPr>
          <p:cNvSpPr>
            <a:spLocks noChangeAspect="1"/>
          </p:cNvSpPr>
          <p:nvPr/>
        </p:nvSpPr>
        <p:spPr>
          <a:xfrm>
            <a:off x="2789434" y="35238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4" name="Oval 193">
            <a:extLst>
              <a:ext uri="{FF2B5EF4-FFF2-40B4-BE49-F238E27FC236}">
                <a16:creationId xmlns:a16="http://schemas.microsoft.com/office/drawing/2014/main" id="{B2B83B3F-5187-53BF-82A1-C78197881DCC}"/>
              </a:ext>
            </a:extLst>
          </p:cNvPr>
          <p:cNvSpPr>
            <a:spLocks noChangeAspect="1"/>
          </p:cNvSpPr>
          <p:nvPr/>
        </p:nvSpPr>
        <p:spPr>
          <a:xfrm>
            <a:off x="2979832" y="336096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5" name="Oval 194">
            <a:extLst>
              <a:ext uri="{FF2B5EF4-FFF2-40B4-BE49-F238E27FC236}">
                <a16:creationId xmlns:a16="http://schemas.microsoft.com/office/drawing/2014/main" id="{B8844C9F-996E-747A-AB0A-97E5F47BCFE5}"/>
              </a:ext>
            </a:extLst>
          </p:cNvPr>
          <p:cNvSpPr>
            <a:spLocks noChangeAspect="1"/>
          </p:cNvSpPr>
          <p:nvPr/>
        </p:nvSpPr>
        <p:spPr>
          <a:xfrm>
            <a:off x="3246634" y="35370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9" name="Oval 198">
            <a:extLst>
              <a:ext uri="{FF2B5EF4-FFF2-40B4-BE49-F238E27FC236}">
                <a16:creationId xmlns:a16="http://schemas.microsoft.com/office/drawing/2014/main" id="{1D0C8B56-BB35-FBB8-0511-CF6D80497A83}"/>
              </a:ext>
            </a:extLst>
          </p:cNvPr>
          <p:cNvSpPr>
            <a:spLocks noChangeAspect="1"/>
          </p:cNvSpPr>
          <p:nvPr/>
        </p:nvSpPr>
        <p:spPr>
          <a:xfrm rot="3268785">
            <a:off x="8022907" y="427952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0" name="Oval 199">
            <a:extLst>
              <a:ext uri="{FF2B5EF4-FFF2-40B4-BE49-F238E27FC236}">
                <a16:creationId xmlns:a16="http://schemas.microsoft.com/office/drawing/2014/main" id="{BBA769D3-9A7D-F1BF-5D83-CE8B773165B8}"/>
              </a:ext>
            </a:extLst>
          </p:cNvPr>
          <p:cNvSpPr>
            <a:spLocks noChangeAspect="1"/>
          </p:cNvSpPr>
          <p:nvPr/>
        </p:nvSpPr>
        <p:spPr>
          <a:xfrm rot="3268785">
            <a:off x="3859475" y="461409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5" name="Oval 204">
            <a:extLst>
              <a:ext uri="{FF2B5EF4-FFF2-40B4-BE49-F238E27FC236}">
                <a16:creationId xmlns:a16="http://schemas.microsoft.com/office/drawing/2014/main" id="{4588DD82-336D-DBF4-B4D4-55A35D65C28B}"/>
              </a:ext>
            </a:extLst>
          </p:cNvPr>
          <p:cNvSpPr>
            <a:spLocks noChangeAspect="1"/>
          </p:cNvSpPr>
          <p:nvPr/>
        </p:nvSpPr>
        <p:spPr>
          <a:xfrm rot="3268785">
            <a:off x="4056493" y="457013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8" name="Oval 207">
            <a:extLst>
              <a:ext uri="{FF2B5EF4-FFF2-40B4-BE49-F238E27FC236}">
                <a16:creationId xmlns:a16="http://schemas.microsoft.com/office/drawing/2014/main" id="{DB05FBD0-599B-9BEF-7565-86235595F5C6}"/>
              </a:ext>
            </a:extLst>
          </p:cNvPr>
          <p:cNvSpPr>
            <a:spLocks noChangeAspect="1"/>
          </p:cNvSpPr>
          <p:nvPr/>
        </p:nvSpPr>
        <p:spPr>
          <a:xfrm rot="3268785">
            <a:off x="1535001" y="349391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0" name="Oval 209">
            <a:extLst>
              <a:ext uri="{FF2B5EF4-FFF2-40B4-BE49-F238E27FC236}">
                <a16:creationId xmlns:a16="http://schemas.microsoft.com/office/drawing/2014/main" id="{E6147D08-2D8A-96E4-E5BD-76547F224777}"/>
              </a:ext>
            </a:extLst>
          </p:cNvPr>
          <p:cNvSpPr>
            <a:spLocks noChangeAspect="1"/>
          </p:cNvSpPr>
          <p:nvPr/>
        </p:nvSpPr>
        <p:spPr>
          <a:xfrm rot="3268785">
            <a:off x="847252" y="536298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1" name="Oval 210">
            <a:extLst>
              <a:ext uri="{FF2B5EF4-FFF2-40B4-BE49-F238E27FC236}">
                <a16:creationId xmlns:a16="http://schemas.microsoft.com/office/drawing/2014/main" id="{A06CC250-E088-9590-118E-FEFD7EADC7CC}"/>
              </a:ext>
            </a:extLst>
          </p:cNvPr>
          <p:cNvSpPr>
            <a:spLocks noChangeAspect="1"/>
          </p:cNvSpPr>
          <p:nvPr/>
        </p:nvSpPr>
        <p:spPr>
          <a:xfrm rot="3268785">
            <a:off x="1563933" y="41764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2" name="Oval 211">
            <a:extLst>
              <a:ext uri="{FF2B5EF4-FFF2-40B4-BE49-F238E27FC236}">
                <a16:creationId xmlns:a16="http://schemas.microsoft.com/office/drawing/2014/main" id="{E80F36DF-260C-6A35-8769-7A20F42296A6}"/>
              </a:ext>
            </a:extLst>
          </p:cNvPr>
          <p:cNvSpPr>
            <a:spLocks noChangeAspect="1"/>
          </p:cNvSpPr>
          <p:nvPr/>
        </p:nvSpPr>
        <p:spPr>
          <a:xfrm rot="3268785">
            <a:off x="605179" y="44709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6" name="Oval 215">
            <a:extLst>
              <a:ext uri="{FF2B5EF4-FFF2-40B4-BE49-F238E27FC236}">
                <a16:creationId xmlns:a16="http://schemas.microsoft.com/office/drawing/2014/main" id="{B7B88E1E-71C3-6BFB-1503-D6B2822B943B}"/>
              </a:ext>
            </a:extLst>
          </p:cNvPr>
          <p:cNvSpPr>
            <a:spLocks noChangeAspect="1"/>
          </p:cNvSpPr>
          <p:nvPr/>
        </p:nvSpPr>
        <p:spPr>
          <a:xfrm>
            <a:off x="7415730" y="30274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5" name="Oval 214">
            <a:extLst>
              <a:ext uri="{FF2B5EF4-FFF2-40B4-BE49-F238E27FC236}">
                <a16:creationId xmlns:a16="http://schemas.microsoft.com/office/drawing/2014/main" id="{23702353-D13B-4FF1-4D96-5A5947B0EE4A}"/>
              </a:ext>
            </a:extLst>
          </p:cNvPr>
          <p:cNvSpPr>
            <a:spLocks noChangeAspect="1"/>
          </p:cNvSpPr>
          <p:nvPr/>
        </p:nvSpPr>
        <p:spPr>
          <a:xfrm>
            <a:off x="5894123" y="237994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7" name="Oval 216">
            <a:extLst>
              <a:ext uri="{FF2B5EF4-FFF2-40B4-BE49-F238E27FC236}">
                <a16:creationId xmlns:a16="http://schemas.microsoft.com/office/drawing/2014/main" id="{3DD687DA-0B5B-2E31-B09B-F203A7BF811D}"/>
              </a:ext>
            </a:extLst>
          </p:cNvPr>
          <p:cNvSpPr>
            <a:spLocks noChangeAspect="1"/>
          </p:cNvSpPr>
          <p:nvPr/>
        </p:nvSpPr>
        <p:spPr>
          <a:xfrm>
            <a:off x="5949485" y="296800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8" name="Oval 217">
            <a:extLst>
              <a:ext uri="{FF2B5EF4-FFF2-40B4-BE49-F238E27FC236}">
                <a16:creationId xmlns:a16="http://schemas.microsoft.com/office/drawing/2014/main" id="{9E13F1D8-BC28-D2FE-7C28-739C7CBC487A}"/>
              </a:ext>
            </a:extLst>
          </p:cNvPr>
          <p:cNvSpPr>
            <a:spLocks noChangeAspect="1"/>
          </p:cNvSpPr>
          <p:nvPr/>
        </p:nvSpPr>
        <p:spPr>
          <a:xfrm>
            <a:off x="6198923" y="268474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9" name="Oval 218">
            <a:extLst>
              <a:ext uri="{FF2B5EF4-FFF2-40B4-BE49-F238E27FC236}">
                <a16:creationId xmlns:a16="http://schemas.microsoft.com/office/drawing/2014/main" id="{C5B6CB7A-7CFA-1364-16B0-61A7EE6616A3}"/>
              </a:ext>
            </a:extLst>
          </p:cNvPr>
          <p:cNvSpPr>
            <a:spLocks noChangeAspect="1"/>
          </p:cNvSpPr>
          <p:nvPr/>
        </p:nvSpPr>
        <p:spPr>
          <a:xfrm>
            <a:off x="6415414" y="334924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0" name="Oval 219">
            <a:extLst>
              <a:ext uri="{FF2B5EF4-FFF2-40B4-BE49-F238E27FC236}">
                <a16:creationId xmlns:a16="http://schemas.microsoft.com/office/drawing/2014/main" id="{3005768D-A525-5687-B925-2591CA1AFB8D}"/>
              </a:ext>
            </a:extLst>
          </p:cNvPr>
          <p:cNvSpPr>
            <a:spLocks noChangeAspect="1"/>
          </p:cNvSpPr>
          <p:nvPr/>
        </p:nvSpPr>
        <p:spPr>
          <a:xfrm>
            <a:off x="5301534" y="397093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1" name="Oval 220">
            <a:extLst>
              <a:ext uri="{FF2B5EF4-FFF2-40B4-BE49-F238E27FC236}">
                <a16:creationId xmlns:a16="http://schemas.microsoft.com/office/drawing/2014/main" id="{8A2A4C0A-89E9-9E5A-CF9F-8FAB770CFD3C}"/>
              </a:ext>
            </a:extLst>
          </p:cNvPr>
          <p:cNvSpPr>
            <a:spLocks noChangeAspect="1"/>
          </p:cNvSpPr>
          <p:nvPr/>
        </p:nvSpPr>
        <p:spPr>
          <a:xfrm>
            <a:off x="5838286" y="26159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2" name="Oval 221">
            <a:extLst>
              <a:ext uri="{FF2B5EF4-FFF2-40B4-BE49-F238E27FC236}">
                <a16:creationId xmlns:a16="http://schemas.microsoft.com/office/drawing/2014/main" id="{ECE2F5D6-11F3-FC5F-5858-0F5521744FC2}"/>
              </a:ext>
            </a:extLst>
          </p:cNvPr>
          <p:cNvSpPr>
            <a:spLocks noChangeAspect="1"/>
          </p:cNvSpPr>
          <p:nvPr/>
        </p:nvSpPr>
        <p:spPr>
          <a:xfrm>
            <a:off x="5545587" y="31099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3" name="Oval 222">
            <a:extLst>
              <a:ext uri="{FF2B5EF4-FFF2-40B4-BE49-F238E27FC236}">
                <a16:creationId xmlns:a16="http://schemas.microsoft.com/office/drawing/2014/main" id="{8F40E92F-31BB-0208-459C-26CCD92BCEC5}"/>
              </a:ext>
            </a:extLst>
          </p:cNvPr>
          <p:cNvSpPr>
            <a:spLocks noChangeAspect="1"/>
          </p:cNvSpPr>
          <p:nvPr/>
        </p:nvSpPr>
        <p:spPr>
          <a:xfrm>
            <a:off x="7403005" y="21283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4" name="Oval 223">
            <a:extLst>
              <a:ext uri="{FF2B5EF4-FFF2-40B4-BE49-F238E27FC236}">
                <a16:creationId xmlns:a16="http://schemas.microsoft.com/office/drawing/2014/main" id="{2BDA3C5D-262F-2AEF-27C7-816F2D064130}"/>
              </a:ext>
            </a:extLst>
          </p:cNvPr>
          <p:cNvSpPr>
            <a:spLocks noChangeAspect="1"/>
          </p:cNvSpPr>
          <p:nvPr/>
        </p:nvSpPr>
        <p:spPr>
          <a:xfrm>
            <a:off x="10981514" y="279578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5" name="Oval 224">
            <a:extLst>
              <a:ext uri="{FF2B5EF4-FFF2-40B4-BE49-F238E27FC236}">
                <a16:creationId xmlns:a16="http://schemas.microsoft.com/office/drawing/2014/main" id="{D401FF68-3F61-CF2D-06A5-5BF68AB7D556}"/>
              </a:ext>
            </a:extLst>
          </p:cNvPr>
          <p:cNvSpPr>
            <a:spLocks noChangeAspect="1"/>
          </p:cNvSpPr>
          <p:nvPr/>
        </p:nvSpPr>
        <p:spPr>
          <a:xfrm>
            <a:off x="10452156" y="2015912"/>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6" name="Oval 225">
            <a:extLst>
              <a:ext uri="{FF2B5EF4-FFF2-40B4-BE49-F238E27FC236}">
                <a16:creationId xmlns:a16="http://schemas.microsoft.com/office/drawing/2014/main" id="{94C5207A-FC5C-EDBE-2799-7ED63643F641}"/>
              </a:ext>
            </a:extLst>
          </p:cNvPr>
          <p:cNvSpPr>
            <a:spLocks noChangeAspect="1"/>
          </p:cNvSpPr>
          <p:nvPr/>
        </p:nvSpPr>
        <p:spPr>
          <a:xfrm>
            <a:off x="10853117" y="314167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7" name="Oval 226">
            <a:extLst>
              <a:ext uri="{FF2B5EF4-FFF2-40B4-BE49-F238E27FC236}">
                <a16:creationId xmlns:a16="http://schemas.microsoft.com/office/drawing/2014/main" id="{2CDEFFE0-1A46-2F31-EEC4-FAD53DC4E3D5}"/>
              </a:ext>
            </a:extLst>
          </p:cNvPr>
          <p:cNvSpPr>
            <a:spLocks noChangeAspect="1"/>
          </p:cNvSpPr>
          <p:nvPr/>
        </p:nvSpPr>
        <p:spPr>
          <a:xfrm>
            <a:off x="11189039" y="243043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8" name="Oval 227">
            <a:extLst>
              <a:ext uri="{FF2B5EF4-FFF2-40B4-BE49-F238E27FC236}">
                <a16:creationId xmlns:a16="http://schemas.microsoft.com/office/drawing/2014/main" id="{650674ED-BEC8-704D-55FF-48EA915A950E}"/>
              </a:ext>
            </a:extLst>
          </p:cNvPr>
          <p:cNvSpPr>
            <a:spLocks noChangeAspect="1"/>
          </p:cNvSpPr>
          <p:nvPr/>
        </p:nvSpPr>
        <p:spPr>
          <a:xfrm>
            <a:off x="10915823" y="240169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9" name="Oval 228">
            <a:extLst>
              <a:ext uri="{FF2B5EF4-FFF2-40B4-BE49-F238E27FC236}">
                <a16:creationId xmlns:a16="http://schemas.microsoft.com/office/drawing/2014/main" id="{D3ECE0BE-0664-EF34-A5EA-1527B27C21E6}"/>
              </a:ext>
            </a:extLst>
          </p:cNvPr>
          <p:cNvSpPr>
            <a:spLocks noChangeAspect="1"/>
          </p:cNvSpPr>
          <p:nvPr/>
        </p:nvSpPr>
        <p:spPr>
          <a:xfrm>
            <a:off x="10701941" y="2505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0" name="Oval 229">
            <a:extLst>
              <a:ext uri="{FF2B5EF4-FFF2-40B4-BE49-F238E27FC236}">
                <a16:creationId xmlns:a16="http://schemas.microsoft.com/office/drawing/2014/main" id="{A532CDCE-C26C-9674-6848-8C669C337CE9}"/>
              </a:ext>
            </a:extLst>
          </p:cNvPr>
          <p:cNvSpPr>
            <a:spLocks noChangeAspect="1"/>
          </p:cNvSpPr>
          <p:nvPr/>
        </p:nvSpPr>
        <p:spPr>
          <a:xfrm>
            <a:off x="3609762" y="4331347"/>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1" name="Oval 230">
            <a:extLst>
              <a:ext uri="{FF2B5EF4-FFF2-40B4-BE49-F238E27FC236}">
                <a16:creationId xmlns:a16="http://schemas.microsoft.com/office/drawing/2014/main" id="{ED1E1B8C-9F16-0EA9-E4D4-99C3C3D9ED89}"/>
              </a:ext>
            </a:extLst>
          </p:cNvPr>
          <p:cNvSpPr>
            <a:spLocks noChangeAspect="1"/>
          </p:cNvSpPr>
          <p:nvPr/>
        </p:nvSpPr>
        <p:spPr>
          <a:xfrm>
            <a:off x="5685886" y="24635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2" name="Oval 231">
            <a:extLst>
              <a:ext uri="{FF2B5EF4-FFF2-40B4-BE49-F238E27FC236}">
                <a16:creationId xmlns:a16="http://schemas.microsoft.com/office/drawing/2014/main" id="{71082A4C-7980-E05F-F9C9-D6F4AFACBF5F}"/>
              </a:ext>
            </a:extLst>
          </p:cNvPr>
          <p:cNvSpPr>
            <a:spLocks noChangeAspect="1"/>
          </p:cNvSpPr>
          <p:nvPr/>
        </p:nvSpPr>
        <p:spPr>
          <a:xfrm>
            <a:off x="3765383" y="444496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3" name="Oval 232">
            <a:extLst>
              <a:ext uri="{FF2B5EF4-FFF2-40B4-BE49-F238E27FC236}">
                <a16:creationId xmlns:a16="http://schemas.microsoft.com/office/drawing/2014/main" id="{2D8FB246-F931-49BE-1229-C6CA55CDE3E2}"/>
              </a:ext>
            </a:extLst>
          </p:cNvPr>
          <p:cNvSpPr>
            <a:spLocks noChangeAspect="1"/>
          </p:cNvSpPr>
          <p:nvPr/>
        </p:nvSpPr>
        <p:spPr>
          <a:xfrm>
            <a:off x="3644764" y="464618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4" name="Oval 233">
            <a:extLst>
              <a:ext uri="{FF2B5EF4-FFF2-40B4-BE49-F238E27FC236}">
                <a16:creationId xmlns:a16="http://schemas.microsoft.com/office/drawing/2014/main" id="{85A76B19-7C09-EB08-20EE-BBB93CC172D4}"/>
              </a:ext>
            </a:extLst>
          </p:cNvPr>
          <p:cNvSpPr>
            <a:spLocks noChangeAspect="1"/>
          </p:cNvSpPr>
          <p:nvPr/>
        </p:nvSpPr>
        <p:spPr>
          <a:xfrm>
            <a:off x="3393804" y="465887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5" name="Oval 234">
            <a:extLst>
              <a:ext uri="{FF2B5EF4-FFF2-40B4-BE49-F238E27FC236}">
                <a16:creationId xmlns:a16="http://schemas.microsoft.com/office/drawing/2014/main" id="{FCF465B6-A777-F9F1-9F89-42CECE16F65E}"/>
              </a:ext>
            </a:extLst>
          </p:cNvPr>
          <p:cNvSpPr>
            <a:spLocks noChangeAspect="1"/>
          </p:cNvSpPr>
          <p:nvPr/>
        </p:nvSpPr>
        <p:spPr>
          <a:xfrm>
            <a:off x="3423345" y="328596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6" name="Oval 235">
            <a:extLst>
              <a:ext uri="{FF2B5EF4-FFF2-40B4-BE49-F238E27FC236}">
                <a16:creationId xmlns:a16="http://schemas.microsoft.com/office/drawing/2014/main" id="{D876CD10-FF50-D12A-82B3-93150C25E6CB}"/>
              </a:ext>
            </a:extLst>
          </p:cNvPr>
          <p:cNvSpPr>
            <a:spLocks noChangeAspect="1"/>
          </p:cNvSpPr>
          <p:nvPr/>
        </p:nvSpPr>
        <p:spPr>
          <a:xfrm>
            <a:off x="5697987" y="32623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4" name="Oval 243">
            <a:extLst>
              <a:ext uri="{FF2B5EF4-FFF2-40B4-BE49-F238E27FC236}">
                <a16:creationId xmlns:a16="http://schemas.microsoft.com/office/drawing/2014/main" id="{C033FA6E-12F9-8F22-818A-8EBCEBD95868}"/>
              </a:ext>
            </a:extLst>
          </p:cNvPr>
          <p:cNvSpPr>
            <a:spLocks noChangeAspect="1"/>
          </p:cNvSpPr>
          <p:nvPr/>
        </p:nvSpPr>
        <p:spPr>
          <a:xfrm>
            <a:off x="8144676" y="275329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5" name="Oval 244">
            <a:extLst>
              <a:ext uri="{FF2B5EF4-FFF2-40B4-BE49-F238E27FC236}">
                <a16:creationId xmlns:a16="http://schemas.microsoft.com/office/drawing/2014/main" id="{6DDB0515-4AFB-289E-AB40-87C10FFB1678}"/>
              </a:ext>
            </a:extLst>
          </p:cNvPr>
          <p:cNvSpPr>
            <a:spLocks noChangeAspect="1"/>
          </p:cNvSpPr>
          <p:nvPr/>
        </p:nvSpPr>
        <p:spPr>
          <a:xfrm>
            <a:off x="8562247" y="16248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6" name="Oval 245">
            <a:extLst>
              <a:ext uri="{FF2B5EF4-FFF2-40B4-BE49-F238E27FC236}">
                <a16:creationId xmlns:a16="http://schemas.microsoft.com/office/drawing/2014/main" id="{DCA393A5-6BD8-D62E-E0ED-74F4AC09405E}"/>
              </a:ext>
            </a:extLst>
          </p:cNvPr>
          <p:cNvSpPr>
            <a:spLocks noChangeAspect="1"/>
          </p:cNvSpPr>
          <p:nvPr/>
        </p:nvSpPr>
        <p:spPr>
          <a:xfrm>
            <a:off x="10716957" y="15104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7" name="Oval 256">
            <a:extLst>
              <a:ext uri="{FF2B5EF4-FFF2-40B4-BE49-F238E27FC236}">
                <a16:creationId xmlns:a16="http://schemas.microsoft.com/office/drawing/2014/main" id="{D46CEC6E-8139-1B0A-A855-714594AFF272}"/>
              </a:ext>
            </a:extLst>
          </p:cNvPr>
          <p:cNvSpPr>
            <a:spLocks noChangeAspect="1"/>
          </p:cNvSpPr>
          <p:nvPr/>
        </p:nvSpPr>
        <p:spPr>
          <a:xfrm rot="3268785">
            <a:off x="3833513" y="502795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 name="Oval 28">
            <a:extLst>
              <a:ext uri="{FF2B5EF4-FFF2-40B4-BE49-F238E27FC236}">
                <a16:creationId xmlns:a16="http://schemas.microsoft.com/office/drawing/2014/main" id="{C6284E60-BBAE-C840-BF2B-345D87417ADB}"/>
              </a:ext>
            </a:extLst>
          </p:cNvPr>
          <p:cNvSpPr>
            <a:spLocks noChangeAspect="1"/>
          </p:cNvSpPr>
          <p:nvPr/>
        </p:nvSpPr>
        <p:spPr>
          <a:xfrm>
            <a:off x="6781338" y="1516767"/>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7" name="Oval 96">
            <a:extLst>
              <a:ext uri="{FF2B5EF4-FFF2-40B4-BE49-F238E27FC236}">
                <a16:creationId xmlns:a16="http://schemas.microsoft.com/office/drawing/2014/main" id="{06F86CF9-4FF2-7C7D-CD60-2AC9323F95AD}"/>
              </a:ext>
            </a:extLst>
          </p:cNvPr>
          <p:cNvSpPr>
            <a:spLocks noChangeAspect="1"/>
          </p:cNvSpPr>
          <p:nvPr/>
        </p:nvSpPr>
        <p:spPr>
          <a:xfrm>
            <a:off x="6458538" y="1644144"/>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5" name="Oval 104">
            <a:extLst>
              <a:ext uri="{FF2B5EF4-FFF2-40B4-BE49-F238E27FC236}">
                <a16:creationId xmlns:a16="http://schemas.microsoft.com/office/drawing/2014/main" id="{AA10E11B-C467-288A-B36B-118BB019E93D}"/>
              </a:ext>
            </a:extLst>
          </p:cNvPr>
          <p:cNvSpPr>
            <a:spLocks noChangeAspect="1"/>
          </p:cNvSpPr>
          <p:nvPr/>
        </p:nvSpPr>
        <p:spPr>
          <a:xfrm>
            <a:off x="7028199" y="192567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2" name="Oval 111">
            <a:extLst>
              <a:ext uri="{FF2B5EF4-FFF2-40B4-BE49-F238E27FC236}">
                <a16:creationId xmlns:a16="http://schemas.microsoft.com/office/drawing/2014/main" id="{43D3067D-A916-6DF0-D83B-0E73716737E9}"/>
              </a:ext>
            </a:extLst>
          </p:cNvPr>
          <p:cNvSpPr>
            <a:spLocks noChangeAspect="1"/>
          </p:cNvSpPr>
          <p:nvPr/>
        </p:nvSpPr>
        <p:spPr>
          <a:xfrm>
            <a:off x="7308915" y="162622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3" name="Oval 112">
            <a:extLst>
              <a:ext uri="{FF2B5EF4-FFF2-40B4-BE49-F238E27FC236}">
                <a16:creationId xmlns:a16="http://schemas.microsoft.com/office/drawing/2014/main" id="{4958011B-ACDE-6FB9-F8F7-1A6E014B3B6E}"/>
              </a:ext>
            </a:extLst>
          </p:cNvPr>
          <p:cNvSpPr>
            <a:spLocks noChangeAspect="1"/>
          </p:cNvSpPr>
          <p:nvPr/>
        </p:nvSpPr>
        <p:spPr>
          <a:xfrm>
            <a:off x="7225440" y="143139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7" name="Oval 146">
            <a:extLst>
              <a:ext uri="{FF2B5EF4-FFF2-40B4-BE49-F238E27FC236}">
                <a16:creationId xmlns:a16="http://schemas.microsoft.com/office/drawing/2014/main" id="{E44077E8-B4C7-4BF9-8D02-52AD38D2957B}"/>
              </a:ext>
            </a:extLst>
          </p:cNvPr>
          <p:cNvSpPr>
            <a:spLocks noChangeAspect="1"/>
          </p:cNvSpPr>
          <p:nvPr/>
        </p:nvSpPr>
        <p:spPr>
          <a:xfrm>
            <a:off x="6739584" y="1551735"/>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2" name="Oval 151">
            <a:extLst>
              <a:ext uri="{FF2B5EF4-FFF2-40B4-BE49-F238E27FC236}">
                <a16:creationId xmlns:a16="http://schemas.microsoft.com/office/drawing/2014/main" id="{D6CA371D-6964-B7EF-C820-51E67FF41FAC}"/>
              </a:ext>
            </a:extLst>
          </p:cNvPr>
          <p:cNvSpPr>
            <a:spLocks noChangeAspect="1"/>
          </p:cNvSpPr>
          <p:nvPr/>
        </p:nvSpPr>
        <p:spPr>
          <a:xfrm>
            <a:off x="6717057" y="195110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3" name="Oval 42">
            <a:extLst>
              <a:ext uri="{FF2B5EF4-FFF2-40B4-BE49-F238E27FC236}">
                <a16:creationId xmlns:a16="http://schemas.microsoft.com/office/drawing/2014/main" id="{28579BF9-0B70-1579-A091-493BB33E51E8}"/>
              </a:ext>
            </a:extLst>
          </p:cNvPr>
          <p:cNvSpPr>
            <a:spLocks noChangeAspect="1"/>
          </p:cNvSpPr>
          <p:nvPr/>
        </p:nvSpPr>
        <p:spPr>
          <a:xfrm>
            <a:off x="5533486" y="23111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3" name="Oval 92">
            <a:extLst>
              <a:ext uri="{FF2B5EF4-FFF2-40B4-BE49-F238E27FC236}">
                <a16:creationId xmlns:a16="http://schemas.microsoft.com/office/drawing/2014/main" id="{21C361AE-6677-25D9-1A62-DCE9A9E85960}"/>
              </a:ext>
            </a:extLst>
          </p:cNvPr>
          <p:cNvSpPr>
            <a:spLocks noChangeAspect="1"/>
          </p:cNvSpPr>
          <p:nvPr/>
        </p:nvSpPr>
        <p:spPr>
          <a:xfrm>
            <a:off x="7249841" y="111912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0" name="Oval 149">
            <a:extLst>
              <a:ext uri="{FF2B5EF4-FFF2-40B4-BE49-F238E27FC236}">
                <a16:creationId xmlns:a16="http://schemas.microsoft.com/office/drawing/2014/main" id="{FA16AE31-AE8C-95F5-DC55-4B80304CA193}"/>
              </a:ext>
            </a:extLst>
          </p:cNvPr>
          <p:cNvSpPr>
            <a:spLocks noChangeAspect="1"/>
          </p:cNvSpPr>
          <p:nvPr/>
        </p:nvSpPr>
        <p:spPr>
          <a:xfrm>
            <a:off x="5589323" y="20751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4" name="Oval 213">
            <a:extLst>
              <a:ext uri="{FF2B5EF4-FFF2-40B4-BE49-F238E27FC236}">
                <a16:creationId xmlns:a16="http://schemas.microsoft.com/office/drawing/2014/main" id="{93D4C1B1-CB83-4C23-C32E-0E16FF1CED19}"/>
              </a:ext>
            </a:extLst>
          </p:cNvPr>
          <p:cNvSpPr>
            <a:spLocks noChangeAspect="1"/>
          </p:cNvSpPr>
          <p:nvPr/>
        </p:nvSpPr>
        <p:spPr>
          <a:xfrm>
            <a:off x="5765585" y="2074182"/>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6" name="Oval 15">
            <a:extLst>
              <a:ext uri="{FF2B5EF4-FFF2-40B4-BE49-F238E27FC236}">
                <a16:creationId xmlns:a16="http://schemas.microsoft.com/office/drawing/2014/main" id="{66730CD3-5085-24B5-CB23-4D32ADF9B223}"/>
              </a:ext>
            </a:extLst>
          </p:cNvPr>
          <p:cNvSpPr>
            <a:spLocks noChangeAspect="1"/>
          </p:cNvSpPr>
          <p:nvPr/>
        </p:nvSpPr>
        <p:spPr>
          <a:xfrm>
            <a:off x="2748490" y="5173128"/>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 name="Oval 20">
            <a:extLst>
              <a:ext uri="{FF2B5EF4-FFF2-40B4-BE49-F238E27FC236}">
                <a16:creationId xmlns:a16="http://schemas.microsoft.com/office/drawing/2014/main" id="{3A7A7E22-22D9-41E9-5D10-14AA8E6C7E0C}"/>
              </a:ext>
            </a:extLst>
          </p:cNvPr>
          <p:cNvSpPr>
            <a:spLocks noChangeAspect="1"/>
          </p:cNvSpPr>
          <p:nvPr/>
        </p:nvSpPr>
        <p:spPr>
          <a:xfrm>
            <a:off x="1310747" y="508332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 name="Oval 27">
            <a:extLst>
              <a:ext uri="{FF2B5EF4-FFF2-40B4-BE49-F238E27FC236}">
                <a16:creationId xmlns:a16="http://schemas.microsoft.com/office/drawing/2014/main" id="{74BC288F-6E02-E9B3-B691-F95D6017D828}"/>
              </a:ext>
            </a:extLst>
          </p:cNvPr>
          <p:cNvSpPr>
            <a:spLocks noChangeAspect="1"/>
          </p:cNvSpPr>
          <p:nvPr/>
        </p:nvSpPr>
        <p:spPr>
          <a:xfrm>
            <a:off x="2329314" y="5813495"/>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9" name="Oval 98">
            <a:extLst>
              <a:ext uri="{FF2B5EF4-FFF2-40B4-BE49-F238E27FC236}">
                <a16:creationId xmlns:a16="http://schemas.microsoft.com/office/drawing/2014/main" id="{8B56AE20-62CE-8142-FE3E-CF771D18A889}"/>
              </a:ext>
            </a:extLst>
          </p:cNvPr>
          <p:cNvSpPr>
            <a:spLocks noChangeAspect="1"/>
          </p:cNvSpPr>
          <p:nvPr/>
        </p:nvSpPr>
        <p:spPr>
          <a:xfrm>
            <a:off x="2414233" y="54710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0" name="Oval 99">
            <a:extLst>
              <a:ext uri="{FF2B5EF4-FFF2-40B4-BE49-F238E27FC236}">
                <a16:creationId xmlns:a16="http://schemas.microsoft.com/office/drawing/2014/main" id="{3DBC1060-B382-5F46-998A-FE806C2B2E1B}"/>
              </a:ext>
            </a:extLst>
          </p:cNvPr>
          <p:cNvSpPr>
            <a:spLocks noChangeAspect="1"/>
          </p:cNvSpPr>
          <p:nvPr/>
        </p:nvSpPr>
        <p:spPr>
          <a:xfrm>
            <a:off x="2147106" y="5756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1" name="Oval 100">
            <a:extLst>
              <a:ext uri="{FF2B5EF4-FFF2-40B4-BE49-F238E27FC236}">
                <a16:creationId xmlns:a16="http://schemas.microsoft.com/office/drawing/2014/main" id="{42383804-9249-DE38-DB30-0247AF310C43}"/>
              </a:ext>
            </a:extLst>
          </p:cNvPr>
          <p:cNvSpPr>
            <a:spLocks noChangeAspect="1"/>
          </p:cNvSpPr>
          <p:nvPr/>
        </p:nvSpPr>
        <p:spPr>
          <a:xfrm>
            <a:off x="2413443" y="566202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2" name="Oval 101">
            <a:extLst>
              <a:ext uri="{FF2B5EF4-FFF2-40B4-BE49-F238E27FC236}">
                <a16:creationId xmlns:a16="http://schemas.microsoft.com/office/drawing/2014/main" id="{8F7255F3-07F6-8540-4DC9-69FDD94E56D9}"/>
              </a:ext>
            </a:extLst>
          </p:cNvPr>
          <p:cNvSpPr>
            <a:spLocks noChangeAspect="1"/>
          </p:cNvSpPr>
          <p:nvPr/>
        </p:nvSpPr>
        <p:spPr>
          <a:xfrm>
            <a:off x="2602297" y="570716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3" name="Oval 102">
            <a:extLst>
              <a:ext uri="{FF2B5EF4-FFF2-40B4-BE49-F238E27FC236}">
                <a16:creationId xmlns:a16="http://schemas.microsoft.com/office/drawing/2014/main" id="{8E9F232B-9C3A-0503-857F-79B2FF274606}"/>
              </a:ext>
            </a:extLst>
          </p:cNvPr>
          <p:cNvSpPr>
            <a:spLocks noChangeAspect="1"/>
          </p:cNvSpPr>
          <p:nvPr/>
        </p:nvSpPr>
        <p:spPr>
          <a:xfrm>
            <a:off x="1514366" y="486590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5" name="Oval 134">
            <a:extLst>
              <a:ext uri="{FF2B5EF4-FFF2-40B4-BE49-F238E27FC236}">
                <a16:creationId xmlns:a16="http://schemas.microsoft.com/office/drawing/2014/main" id="{662CF364-0286-9F48-A56E-425CBAD8B5E2}"/>
              </a:ext>
            </a:extLst>
          </p:cNvPr>
          <p:cNvSpPr>
            <a:spLocks noChangeAspect="1"/>
          </p:cNvSpPr>
          <p:nvPr/>
        </p:nvSpPr>
        <p:spPr>
          <a:xfrm>
            <a:off x="2640711" y="551679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6" name="Oval 205">
            <a:extLst>
              <a:ext uri="{FF2B5EF4-FFF2-40B4-BE49-F238E27FC236}">
                <a16:creationId xmlns:a16="http://schemas.microsoft.com/office/drawing/2014/main" id="{F01959AD-14DA-F300-95B7-DF353CEDD367}"/>
              </a:ext>
            </a:extLst>
          </p:cNvPr>
          <p:cNvSpPr>
            <a:spLocks noChangeAspect="1"/>
          </p:cNvSpPr>
          <p:nvPr/>
        </p:nvSpPr>
        <p:spPr>
          <a:xfrm rot="3268785">
            <a:off x="1566163" y="528821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3" name="Oval 212">
            <a:extLst>
              <a:ext uri="{FF2B5EF4-FFF2-40B4-BE49-F238E27FC236}">
                <a16:creationId xmlns:a16="http://schemas.microsoft.com/office/drawing/2014/main" id="{8E5B7FE3-025E-F2CA-B979-D2C2FF9D3DC6}"/>
              </a:ext>
            </a:extLst>
          </p:cNvPr>
          <p:cNvSpPr>
            <a:spLocks noChangeAspect="1"/>
          </p:cNvSpPr>
          <p:nvPr/>
        </p:nvSpPr>
        <p:spPr>
          <a:xfrm>
            <a:off x="1424776" y="544078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0" name="Oval 259">
            <a:extLst>
              <a:ext uri="{FF2B5EF4-FFF2-40B4-BE49-F238E27FC236}">
                <a16:creationId xmlns:a16="http://schemas.microsoft.com/office/drawing/2014/main" id="{A9040ED7-3E8A-8AD2-B243-E7D2E1571B24}"/>
              </a:ext>
            </a:extLst>
          </p:cNvPr>
          <p:cNvSpPr>
            <a:spLocks noChangeAspect="1"/>
          </p:cNvSpPr>
          <p:nvPr/>
        </p:nvSpPr>
        <p:spPr>
          <a:xfrm>
            <a:off x="5748934" y="187561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1" name="Oval 260">
            <a:extLst>
              <a:ext uri="{FF2B5EF4-FFF2-40B4-BE49-F238E27FC236}">
                <a16:creationId xmlns:a16="http://schemas.microsoft.com/office/drawing/2014/main" id="{2889E018-2371-8C7B-5599-1E0265F45A41}"/>
              </a:ext>
            </a:extLst>
          </p:cNvPr>
          <p:cNvSpPr>
            <a:spLocks noChangeAspect="1"/>
          </p:cNvSpPr>
          <p:nvPr/>
        </p:nvSpPr>
        <p:spPr>
          <a:xfrm>
            <a:off x="5901334" y="202801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3" name="Oval 282">
            <a:extLst>
              <a:ext uri="{FF2B5EF4-FFF2-40B4-BE49-F238E27FC236}">
                <a16:creationId xmlns:a16="http://schemas.microsoft.com/office/drawing/2014/main" id="{0BB95B25-4BE7-5944-F6AC-AE8A98A64AF7}"/>
              </a:ext>
            </a:extLst>
          </p:cNvPr>
          <p:cNvSpPr>
            <a:spLocks noChangeAspect="1"/>
          </p:cNvSpPr>
          <p:nvPr/>
        </p:nvSpPr>
        <p:spPr>
          <a:xfrm flipH="1">
            <a:off x="9338398" y="254696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4" name="Oval 283">
            <a:extLst>
              <a:ext uri="{FF2B5EF4-FFF2-40B4-BE49-F238E27FC236}">
                <a16:creationId xmlns:a16="http://schemas.microsoft.com/office/drawing/2014/main" id="{9A6753E2-BA5F-9694-7BE9-479800E7FD76}"/>
              </a:ext>
            </a:extLst>
          </p:cNvPr>
          <p:cNvSpPr>
            <a:spLocks noChangeAspect="1"/>
          </p:cNvSpPr>
          <p:nvPr/>
        </p:nvSpPr>
        <p:spPr>
          <a:xfrm flipH="1">
            <a:off x="9562947" y="225050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5" name="Oval 284">
            <a:extLst>
              <a:ext uri="{FF2B5EF4-FFF2-40B4-BE49-F238E27FC236}">
                <a16:creationId xmlns:a16="http://schemas.microsoft.com/office/drawing/2014/main" id="{91988DF4-8C9D-BA50-F4ED-D72AF5FE490D}"/>
              </a:ext>
            </a:extLst>
          </p:cNvPr>
          <p:cNvSpPr>
            <a:spLocks noChangeAspect="1"/>
          </p:cNvSpPr>
          <p:nvPr/>
        </p:nvSpPr>
        <p:spPr>
          <a:xfrm flipH="1">
            <a:off x="9801598" y="119531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6" name="Oval 285">
            <a:extLst>
              <a:ext uri="{FF2B5EF4-FFF2-40B4-BE49-F238E27FC236}">
                <a16:creationId xmlns:a16="http://schemas.microsoft.com/office/drawing/2014/main" id="{C11CD1C5-FE12-85F1-8E3B-B52475ADBA99}"/>
              </a:ext>
            </a:extLst>
          </p:cNvPr>
          <p:cNvSpPr>
            <a:spLocks noChangeAspect="1"/>
          </p:cNvSpPr>
          <p:nvPr/>
        </p:nvSpPr>
        <p:spPr>
          <a:xfrm>
            <a:off x="6669133" y="139049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7" name="Oval 286">
            <a:extLst>
              <a:ext uri="{FF2B5EF4-FFF2-40B4-BE49-F238E27FC236}">
                <a16:creationId xmlns:a16="http://schemas.microsoft.com/office/drawing/2014/main" id="{CCD60502-161E-E366-BD09-D240E18CEDA5}"/>
              </a:ext>
            </a:extLst>
          </p:cNvPr>
          <p:cNvSpPr>
            <a:spLocks noChangeAspect="1"/>
          </p:cNvSpPr>
          <p:nvPr/>
        </p:nvSpPr>
        <p:spPr>
          <a:xfrm>
            <a:off x="6951774" y="10965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8" name="Oval 287">
            <a:extLst>
              <a:ext uri="{FF2B5EF4-FFF2-40B4-BE49-F238E27FC236}">
                <a16:creationId xmlns:a16="http://schemas.microsoft.com/office/drawing/2014/main" id="{E5E740D9-3DC7-DED2-A03C-186A2F91661E}"/>
              </a:ext>
            </a:extLst>
          </p:cNvPr>
          <p:cNvSpPr>
            <a:spLocks noChangeAspect="1"/>
          </p:cNvSpPr>
          <p:nvPr/>
        </p:nvSpPr>
        <p:spPr>
          <a:xfrm>
            <a:off x="5900358" y="9794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2" name="Oval 291">
            <a:extLst>
              <a:ext uri="{FF2B5EF4-FFF2-40B4-BE49-F238E27FC236}">
                <a16:creationId xmlns:a16="http://schemas.microsoft.com/office/drawing/2014/main" id="{0ABE8FB7-A0BB-26B1-1C6D-066E0637D9D4}"/>
              </a:ext>
            </a:extLst>
          </p:cNvPr>
          <p:cNvSpPr>
            <a:spLocks noChangeAspect="1"/>
          </p:cNvSpPr>
          <p:nvPr/>
        </p:nvSpPr>
        <p:spPr>
          <a:xfrm>
            <a:off x="2161658" y="411017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 name="Oval 4">
            <a:extLst>
              <a:ext uri="{FF2B5EF4-FFF2-40B4-BE49-F238E27FC236}">
                <a16:creationId xmlns:a16="http://schemas.microsoft.com/office/drawing/2014/main" id="{1161E24B-BAF8-CE32-B24D-7CC0BC35DF95}"/>
              </a:ext>
            </a:extLst>
          </p:cNvPr>
          <p:cNvSpPr>
            <a:spLocks noChangeAspect="1"/>
          </p:cNvSpPr>
          <p:nvPr/>
        </p:nvSpPr>
        <p:spPr>
          <a:xfrm>
            <a:off x="1642534" y="4836304"/>
            <a:ext cx="774169" cy="776024"/>
          </a:xfrm>
          <a:prstGeom prst="ellipse">
            <a:avLst/>
          </a:prstGeom>
          <a:gradFill>
            <a:gsLst>
              <a:gs pos="4000">
                <a:schemeClr val="bg1">
                  <a:lumMod val="69000"/>
                  <a:lumOff val="31000"/>
                </a:schemeClr>
              </a:gs>
              <a:gs pos="48000">
                <a:schemeClr val="bg1">
                  <a:lumMod val="85000"/>
                </a:schemeClr>
              </a:gs>
              <a:gs pos="71000">
                <a:srgbClr val="D5DCFE"/>
              </a:gs>
              <a:gs pos="29000">
                <a:schemeClr val="bg1">
                  <a:lumMod val="79451"/>
                  <a:lumOff val="20549"/>
                  <a:alpha val="92667"/>
                </a:schemeClr>
              </a:gs>
            </a:gsLst>
            <a:path path="circle">
              <a:fillToRect l="50000" t="50000" r="50000" b="50000"/>
            </a:path>
          </a:gradFill>
          <a:ln>
            <a:noFill/>
          </a:ln>
          <a:effectLst>
            <a:glow rad="259207">
              <a:srgbClr val="C5C8FF">
                <a:alpha val="45664"/>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 name="Oval 7">
            <a:extLst>
              <a:ext uri="{FF2B5EF4-FFF2-40B4-BE49-F238E27FC236}">
                <a16:creationId xmlns:a16="http://schemas.microsoft.com/office/drawing/2014/main" id="{B78439C1-416E-152D-A814-B6F3723D3797}"/>
              </a:ext>
            </a:extLst>
          </p:cNvPr>
          <p:cNvSpPr>
            <a:spLocks noChangeAspect="1"/>
          </p:cNvSpPr>
          <p:nvPr/>
        </p:nvSpPr>
        <p:spPr>
          <a:xfrm>
            <a:off x="6267117" y="2120866"/>
            <a:ext cx="1028443" cy="1006085"/>
          </a:xfrm>
          <a:prstGeom prst="ellipse">
            <a:avLst/>
          </a:prstGeom>
          <a:gradFill>
            <a:gsLst>
              <a:gs pos="3000">
                <a:schemeClr val="bg1">
                  <a:lumMod val="69000"/>
                  <a:lumOff val="31000"/>
                </a:schemeClr>
              </a:gs>
              <a:gs pos="43000">
                <a:schemeClr val="bg1">
                  <a:lumMod val="85000"/>
                </a:schemeClr>
              </a:gs>
              <a:gs pos="65000">
                <a:srgbClr val="D5DCFE"/>
              </a:gs>
              <a:gs pos="72000">
                <a:srgbClr val="D5DCFE"/>
              </a:gs>
              <a:gs pos="31000">
                <a:srgbClr val="ECECEC"/>
              </a:gs>
              <a:gs pos="23000">
                <a:schemeClr val="bg1">
                  <a:lumMod val="79451"/>
                  <a:lumOff val="20549"/>
                  <a:alpha val="92667"/>
                </a:schemeClr>
              </a:gs>
            </a:gsLst>
            <a:path path="circle">
              <a:fillToRect l="50000" t="50000" r="50000" b="50000"/>
            </a:path>
          </a:gradFill>
          <a:ln>
            <a:noFill/>
          </a:ln>
          <a:effectLst>
            <a:glow rad="657213">
              <a:srgbClr val="C5C8FF">
                <a:alpha val="47535"/>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 name="Oval 14">
            <a:extLst>
              <a:ext uri="{FF2B5EF4-FFF2-40B4-BE49-F238E27FC236}">
                <a16:creationId xmlns:a16="http://schemas.microsoft.com/office/drawing/2014/main" id="{804951AB-D950-437B-FB58-CE9AC40581FB}"/>
              </a:ext>
            </a:extLst>
          </p:cNvPr>
          <p:cNvSpPr>
            <a:spLocks noChangeAspect="1"/>
          </p:cNvSpPr>
          <p:nvPr/>
        </p:nvSpPr>
        <p:spPr>
          <a:xfrm>
            <a:off x="8811106" y="1100426"/>
            <a:ext cx="439200" cy="4392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63853">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grpSp>
        <p:nvGrpSpPr>
          <p:cNvPr id="120" name="Group 119">
            <a:extLst>
              <a:ext uri="{FF2B5EF4-FFF2-40B4-BE49-F238E27FC236}">
                <a16:creationId xmlns:a16="http://schemas.microsoft.com/office/drawing/2014/main" id="{419E111D-CB70-0A0D-FD1E-182F1235B724}"/>
              </a:ext>
            </a:extLst>
          </p:cNvPr>
          <p:cNvGrpSpPr>
            <a:grpSpLocks noChangeAspect="1"/>
          </p:cNvGrpSpPr>
          <p:nvPr/>
        </p:nvGrpSpPr>
        <p:grpSpPr>
          <a:xfrm>
            <a:off x="9908272" y="2167473"/>
            <a:ext cx="818536" cy="818536"/>
            <a:chOff x="9166108" y="4086058"/>
            <a:chExt cx="854749" cy="854749"/>
          </a:xfrm>
        </p:grpSpPr>
        <p:sp>
          <p:nvSpPr>
            <p:cNvPr id="118" name="Oval 117">
              <a:extLst>
                <a:ext uri="{FF2B5EF4-FFF2-40B4-BE49-F238E27FC236}">
                  <a16:creationId xmlns:a16="http://schemas.microsoft.com/office/drawing/2014/main" id="{1E8D845B-3744-F890-562A-9B93BFBD943F}"/>
                </a:ext>
              </a:extLst>
            </p:cNvPr>
            <p:cNvSpPr>
              <a:spLocks noChangeAspect="1"/>
            </p:cNvSpPr>
            <p:nvPr/>
          </p:nvSpPr>
          <p:spPr>
            <a:xfrm>
              <a:off x="9271478" y="4191559"/>
              <a:ext cx="644011" cy="643749"/>
            </a:xfrm>
            <a:prstGeom prst="ellipse">
              <a:avLst/>
            </a:prstGeom>
            <a:gradFill>
              <a:gsLst>
                <a:gs pos="4000">
                  <a:schemeClr val="bg1">
                    <a:lumMod val="69000"/>
                    <a:lumOff val="31000"/>
                  </a:schemeClr>
                </a:gs>
                <a:gs pos="71000">
                  <a:srgbClr val="D5DCFE">
                    <a:lumMod val="97249"/>
                  </a:srgbClr>
                </a:gs>
                <a:gs pos="60000">
                  <a:srgbClr val="D1D6EC"/>
                </a:gs>
                <a:gs pos="51000">
                  <a:schemeClr val="bg1">
                    <a:lumMod val="85000"/>
                  </a:schemeClr>
                </a:gs>
                <a:gs pos="26000">
                  <a:schemeClr val="bg1">
                    <a:lumMod val="79451"/>
                    <a:lumOff val="20549"/>
                    <a:alpha val="92667"/>
                  </a:schemeClr>
                </a:gs>
              </a:gsLst>
              <a:path path="circle">
                <a:fillToRect l="50000" t="50000" r="50000" b="50000"/>
              </a:path>
            </a:gradFill>
            <a:ln>
              <a:noFill/>
            </a:ln>
            <a:effectLst>
              <a:glow rad="599627">
                <a:srgbClr val="C5C8FF">
                  <a:alpha val="45664"/>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9" name="Oval 118">
              <a:extLst>
                <a:ext uri="{FF2B5EF4-FFF2-40B4-BE49-F238E27FC236}">
                  <a16:creationId xmlns:a16="http://schemas.microsoft.com/office/drawing/2014/main" id="{C372381C-149B-94C0-6D39-C1F132FA226B}"/>
                </a:ext>
              </a:extLst>
            </p:cNvPr>
            <p:cNvSpPr>
              <a:spLocks noChangeAspect="1"/>
            </p:cNvSpPr>
            <p:nvPr/>
          </p:nvSpPr>
          <p:spPr>
            <a:xfrm>
              <a:off x="9166108" y="4086058"/>
              <a:ext cx="854749" cy="854749"/>
            </a:xfrm>
            <a:prstGeom prst="ellipse">
              <a:avLst/>
            </a:prstGeom>
            <a:noFill/>
            <a:ln w="15875" cap="flat">
              <a:solidFill>
                <a:schemeClr val="bg1">
                  <a:lumMod val="85000"/>
                  <a:alpha val="29000"/>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grpSp>
        <p:nvGrpSpPr>
          <p:cNvPr id="122" name="Group 121">
            <a:extLst>
              <a:ext uri="{FF2B5EF4-FFF2-40B4-BE49-F238E27FC236}">
                <a16:creationId xmlns:a16="http://schemas.microsoft.com/office/drawing/2014/main" id="{9CA99A3F-BE09-A4B7-3C87-24415906FDF9}"/>
              </a:ext>
            </a:extLst>
          </p:cNvPr>
          <p:cNvGrpSpPr>
            <a:grpSpLocks noChangeAspect="1"/>
          </p:cNvGrpSpPr>
          <p:nvPr/>
        </p:nvGrpSpPr>
        <p:grpSpPr>
          <a:xfrm>
            <a:off x="3222354" y="3600069"/>
            <a:ext cx="754876" cy="754876"/>
            <a:chOff x="3239081" y="3547960"/>
            <a:chExt cx="754876" cy="754876"/>
          </a:xfrm>
        </p:grpSpPr>
        <p:sp>
          <p:nvSpPr>
            <p:cNvPr id="123" name="Oval 122">
              <a:extLst>
                <a:ext uri="{FF2B5EF4-FFF2-40B4-BE49-F238E27FC236}">
                  <a16:creationId xmlns:a16="http://schemas.microsoft.com/office/drawing/2014/main" id="{57A69A00-E396-63F3-26C8-E49E82FDA960}"/>
                </a:ext>
              </a:extLst>
            </p:cNvPr>
            <p:cNvSpPr>
              <a:spLocks noChangeAspect="1"/>
            </p:cNvSpPr>
            <p:nvPr/>
          </p:nvSpPr>
          <p:spPr>
            <a:xfrm>
              <a:off x="3299881" y="3608889"/>
              <a:ext cx="633276" cy="633018"/>
            </a:xfrm>
            <a:prstGeom prst="ellipse">
              <a:avLst/>
            </a:prstGeom>
            <a:gradFill>
              <a:gsLst>
                <a:gs pos="4000">
                  <a:schemeClr val="bg1">
                    <a:lumMod val="69000"/>
                    <a:lumOff val="31000"/>
                  </a:schemeClr>
                </a:gs>
                <a:gs pos="71000">
                  <a:srgbClr val="D5DCFE">
                    <a:lumMod val="97249"/>
                  </a:srgbClr>
                </a:gs>
                <a:gs pos="60000">
                  <a:srgbClr val="D1D6EC"/>
                </a:gs>
                <a:gs pos="51000">
                  <a:schemeClr val="bg1">
                    <a:lumMod val="85000"/>
                  </a:schemeClr>
                </a:gs>
                <a:gs pos="26000">
                  <a:schemeClr val="bg1">
                    <a:lumMod val="79451"/>
                    <a:lumOff val="20549"/>
                    <a:alpha val="92667"/>
                  </a:schemeClr>
                </a:gs>
              </a:gsLst>
              <a:path path="circle">
                <a:fillToRect l="50000" t="50000" r="50000" b="50000"/>
              </a:path>
            </a:gradFill>
            <a:ln>
              <a:noFill/>
            </a:ln>
            <a:effectLst>
              <a:glow rad="361299">
                <a:srgbClr val="C5C8FF">
                  <a:alpha val="45000"/>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4" name="Oval 123">
              <a:extLst>
                <a:ext uri="{FF2B5EF4-FFF2-40B4-BE49-F238E27FC236}">
                  <a16:creationId xmlns:a16="http://schemas.microsoft.com/office/drawing/2014/main" id="{E16C849B-9983-F891-AFF6-F1A238411B10}"/>
                </a:ext>
              </a:extLst>
            </p:cNvPr>
            <p:cNvSpPr>
              <a:spLocks noChangeAspect="1"/>
            </p:cNvSpPr>
            <p:nvPr/>
          </p:nvSpPr>
          <p:spPr>
            <a:xfrm>
              <a:off x="3239081" y="3547960"/>
              <a:ext cx="754876" cy="754876"/>
            </a:xfrm>
            <a:prstGeom prst="ellipse">
              <a:avLst/>
            </a:prstGeom>
            <a:noFill/>
            <a:ln w="15875" cap="flat">
              <a:solidFill>
                <a:schemeClr val="bg1">
                  <a:lumMod val="85000"/>
                  <a:alpha val="29000"/>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grpSp>
        <p:nvGrpSpPr>
          <p:cNvPr id="126" name="Group 125">
            <a:extLst>
              <a:ext uri="{FF2B5EF4-FFF2-40B4-BE49-F238E27FC236}">
                <a16:creationId xmlns:a16="http://schemas.microsoft.com/office/drawing/2014/main" id="{197A1C47-89EC-685B-7562-31F15973AFAE}"/>
              </a:ext>
            </a:extLst>
          </p:cNvPr>
          <p:cNvGrpSpPr/>
          <p:nvPr/>
        </p:nvGrpSpPr>
        <p:grpSpPr>
          <a:xfrm>
            <a:off x="5135147" y="3961116"/>
            <a:ext cx="660987" cy="662046"/>
            <a:chOff x="5608109" y="2418225"/>
            <a:chExt cx="660987" cy="662046"/>
          </a:xfrm>
        </p:grpSpPr>
        <p:sp>
          <p:nvSpPr>
            <p:cNvPr id="127" name="Oval 126">
              <a:extLst>
                <a:ext uri="{FF2B5EF4-FFF2-40B4-BE49-F238E27FC236}">
                  <a16:creationId xmlns:a16="http://schemas.microsoft.com/office/drawing/2014/main" id="{525ED302-984B-6666-9041-F297BB0A9A5D}"/>
                </a:ext>
              </a:extLst>
            </p:cNvPr>
            <p:cNvSpPr>
              <a:spLocks noChangeAspect="1"/>
            </p:cNvSpPr>
            <p:nvPr/>
          </p:nvSpPr>
          <p:spPr>
            <a:xfrm>
              <a:off x="5644047" y="2454692"/>
              <a:ext cx="589112" cy="589112"/>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63853">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8" name="Oval 127">
              <a:extLst>
                <a:ext uri="{FF2B5EF4-FFF2-40B4-BE49-F238E27FC236}">
                  <a16:creationId xmlns:a16="http://schemas.microsoft.com/office/drawing/2014/main" id="{4FDE2373-2959-31B1-6E1D-BFD73F2AD926}"/>
                </a:ext>
              </a:extLst>
            </p:cNvPr>
            <p:cNvSpPr>
              <a:spLocks noChangeAspect="1"/>
            </p:cNvSpPr>
            <p:nvPr/>
          </p:nvSpPr>
          <p:spPr>
            <a:xfrm>
              <a:off x="5608109" y="2418225"/>
              <a:ext cx="660987" cy="662046"/>
            </a:xfrm>
            <a:prstGeom prst="ellipse">
              <a:avLst/>
            </a:prstGeom>
            <a:noFill/>
            <a:ln w="15875" cap="flat">
              <a:solidFill>
                <a:schemeClr val="bg1">
                  <a:lumMod val="85000"/>
                  <a:alpha val="17292"/>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sp>
        <p:nvSpPr>
          <p:cNvPr id="300" name="Oval 299">
            <a:extLst>
              <a:ext uri="{FF2B5EF4-FFF2-40B4-BE49-F238E27FC236}">
                <a16:creationId xmlns:a16="http://schemas.microsoft.com/office/drawing/2014/main" id="{C5DDED7A-70AB-D7F6-D24A-C765683A3076}"/>
              </a:ext>
            </a:extLst>
          </p:cNvPr>
          <p:cNvSpPr>
            <a:spLocks noChangeAspect="1"/>
          </p:cNvSpPr>
          <p:nvPr/>
        </p:nvSpPr>
        <p:spPr>
          <a:xfrm>
            <a:off x="5995413" y="320838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1" name="Oval 50">
            <a:extLst>
              <a:ext uri="{FF2B5EF4-FFF2-40B4-BE49-F238E27FC236}">
                <a16:creationId xmlns:a16="http://schemas.microsoft.com/office/drawing/2014/main" id="{48D86469-E52D-E374-219B-1ACD7F57FBFB}"/>
              </a:ext>
            </a:extLst>
          </p:cNvPr>
          <p:cNvSpPr>
            <a:spLocks noChangeAspect="1"/>
          </p:cNvSpPr>
          <p:nvPr/>
        </p:nvSpPr>
        <p:spPr>
          <a:xfrm>
            <a:off x="4225166" y="279333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2" name="Oval 51">
            <a:extLst>
              <a:ext uri="{FF2B5EF4-FFF2-40B4-BE49-F238E27FC236}">
                <a16:creationId xmlns:a16="http://schemas.microsoft.com/office/drawing/2014/main" id="{9D99AD7C-E6A7-82F3-99DF-13974E44ACE4}"/>
              </a:ext>
            </a:extLst>
          </p:cNvPr>
          <p:cNvSpPr>
            <a:spLocks noChangeAspect="1"/>
          </p:cNvSpPr>
          <p:nvPr/>
        </p:nvSpPr>
        <p:spPr>
          <a:xfrm>
            <a:off x="2124246" y="335248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6" name="Oval 55">
            <a:extLst>
              <a:ext uri="{FF2B5EF4-FFF2-40B4-BE49-F238E27FC236}">
                <a16:creationId xmlns:a16="http://schemas.microsoft.com/office/drawing/2014/main" id="{AEA4D762-8724-E730-AD3E-C90113ED3A8D}"/>
              </a:ext>
            </a:extLst>
          </p:cNvPr>
          <p:cNvSpPr>
            <a:spLocks noChangeAspect="1"/>
          </p:cNvSpPr>
          <p:nvPr/>
        </p:nvSpPr>
        <p:spPr>
          <a:xfrm>
            <a:off x="2834119" y="28690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Tree>
    <p:extLst>
      <p:ext uri="{BB962C8B-B14F-4D97-AF65-F5344CB8AC3E}">
        <p14:creationId xmlns:p14="http://schemas.microsoft.com/office/powerpoint/2010/main" val="3236000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C8E3690D-90BD-7E3B-203B-503B1E039068}"/>
              </a:ext>
            </a:extLst>
          </p:cNvPr>
          <p:cNvSpPr>
            <a:spLocks noChangeAspect="1"/>
          </p:cNvSpPr>
          <p:nvPr/>
        </p:nvSpPr>
        <p:spPr>
          <a:xfrm>
            <a:off x="6994765" y="621139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 name="Oval 6">
            <a:extLst>
              <a:ext uri="{FF2B5EF4-FFF2-40B4-BE49-F238E27FC236}">
                <a16:creationId xmlns:a16="http://schemas.microsoft.com/office/drawing/2014/main" id="{CC4F266C-E651-E6F1-FCCF-8F5C14DAFF8C}"/>
              </a:ext>
            </a:extLst>
          </p:cNvPr>
          <p:cNvSpPr>
            <a:spLocks noChangeAspect="1"/>
          </p:cNvSpPr>
          <p:nvPr/>
        </p:nvSpPr>
        <p:spPr>
          <a:xfrm>
            <a:off x="11482979" y="504086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 name="Oval 12">
            <a:extLst>
              <a:ext uri="{FF2B5EF4-FFF2-40B4-BE49-F238E27FC236}">
                <a16:creationId xmlns:a16="http://schemas.microsoft.com/office/drawing/2014/main" id="{9B1B9B58-3B9E-B6F8-D8C4-F8987B7B1BEF}"/>
              </a:ext>
            </a:extLst>
          </p:cNvPr>
          <p:cNvSpPr>
            <a:spLocks noChangeAspect="1"/>
          </p:cNvSpPr>
          <p:nvPr/>
        </p:nvSpPr>
        <p:spPr>
          <a:xfrm rot="3268785">
            <a:off x="8580259" y="61795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2" name="Oval 201">
            <a:extLst>
              <a:ext uri="{FF2B5EF4-FFF2-40B4-BE49-F238E27FC236}">
                <a16:creationId xmlns:a16="http://schemas.microsoft.com/office/drawing/2014/main" id="{409C8182-15ED-4725-E081-94E8C85E5005}"/>
              </a:ext>
            </a:extLst>
          </p:cNvPr>
          <p:cNvSpPr>
            <a:spLocks noChangeAspect="1"/>
          </p:cNvSpPr>
          <p:nvPr/>
        </p:nvSpPr>
        <p:spPr>
          <a:xfrm rot="3268785">
            <a:off x="11295103" y="59346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 name="Oval 3">
            <a:extLst>
              <a:ext uri="{FF2B5EF4-FFF2-40B4-BE49-F238E27FC236}">
                <a16:creationId xmlns:a16="http://schemas.microsoft.com/office/drawing/2014/main" id="{60C8EE28-B540-EE78-3506-70ACA250DA04}"/>
              </a:ext>
            </a:extLst>
          </p:cNvPr>
          <p:cNvSpPr>
            <a:spLocks noChangeAspect="1"/>
          </p:cNvSpPr>
          <p:nvPr/>
        </p:nvSpPr>
        <p:spPr>
          <a:xfrm rot="3268785">
            <a:off x="9931099" y="611573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0" name="Oval 49">
            <a:extLst>
              <a:ext uri="{FF2B5EF4-FFF2-40B4-BE49-F238E27FC236}">
                <a16:creationId xmlns:a16="http://schemas.microsoft.com/office/drawing/2014/main" id="{86107ED7-F42B-A5A6-D0F3-0E503619A401}"/>
              </a:ext>
            </a:extLst>
          </p:cNvPr>
          <p:cNvSpPr>
            <a:spLocks noChangeAspect="1"/>
          </p:cNvSpPr>
          <p:nvPr/>
        </p:nvSpPr>
        <p:spPr>
          <a:xfrm>
            <a:off x="3359503" y="1610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4" name="Oval 53">
            <a:extLst>
              <a:ext uri="{FF2B5EF4-FFF2-40B4-BE49-F238E27FC236}">
                <a16:creationId xmlns:a16="http://schemas.microsoft.com/office/drawing/2014/main" id="{075318E8-761F-6829-16C9-2A07CDFE8AD4}"/>
              </a:ext>
            </a:extLst>
          </p:cNvPr>
          <p:cNvSpPr>
            <a:spLocks noChangeAspect="1"/>
          </p:cNvSpPr>
          <p:nvPr/>
        </p:nvSpPr>
        <p:spPr>
          <a:xfrm>
            <a:off x="2753434" y="136278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3" name="Oval 292">
            <a:extLst>
              <a:ext uri="{FF2B5EF4-FFF2-40B4-BE49-F238E27FC236}">
                <a16:creationId xmlns:a16="http://schemas.microsoft.com/office/drawing/2014/main" id="{D0302D78-207B-4E62-1115-C041A06E03AD}"/>
              </a:ext>
            </a:extLst>
          </p:cNvPr>
          <p:cNvSpPr>
            <a:spLocks noChangeAspect="1"/>
          </p:cNvSpPr>
          <p:nvPr/>
        </p:nvSpPr>
        <p:spPr>
          <a:xfrm>
            <a:off x="1265028" y="68626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2" name="Oval 241">
            <a:extLst>
              <a:ext uri="{FF2B5EF4-FFF2-40B4-BE49-F238E27FC236}">
                <a16:creationId xmlns:a16="http://schemas.microsoft.com/office/drawing/2014/main" id="{E6CE3029-BFEB-4D7C-1665-1306FD595149}"/>
              </a:ext>
            </a:extLst>
          </p:cNvPr>
          <p:cNvSpPr>
            <a:spLocks noChangeAspect="1"/>
          </p:cNvSpPr>
          <p:nvPr/>
        </p:nvSpPr>
        <p:spPr>
          <a:xfrm>
            <a:off x="1029186"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7" name="Oval 236">
            <a:extLst>
              <a:ext uri="{FF2B5EF4-FFF2-40B4-BE49-F238E27FC236}">
                <a16:creationId xmlns:a16="http://schemas.microsoft.com/office/drawing/2014/main" id="{B50A119B-94EE-1CEF-CF52-EF9CC4D9271C}"/>
              </a:ext>
            </a:extLst>
          </p:cNvPr>
          <p:cNvSpPr>
            <a:spLocks noChangeAspect="1"/>
          </p:cNvSpPr>
          <p:nvPr/>
        </p:nvSpPr>
        <p:spPr>
          <a:xfrm>
            <a:off x="1842386" y="106009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3" name="Oval 272">
            <a:extLst>
              <a:ext uri="{FF2B5EF4-FFF2-40B4-BE49-F238E27FC236}">
                <a16:creationId xmlns:a16="http://schemas.microsoft.com/office/drawing/2014/main" id="{2E0BBB53-19DF-7331-160B-961425CCC17B}"/>
              </a:ext>
            </a:extLst>
          </p:cNvPr>
          <p:cNvSpPr>
            <a:spLocks noChangeAspect="1"/>
          </p:cNvSpPr>
          <p:nvPr/>
        </p:nvSpPr>
        <p:spPr>
          <a:xfrm>
            <a:off x="2544135" y="39552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0" name="Oval 239">
            <a:extLst>
              <a:ext uri="{FF2B5EF4-FFF2-40B4-BE49-F238E27FC236}">
                <a16:creationId xmlns:a16="http://schemas.microsoft.com/office/drawing/2014/main" id="{3DC72947-5239-1FE0-73B6-BFCBCCAE0E10}"/>
              </a:ext>
            </a:extLst>
          </p:cNvPr>
          <p:cNvSpPr>
            <a:spLocks noChangeAspect="1"/>
          </p:cNvSpPr>
          <p:nvPr/>
        </p:nvSpPr>
        <p:spPr>
          <a:xfrm>
            <a:off x="4018798" y="115341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1" name="Oval 190">
            <a:extLst>
              <a:ext uri="{FF2B5EF4-FFF2-40B4-BE49-F238E27FC236}">
                <a16:creationId xmlns:a16="http://schemas.microsoft.com/office/drawing/2014/main" id="{3C0BD570-B24B-7F64-4CD4-218B0EDB7774}"/>
              </a:ext>
            </a:extLst>
          </p:cNvPr>
          <p:cNvSpPr>
            <a:spLocks noChangeAspect="1"/>
          </p:cNvSpPr>
          <p:nvPr/>
        </p:nvSpPr>
        <p:spPr>
          <a:xfrm>
            <a:off x="711201" y="330810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1" name="Oval 40">
            <a:extLst>
              <a:ext uri="{FF2B5EF4-FFF2-40B4-BE49-F238E27FC236}">
                <a16:creationId xmlns:a16="http://schemas.microsoft.com/office/drawing/2014/main" id="{CB3474FB-4851-8230-3A0E-CDCC1C892914}"/>
              </a:ext>
            </a:extLst>
          </p:cNvPr>
          <p:cNvSpPr>
            <a:spLocks noChangeAspect="1"/>
          </p:cNvSpPr>
          <p:nvPr/>
        </p:nvSpPr>
        <p:spPr>
          <a:xfrm>
            <a:off x="5220587" y="41838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1" name="Oval 280">
            <a:extLst>
              <a:ext uri="{FF2B5EF4-FFF2-40B4-BE49-F238E27FC236}">
                <a16:creationId xmlns:a16="http://schemas.microsoft.com/office/drawing/2014/main" id="{A92B6DC9-EC15-9345-B238-4A02369D4CA1}"/>
              </a:ext>
            </a:extLst>
          </p:cNvPr>
          <p:cNvSpPr>
            <a:spLocks noChangeAspect="1"/>
          </p:cNvSpPr>
          <p:nvPr/>
        </p:nvSpPr>
        <p:spPr>
          <a:xfrm>
            <a:off x="11366349" y="315466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2" name="Oval 281">
            <a:extLst>
              <a:ext uri="{FF2B5EF4-FFF2-40B4-BE49-F238E27FC236}">
                <a16:creationId xmlns:a16="http://schemas.microsoft.com/office/drawing/2014/main" id="{6F076AFC-13DF-EB73-F138-60ABDADFFE46}"/>
              </a:ext>
            </a:extLst>
          </p:cNvPr>
          <p:cNvSpPr>
            <a:spLocks noChangeAspect="1"/>
          </p:cNvSpPr>
          <p:nvPr/>
        </p:nvSpPr>
        <p:spPr>
          <a:xfrm>
            <a:off x="11624875" y="390550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7" name="Oval 276">
            <a:extLst>
              <a:ext uri="{FF2B5EF4-FFF2-40B4-BE49-F238E27FC236}">
                <a16:creationId xmlns:a16="http://schemas.microsoft.com/office/drawing/2014/main" id="{2ABA6668-CFDD-FED9-2C74-E058F26843B5}"/>
              </a:ext>
            </a:extLst>
          </p:cNvPr>
          <p:cNvSpPr>
            <a:spLocks noChangeAspect="1"/>
          </p:cNvSpPr>
          <p:nvPr/>
        </p:nvSpPr>
        <p:spPr>
          <a:xfrm>
            <a:off x="9611865" y="4553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8" name="Oval 277">
            <a:extLst>
              <a:ext uri="{FF2B5EF4-FFF2-40B4-BE49-F238E27FC236}">
                <a16:creationId xmlns:a16="http://schemas.microsoft.com/office/drawing/2014/main" id="{5CB47E8A-975F-A04C-41D4-3F8EB3B06B70}"/>
              </a:ext>
            </a:extLst>
          </p:cNvPr>
          <p:cNvSpPr>
            <a:spLocks noChangeAspect="1"/>
          </p:cNvSpPr>
          <p:nvPr/>
        </p:nvSpPr>
        <p:spPr>
          <a:xfrm>
            <a:off x="8469934" y="6225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9" name="Oval 278">
            <a:extLst>
              <a:ext uri="{FF2B5EF4-FFF2-40B4-BE49-F238E27FC236}">
                <a16:creationId xmlns:a16="http://schemas.microsoft.com/office/drawing/2014/main" id="{5342AC89-52DE-53E9-045E-3B4408350315}"/>
              </a:ext>
            </a:extLst>
          </p:cNvPr>
          <p:cNvSpPr>
            <a:spLocks noChangeAspect="1"/>
          </p:cNvSpPr>
          <p:nvPr/>
        </p:nvSpPr>
        <p:spPr>
          <a:xfrm>
            <a:off x="11543156" y="274015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9" name="Oval 188">
            <a:extLst>
              <a:ext uri="{FF2B5EF4-FFF2-40B4-BE49-F238E27FC236}">
                <a16:creationId xmlns:a16="http://schemas.microsoft.com/office/drawing/2014/main" id="{AD47A386-3D8D-49F9-E47E-EF9216CC4E0E}"/>
              </a:ext>
            </a:extLst>
          </p:cNvPr>
          <p:cNvSpPr>
            <a:spLocks noChangeAspect="1"/>
          </p:cNvSpPr>
          <p:nvPr/>
        </p:nvSpPr>
        <p:spPr>
          <a:xfrm>
            <a:off x="4735337" y="8159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7" name="Oval 206">
            <a:extLst>
              <a:ext uri="{FF2B5EF4-FFF2-40B4-BE49-F238E27FC236}">
                <a16:creationId xmlns:a16="http://schemas.microsoft.com/office/drawing/2014/main" id="{8A71CB2F-92A6-0204-B99C-89B410315F6E}"/>
              </a:ext>
            </a:extLst>
          </p:cNvPr>
          <p:cNvSpPr>
            <a:spLocks noChangeAspect="1"/>
          </p:cNvSpPr>
          <p:nvPr/>
        </p:nvSpPr>
        <p:spPr>
          <a:xfrm rot="3268785">
            <a:off x="3765964" y="64044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1" name="Oval 250">
            <a:extLst>
              <a:ext uri="{FF2B5EF4-FFF2-40B4-BE49-F238E27FC236}">
                <a16:creationId xmlns:a16="http://schemas.microsoft.com/office/drawing/2014/main" id="{BFE04514-9813-1C35-F605-12CF32F9C41E}"/>
              </a:ext>
            </a:extLst>
          </p:cNvPr>
          <p:cNvSpPr>
            <a:spLocks noChangeAspect="1"/>
          </p:cNvSpPr>
          <p:nvPr/>
        </p:nvSpPr>
        <p:spPr>
          <a:xfrm rot="3268785">
            <a:off x="5256024" y="63185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6" name="Oval 145">
            <a:extLst>
              <a:ext uri="{FF2B5EF4-FFF2-40B4-BE49-F238E27FC236}">
                <a16:creationId xmlns:a16="http://schemas.microsoft.com/office/drawing/2014/main" id="{72326CDC-216B-7352-DF96-8E030C4696A0}"/>
              </a:ext>
            </a:extLst>
          </p:cNvPr>
          <p:cNvSpPr>
            <a:spLocks noChangeAspect="1"/>
          </p:cNvSpPr>
          <p:nvPr/>
        </p:nvSpPr>
        <p:spPr>
          <a:xfrm>
            <a:off x="5033855" y="14471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1" name="Oval 240">
            <a:extLst>
              <a:ext uri="{FF2B5EF4-FFF2-40B4-BE49-F238E27FC236}">
                <a16:creationId xmlns:a16="http://schemas.microsoft.com/office/drawing/2014/main" id="{9551A1AC-9B3C-3570-855C-3495D2978821}"/>
              </a:ext>
            </a:extLst>
          </p:cNvPr>
          <p:cNvSpPr>
            <a:spLocks noChangeAspect="1"/>
          </p:cNvSpPr>
          <p:nvPr/>
        </p:nvSpPr>
        <p:spPr>
          <a:xfrm>
            <a:off x="5135147" y="9537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9" name="Oval 148">
            <a:extLst>
              <a:ext uri="{FF2B5EF4-FFF2-40B4-BE49-F238E27FC236}">
                <a16:creationId xmlns:a16="http://schemas.microsoft.com/office/drawing/2014/main" id="{62DDCBB9-C294-6BC4-EEB2-A4DA6092CDA2}"/>
              </a:ext>
            </a:extLst>
          </p:cNvPr>
          <p:cNvSpPr>
            <a:spLocks noChangeAspect="1"/>
          </p:cNvSpPr>
          <p:nvPr/>
        </p:nvSpPr>
        <p:spPr>
          <a:xfrm>
            <a:off x="6713702" y="84755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3" name="Oval 242">
            <a:extLst>
              <a:ext uri="{FF2B5EF4-FFF2-40B4-BE49-F238E27FC236}">
                <a16:creationId xmlns:a16="http://schemas.microsoft.com/office/drawing/2014/main" id="{6E966C8B-A1C2-EF10-91C8-62A6995669B0}"/>
              </a:ext>
            </a:extLst>
          </p:cNvPr>
          <p:cNvSpPr>
            <a:spLocks noChangeAspect="1"/>
          </p:cNvSpPr>
          <p:nvPr/>
        </p:nvSpPr>
        <p:spPr>
          <a:xfrm>
            <a:off x="8211728" y="89327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7" name="Oval 246">
            <a:extLst>
              <a:ext uri="{FF2B5EF4-FFF2-40B4-BE49-F238E27FC236}">
                <a16:creationId xmlns:a16="http://schemas.microsoft.com/office/drawing/2014/main" id="{B750DC4C-173D-8CF5-5366-FF79CE1987AC}"/>
              </a:ext>
            </a:extLst>
          </p:cNvPr>
          <p:cNvSpPr>
            <a:spLocks noChangeAspect="1"/>
          </p:cNvSpPr>
          <p:nvPr/>
        </p:nvSpPr>
        <p:spPr>
          <a:xfrm>
            <a:off x="10465296" y="10186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8" name="Oval 247">
            <a:extLst>
              <a:ext uri="{FF2B5EF4-FFF2-40B4-BE49-F238E27FC236}">
                <a16:creationId xmlns:a16="http://schemas.microsoft.com/office/drawing/2014/main" id="{84A0E039-423D-260F-4437-2487E8C64BDB}"/>
              </a:ext>
            </a:extLst>
          </p:cNvPr>
          <p:cNvSpPr>
            <a:spLocks noChangeAspect="1"/>
          </p:cNvSpPr>
          <p:nvPr/>
        </p:nvSpPr>
        <p:spPr>
          <a:xfrm>
            <a:off x="11579156" y="131706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9" name="Oval 248">
            <a:extLst>
              <a:ext uri="{FF2B5EF4-FFF2-40B4-BE49-F238E27FC236}">
                <a16:creationId xmlns:a16="http://schemas.microsoft.com/office/drawing/2014/main" id="{15975944-F434-CF8F-6377-798E2CF9BAE6}"/>
              </a:ext>
            </a:extLst>
          </p:cNvPr>
          <p:cNvSpPr>
            <a:spLocks noChangeAspect="1"/>
          </p:cNvSpPr>
          <p:nvPr/>
        </p:nvSpPr>
        <p:spPr>
          <a:xfrm>
            <a:off x="11366349" y="19785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3" name="Oval 32">
            <a:extLst>
              <a:ext uri="{FF2B5EF4-FFF2-40B4-BE49-F238E27FC236}">
                <a16:creationId xmlns:a16="http://schemas.microsoft.com/office/drawing/2014/main" id="{C40AE68B-B17C-148A-A124-AE24B6388127}"/>
              </a:ext>
            </a:extLst>
          </p:cNvPr>
          <p:cNvSpPr>
            <a:spLocks noChangeAspect="1"/>
          </p:cNvSpPr>
          <p:nvPr/>
        </p:nvSpPr>
        <p:spPr>
          <a:xfrm>
            <a:off x="9523904" y="100564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5" name="Oval 34">
            <a:extLst>
              <a:ext uri="{FF2B5EF4-FFF2-40B4-BE49-F238E27FC236}">
                <a16:creationId xmlns:a16="http://schemas.microsoft.com/office/drawing/2014/main" id="{52F51F3F-F9A2-39AB-3E35-2B63730755BD}"/>
              </a:ext>
            </a:extLst>
          </p:cNvPr>
          <p:cNvSpPr>
            <a:spLocks noChangeAspect="1"/>
          </p:cNvSpPr>
          <p:nvPr/>
        </p:nvSpPr>
        <p:spPr>
          <a:xfrm>
            <a:off x="10726808" y="1926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2" name="Oval 41">
            <a:extLst>
              <a:ext uri="{FF2B5EF4-FFF2-40B4-BE49-F238E27FC236}">
                <a16:creationId xmlns:a16="http://schemas.microsoft.com/office/drawing/2014/main" id="{7A71DFB6-55C0-A620-43F5-8A558805866B}"/>
              </a:ext>
            </a:extLst>
          </p:cNvPr>
          <p:cNvSpPr>
            <a:spLocks noChangeAspect="1"/>
          </p:cNvSpPr>
          <p:nvPr/>
        </p:nvSpPr>
        <p:spPr>
          <a:xfrm>
            <a:off x="10915823" y="200578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8" name="Oval 77">
            <a:extLst>
              <a:ext uri="{FF2B5EF4-FFF2-40B4-BE49-F238E27FC236}">
                <a16:creationId xmlns:a16="http://schemas.microsoft.com/office/drawing/2014/main" id="{10160B9C-37EC-1A25-D0ED-14B6EBA13040}"/>
              </a:ext>
            </a:extLst>
          </p:cNvPr>
          <p:cNvSpPr>
            <a:spLocks noChangeAspect="1"/>
          </p:cNvSpPr>
          <p:nvPr/>
        </p:nvSpPr>
        <p:spPr>
          <a:xfrm>
            <a:off x="1847246" y="47180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0" name="Oval 79">
            <a:extLst>
              <a:ext uri="{FF2B5EF4-FFF2-40B4-BE49-F238E27FC236}">
                <a16:creationId xmlns:a16="http://schemas.microsoft.com/office/drawing/2014/main" id="{51D8108B-C3B5-EB7C-AB80-F7E502718C22}"/>
              </a:ext>
            </a:extLst>
          </p:cNvPr>
          <p:cNvSpPr>
            <a:spLocks noChangeAspect="1"/>
          </p:cNvSpPr>
          <p:nvPr/>
        </p:nvSpPr>
        <p:spPr>
          <a:xfrm>
            <a:off x="1667393" y="4623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1" name="Oval 90">
            <a:extLst>
              <a:ext uri="{FF2B5EF4-FFF2-40B4-BE49-F238E27FC236}">
                <a16:creationId xmlns:a16="http://schemas.microsoft.com/office/drawing/2014/main" id="{17157F81-95CF-7F36-9682-9EE341218486}"/>
              </a:ext>
            </a:extLst>
          </p:cNvPr>
          <p:cNvSpPr>
            <a:spLocks noChangeAspect="1"/>
          </p:cNvSpPr>
          <p:nvPr/>
        </p:nvSpPr>
        <p:spPr>
          <a:xfrm>
            <a:off x="9204587" y="7825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1" name="Oval 110">
            <a:extLst>
              <a:ext uri="{FF2B5EF4-FFF2-40B4-BE49-F238E27FC236}">
                <a16:creationId xmlns:a16="http://schemas.microsoft.com/office/drawing/2014/main" id="{A900DEB2-ED30-B198-A06B-68B655BF2DA8}"/>
              </a:ext>
            </a:extLst>
          </p:cNvPr>
          <p:cNvSpPr>
            <a:spLocks noChangeAspect="1"/>
          </p:cNvSpPr>
          <p:nvPr/>
        </p:nvSpPr>
        <p:spPr>
          <a:xfrm>
            <a:off x="7233484" y="1146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1" name="Oval 150">
            <a:extLst>
              <a:ext uri="{FF2B5EF4-FFF2-40B4-BE49-F238E27FC236}">
                <a16:creationId xmlns:a16="http://schemas.microsoft.com/office/drawing/2014/main" id="{059745A0-A865-EF6D-D69E-A9BC20AF9DF3}"/>
              </a:ext>
            </a:extLst>
          </p:cNvPr>
          <p:cNvSpPr>
            <a:spLocks noChangeAspect="1"/>
          </p:cNvSpPr>
          <p:nvPr/>
        </p:nvSpPr>
        <p:spPr>
          <a:xfrm>
            <a:off x="11593854" y="5831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7" name="Oval 156">
            <a:extLst>
              <a:ext uri="{FF2B5EF4-FFF2-40B4-BE49-F238E27FC236}">
                <a16:creationId xmlns:a16="http://schemas.microsoft.com/office/drawing/2014/main" id="{13772711-52E3-776A-09AE-A754FA1A4DEB}"/>
              </a:ext>
            </a:extLst>
          </p:cNvPr>
          <p:cNvSpPr>
            <a:spLocks noChangeAspect="1"/>
          </p:cNvSpPr>
          <p:nvPr/>
        </p:nvSpPr>
        <p:spPr>
          <a:xfrm>
            <a:off x="10803663"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1" name="Rectangle 180">
            <a:extLst>
              <a:ext uri="{FF2B5EF4-FFF2-40B4-BE49-F238E27FC236}">
                <a16:creationId xmlns:a16="http://schemas.microsoft.com/office/drawing/2014/main" id="{C2370D4F-2F35-C869-36F5-B45F5CD88A45}"/>
              </a:ext>
            </a:extLst>
          </p:cNvPr>
          <p:cNvSpPr/>
          <p:nvPr/>
        </p:nvSpPr>
        <p:spPr>
          <a:xfrm>
            <a:off x="-515775" y="-238494"/>
            <a:ext cx="13775635" cy="8448262"/>
          </a:xfrm>
          <a:prstGeom prst="rect">
            <a:avLst/>
          </a:prstGeom>
          <a:solidFill>
            <a:schemeClr val="tx1">
              <a:alpha val="4508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dirty="0"/>
          </a:p>
        </p:txBody>
      </p:sp>
      <p:sp>
        <p:nvSpPr>
          <p:cNvPr id="190" name="Oval 189">
            <a:extLst>
              <a:ext uri="{FF2B5EF4-FFF2-40B4-BE49-F238E27FC236}">
                <a16:creationId xmlns:a16="http://schemas.microsoft.com/office/drawing/2014/main" id="{EC8959DD-C18D-0F36-5248-52A17EC12E0B}"/>
              </a:ext>
            </a:extLst>
          </p:cNvPr>
          <p:cNvSpPr>
            <a:spLocks noChangeAspect="1"/>
          </p:cNvSpPr>
          <p:nvPr/>
        </p:nvSpPr>
        <p:spPr>
          <a:xfrm>
            <a:off x="5533945" y="12036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0" name="Oval 209">
            <a:extLst>
              <a:ext uri="{FF2B5EF4-FFF2-40B4-BE49-F238E27FC236}">
                <a16:creationId xmlns:a16="http://schemas.microsoft.com/office/drawing/2014/main" id="{E6147D08-2D8A-96E4-E5BD-76547F224777}"/>
              </a:ext>
            </a:extLst>
          </p:cNvPr>
          <p:cNvSpPr>
            <a:spLocks noChangeAspect="1"/>
          </p:cNvSpPr>
          <p:nvPr/>
        </p:nvSpPr>
        <p:spPr>
          <a:xfrm rot="3268785">
            <a:off x="847252" y="536298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1" name="Oval 210">
            <a:extLst>
              <a:ext uri="{FF2B5EF4-FFF2-40B4-BE49-F238E27FC236}">
                <a16:creationId xmlns:a16="http://schemas.microsoft.com/office/drawing/2014/main" id="{A06CC250-E088-9590-118E-FEFD7EADC7CC}"/>
              </a:ext>
            </a:extLst>
          </p:cNvPr>
          <p:cNvSpPr>
            <a:spLocks noChangeAspect="1"/>
          </p:cNvSpPr>
          <p:nvPr/>
        </p:nvSpPr>
        <p:spPr>
          <a:xfrm rot="3268785">
            <a:off x="1563933" y="41764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2" name="Oval 211">
            <a:extLst>
              <a:ext uri="{FF2B5EF4-FFF2-40B4-BE49-F238E27FC236}">
                <a16:creationId xmlns:a16="http://schemas.microsoft.com/office/drawing/2014/main" id="{E80F36DF-260C-6A35-8769-7A20F42296A6}"/>
              </a:ext>
            </a:extLst>
          </p:cNvPr>
          <p:cNvSpPr>
            <a:spLocks noChangeAspect="1"/>
          </p:cNvSpPr>
          <p:nvPr/>
        </p:nvSpPr>
        <p:spPr>
          <a:xfrm rot="3268785">
            <a:off x="605179" y="44709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7" name="Oval 226">
            <a:extLst>
              <a:ext uri="{FF2B5EF4-FFF2-40B4-BE49-F238E27FC236}">
                <a16:creationId xmlns:a16="http://schemas.microsoft.com/office/drawing/2014/main" id="{2CDEFFE0-1A46-2F31-EEC4-FAD53DC4E3D5}"/>
              </a:ext>
            </a:extLst>
          </p:cNvPr>
          <p:cNvSpPr>
            <a:spLocks noChangeAspect="1"/>
          </p:cNvSpPr>
          <p:nvPr/>
        </p:nvSpPr>
        <p:spPr>
          <a:xfrm>
            <a:off x="11189039" y="243043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6" name="Oval 245">
            <a:extLst>
              <a:ext uri="{FF2B5EF4-FFF2-40B4-BE49-F238E27FC236}">
                <a16:creationId xmlns:a16="http://schemas.microsoft.com/office/drawing/2014/main" id="{DCA393A5-6BD8-D62E-E0ED-74F4AC09405E}"/>
              </a:ext>
            </a:extLst>
          </p:cNvPr>
          <p:cNvSpPr>
            <a:spLocks noChangeAspect="1"/>
          </p:cNvSpPr>
          <p:nvPr/>
        </p:nvSpPr>
        <p:spPr>
          <a:xfrm>
            <a:off x="10716957" y="15104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3" name="Oval 92">
            <a:extLst>
              <a:ext uri="{FF2B5EF4-FFF2-40B4-BE49-F238E27FC236}">
                <a16:creationId xmlns:a16="http://schemas.microsoft.com/office/drawing/2014/main" id="{21C361AE-6677-25D9-1A62-DCE9A9E85960}"/>
              </a:ext>
            </a:extLst>
          </p:cNvPr>
          <p:cNvSpPr>
            <a:spLocks noChangeAspect="1"/>
          </p:cNvSpPr>
          <p:nvPr/>
        </p:nvSpPr>
        <p:spPr>
          <a:xfrm>
            <a:off x="7597313" y="49450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 name="Oval 20">
            <a:extLst>
              <a:ext uri="{FF2B5EF4-FFF2-40B4-BE49-F238E27FC236}">
                <a16:creationId xmlns:a16="http://schemas.microsoft.com/office/drawing/2014/main" id="{3A7A7E22-22D9-41E9-5D10-14AA8E6C7E0C}"/>
              </a:ext>
            </a:extLst>
          </p:cNvPr>
          <p:cNvSpPr>
            <a:spLocks noChangeAspect="1"/>
          </p:cNvSpPr>
          <p:nvPr/>
        </p:nvSpPr>
        <p:spPr>
          <a:xfrm>
            <a:off x="1310747" y="508332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 name="Oval 27">
            <a:extLst>
              <a:ext uri="{FF2B5EF4-FFF2-40B4-BE49-F238E27FC236}">
                <a16:creationId xmlns:a16="http://schemas.microsoft.com/office/drawing/2014/main" id="{74BC288F-6E02-E9B3-B691-F95D6017D828}"/>
              </a:ext>
            </a:extLst>
          </p:cNvPr>
          <p:cNvSpPr>
            <a:spLocks noChangeAspect="1"/>
          </p:cNvSpPr>
          <p:nvPr/>
        </p:nvSpPr>
        <p:spPr>
          <a:xfrm>
            <a:off x="1973538" y="606425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9" name="Oval 98">
            <a:extLst>
              <a:ext uri="{FF2B5EF4-FFF2-40B4-BE49-F238E27FC236}">
                <a16:creationId xmlns:a16="http://schemas.microsoft.com/office/drawing/2014/main" id="{8B56AE20-62CE-8142-FE3E-CF771D18A889}"/>
              </a:ext>
            </a:extLst>
          </p:cNvPr>
          <p:cNvSpPr>
            <a:spLocks noChangeAspect="1"/>
          </p:cNvSpPr>
          <p:nvPr/>
        </p:nvSpPr>
        <p:spPr>
          <a:xfrm>
            <a:off x="2414233" y="54710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0" name="Oval 99">
            <a:extLst>
              <a:ext uri="{FF2B5EF4-FFF2-40B4-BE49-F238E27FC236}">
                <a16:creationId xmlns:a16="http://schemas.microsoft.com/office/drawing/2014/main" id="{3DBC1060-B382-5F46-998A-FE806C2B2E1B}"/>
              </a:ext>
            </a:extLst>
          </p:cNvPr>
          <p:cNvSpPr>
            <a:spLocks noChangeAspect="1"/>
          </p:cNvSpPr>
          <p:nvPr/>
        </p:nvSpPr>
        <p:spPr>
          <a:xfrm>
            <a:off x="2147106" y="5756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1" name="Oval 100">
            <a:extLst>
              <a:ext uri="{FF2B5EF4-FFF2-40B4-BE49-F238E27FC236}">
                <a16:creationId xmlns:a16="http://schemas.microsoft.com/office/drawing/2014/main" id="{42383804-9249-DE38-DB30-0247AF310C43}"/>
              </a:ext>
            </a:extLst>
          </p:cNvPr>
          <p:cNvSpPr>
            <a:spLocks noChangeAspect="1"/>
          </p:cNvSpPr>
          <p:nvPr/>
        </p:nvSpPr>
        <p:spPr>
          <a:xfrm>
            <a:off x="2413443" y="566202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3" name="Oval 102">
            <a:extLst>
              <a:ext uri="{FF2B5EF4-FFF2-40B4-BE49-F238E27FC236}">
                <a16:creationId xmlns:a16="http://schemas.microsoft.com/office/drawing/2014/main" id="{8E9F232B-9C3A-0503-857F-79B2FF274606}"/>
              </a:ext>
            </a:extLst>
          </p:cNvPr>
          <p:cNvSpPr>
            <a:spLocks noChangeAspect="1"/>
          </p:cNvSpPr>
          <p:nvPr/>
        </p:nvSpPr>
        <p:spPr>
          <a:xfrm>
            <a:off x="1514366" y="486590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6" name="Oval 205">
            <a:extLst>
              <a:ext uri="{FF2B5EF4-FFF2-40B4-BE49-F238E27FC236}">
                <a16:creationId xmlns:a16="http://schemas.microsoft.com/office/drawing/2014/main" id="{F01959AD-14DA-F300-95B7-DF353CEDD367}"/>
              </a:ext>
            </a:extLst>
          </p:cNvPr>
          <p:cNvSpPr>
            <a:spLocks noChangeAspect="1"/>
          </p:cNvSpPr>
          <p:nvPr/>
        </p:nvSpPr>
        <p:spPr>
          <a:xfrm rot="3268785">
            <a:off x="1566163" y="528821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3" name="Oval 212">
            <a:extLst>
              <a:ext uri="{FF2B5EF4-FFF2-40B4-BE49-F238E27FC236}">
                <a16:creationId xmlns:a16="http://schemas.microsoft.com/office/drawing/2014/main" id="{8E5B7FE3-025E-F2CA-B979-D2C2FF9D3DC6}"/>
              </a:ext>
            </a:extLst>
          </p:cNvPr>
          <p:cNvSpPr>
            <a:spLocks noChangeAspect="1"/>
          </p:cNvSpPr>
          <p:nvPr/>
        </p:nvSpPr>
        <p:spPr>
          <a:xfrm>
            <a:off x="1424776" y="544078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7" name="Oval 286">
            <a:extLst>
              <a:ext uri="{FF2B5EF4-FFF2-40B4-BE49-F238E27FC236}">
                <a16:creationId xmlns:a16="http://schemas.microsoft.com/office/drawing/2014/main" id="{CCD60502-161E-E366-BD09-D240E18CEDA5}"/>
              </a:ext>
            </a:extLst>
          </p:cNvPr>
          <p:cNvSpPr>
            <a:spLocks noChangeAspect="1"/>
          </p:cNvSpPr>
          <p:nvPr/>
        </p:nvSpPr>
        <p:spPr>
          <a:xfrm>
            <a:off x="6951774" y="10965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8" name="Oval 287">
            <a:extLst>
              <a:ext uri="{FF2B5EF4-FFF2-40B4-BE49-F238E27FC236}">
                <a16:creationId xmlns:a16="http://schemas.microsoft.com/office/drawing/2014/main" id="{E5E740D9-3DC7-DED2-A03C-186A2F91661E}"/>
              </a:ext>
            </a:extLst>
          </p:cNvPr>
          <p:cNvSpPr>
            <a:spLocks noChangeAspect="1"/>
          </p:cNvSpPr>
          <p:nvPr/>
        </p:nvSpPr>
        <p:spPr>
          <a:xfrm>
            <a:off x="5900358" y="9794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grpSp>
        <p:nvGrpSpPr>
          <p:cNvPr id="126" name="Group 125">
            <a:extLst>
              <a:ext uri="{FF2B5EF4-FFF2-40B4-BE49-F238E27FC236}">
                <a16:creationId xmlns:a16="http://schemas.microsoft.com/office/drawing/2014/main" id="{197A1C47-89EC-685B-7562-31F15973AFAE}"/>
              </a:ext>
            </a:extLst>
          </p:cNvPr>
          <p:cNvGrpSpPr>
            <a:grpSpLocks noChangeAspect="1"/>
          </p:cNvGrpSpPr>
          <p:nvPr/>
        </p:nvGrpSpPr>
        <p:grpSpPr>
          <a:xfrm>
            <a:off x="-1414542" y="4776898"/>
            <a:ext cx="3513042" cy="3518670"/>
            <a:chOff x="5608109" y="2418225"/>
            <a:chExt cx="660987" cy="662046"/>
          </a:xfrm>
        </p:grpSpPr>
        <p:sp>
          <p:nvSpPr>
            <p:cNvPr id="127" name="Oval 126">
              <a:extLst>
                <a:ext uri="{FF2B5EF4-FFF2-40B4-BE49-F238E27FC236}">
                  <a16:creationId xmlns:a16="http://schemas.microsoft.com/office/drawing/2014/main" id="{525ED302-984B-6666-9041-F297BB0A9A5D}"/>
                </a:ext>
              </a:extLst>
            </p:cNvPr>
            <p:cNvSpPr>
              <a:spLocks noChangeAspect="1"/>
            </p:cNvSpPr>
            <p:nvPr/>
          </p:nvSpPr>
          <p:spPr>
            <a:xfrm>
              <a:off x="5644047" y="2454692"/>
              <a:ext cx="589112" cy="589112"/>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63853">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8" name="Oval 127">
              <a:extLst>
                <a:ext uri="{FF2B5EF4-FFF2-40B4-BE49-F238E27FC236}">
                  <a16:creationId xmlns:a16="http://schemas.microsoft.com/office/drawing/2014/main" id="{4FDE2373-2959-31B1-6E1D-BFD73F2AD926}"/>
                </a:ext>
              </a:extLst>
            </p:cNvPr>
            <p:cNvSpPr>
              <a:spLocks noChangeAspect="1"/>
            </p:cNvSpPr>
            <p:nvPr/>
          </p:nvSpPr>
          <p:spPr>
            <a:xfrm>
              <a:off x="5608109" y="2418225"/>
              <a:ext cx="660987" cy="662046"/>
            </a:xfrm>
            <a:prstGeom prst="ellipse">
              <a:avLst/>
            </a:prstGeom>
            <a:noFill/>
            <a:ln w="15875" cap="flat">
              <a:solidFill>
                <a:schemeClr val="bg1">
                  <a:lumMod val="85000"/>
                  <a:alpha val="17292"/>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sp>
        <p:nvSpPr>
          <p:cNvPr id="3" name="Oval 2">
            <a:extLst>
              <a:ext uri="{FF2B5EF4-FFF2-40B4-BE49-F238E27FC236}">
                <a16:creationId xmlns:a16="http://schemas.microsoft.com/office/drawing/2014/main" id="{BA5035D8-4A87-E40F-160F-F3CD9B40AF7D}"/>
              </a:ext>
            </a:extLst>
          </p:cNvPr>
          <p:cNvSpPr>
            <a:spLocks noChangeAspect="1"/>
          </p:cNvSpPr>
          <p:nvPr/>
        </p:nvSpPr>
        <p:spPr>
          <a:xfrm>
            <a:off x="5854639" y="61885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 name="Oval 13">
            <a:extLst>
              <a:ext uri="{FF2B5EF4-FFF2-40B4-BE49-F238E27FC236}">
                <a16:creationId xmlns:a16="http://schemas.microsoft.com/office/drawing/2014/main" id="{B224EB40-27C4-195C-344F-6180BE251768}"/>
              </a:ext>
            </a:extLst>
          </p:cNvPr>
          <p:cNvSpPr>
            <a:spLocks noChangeAspect="1"/>
          </p:cNvSpPr>
          <p:nvPr/>
        </p:nvSpPr>
        <p:spPr>
          <a:xfrm>
            <a:off x="3511903" y="17632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7" name="Oval 16">
            <a:extLst>
              <a:ext uri="{FF2B5EF4-FFF2-40B4-BE49-F238E27FC236}">
                <a16:creationId xmlns:a16="http://schemas.microsoft.com/office/drawing/2014/main" id="{CD49DE69-2FBF-AD26-646E-8D2489EACDAA}"/>
              </a:ext>
            </a:extLst>
          </p:cNvPr>
          <p:cNvSpPr>
            <a:spLocks noChangeAspect="1"/>
          </p:cNvSpPr>
          <p:nvPr/>
        </p:nvSpPr>
        <p:spPr>
          <a:xfrm>
            <a:off x="4286095" y="570774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 name="Oval 23">
            <a:extLst>
              <a:ext uri="{FF2B5EF4-FFF2-40B4-BE49-F238E27FC236}">
                <a16:creationId xmlns:a16="http://schemas.microsoft.com/office/drawing/2014/main" id="{97BC46B6-8F91-8C80-313C-C106A42501C5}"/>
              </a:ext>
            </a:extLst>
          </p:cNvPr>
          <p:cNvSpPr>
            <a:spLocks noChangeAspect="1"/>
          </p:cNvSpPr>
          <p:nvPr/>
        </p:nvSpPr>
        <p:spPr>
          <a:xfrm>
            <a:off x="7551594" y="640231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grpSp>
        <p:nvGrpSpPr>
          <p:cNvPr id="164" name="Group 163">
            <a:extLst>
              <a:ext uri="{FF2B5EF4-FFF2-40B4-BE49-F238E27FC236}">
                <a16:creationId xmlns:a16="http://schemas.microsoft.com/office/drawing/2014/main" id="{628F9158-BE9B-FDA0-A16C-421BFD1F58DD}"/>
              </a:ext>
            </a:extLst>
          </p:cNvPr>
          <p:cNvGrpSpPr>
            <a:grpSpLocks noChangeAspect="1"/>
          </p:cNvGrpSpPr>
          <p:nvPr/>
        </p:nvGrpSpPr>
        <p:grpSpPr>
          <a:xfrm>
            <a:off x="1842386" y="2490084"/>
            <a:ext cx="1007098" cy="926512"/>
            <a:chOff x="1848991" y="3050630"/>
            <a:chExt cx="695144" cy="639520"/>
          </a:xfrm>
        </p:grpSpPr>
        <p:pic>
          <p:nvPicPr>
            <p:cNvPr id="60" name="Picture 59" descr="A black rectangular object with holes&#10;&#10;Description automatically generated">
              <a:extLst>
                <a:ext uri="{FF2B5EF4-FFF2-40B4-BE49-F238E27FC236}">
                  <a16:creationId xmlns:a16="http://schemas.microsoft.com/office/drawing/2014/main" id="{421A4015-AB21-479E-D541-D5532D0BFFC5}"/>
                </a:ext>
              </a:extLst>
            </p:cNvPr>
            <p:cNvPicPr>
              <a:picLocks noChangeAspect="1"/>
            </p:cNvPicPr>
            <p:nvPr/>
          </p:nvPicPr>
          <p:blipFill rotWithShape="1">
            <a:blip r:embed="rId3">
              <a:duotone>
                <a:prstClr val="black"/>
                <a:schemeClr val="bg1">
                  <a:tint val="45000"/>
                  <a:satMod val="400000"/>
                </a:schemeClr>
              </a:duotone>
              <a:extLst>
                <a:ext uri="{BEBA8EAE-BF5A-486C-A8C5-ECC9F3942E4B}">
                  <a14:imgProps xmlns:a14="http://schemas.microsoft.com/office/drawing/2010/main">
                    <a14:imgLayer r:embed="rId4">
                      <a14:imgEffect>
                        <a14:sharpenSoften amount="70000"/>
                      </a14:imgEffect>
                      <a14:imgEffect>
                        <a14:saturation sat="200000"/>
                      </a14:imgEffect>
                      <a14:imgEffect>
                        <a14:brightnessContrast bright="100000" contrast="26000"/>
                      </a14:imgEffect>
                    </a14:imgLayer>
                  </a14:imgProps>
                </a:ext>
              </a:extLst>
            </a:blip>
            <a:srcRect l="1" t="24162" r="747"/>
            <a:stretch/>
          </p:blipFill>
          <p:spPr>
            <a:xfrm>
              <a:off x="1848991" y="3050630"/>
              <a:ext cx="695144" cy="639520"/>
            </a:xfrm>
            <a:prstGeom prst="rect">
              <a:avLst/>
            </a:prstGeom>
          </p:spPr>
        </p:pic>
        <p:pic>
          <p:nvPicPr>
            <p:cNvPr id="62" name="Picture 61" descr="A purple and black logo&#10;&#10;Description automatically generated">
              <a:extLst>
                <a:ext uri="{FF2B5EF4-FFF2-40B4-BE49-F238E27FC236}">
                  <a16:creationId xmlns:a16="http://schemas.microsoft.com/office/drawing/2014/main" id="{24CF02C1-81C6-101C-23A9-5AB0D1D15AF2}"/>
                </a:ext>
              </a:extLst>
            </p:cNvPr>
            <p:cNvPicPr>
              <a:picLocks noChangeAspect="1"/>
            </p:cNvPicPr>
            <p:nvPr/>
          </p:nvPicPr>
          <p:blipFill>
            <a:blip r:embed="rId5">
              <a:biLevel thresh="25000"/>
            </a:blip>
            <a:stretch>
              <a:fillRect/>
            </a:stretch>
          </p:blipFill>
          <p:spPr>
            <a:xfrm>
              <a:off x="1932443" y="3549142"/>
              <a:ext cx="475044" cy="120203"/>
            </a:xfrm>
            <a:prstGeom prst="rect">
              <a:avLst/>
            </a:prstGeom>
          </p:spPr>
        </p:pic>
      </p:grpSp>
      <p:pic>
        <p:nvPicPr>
          <p:cNvPr id="117" name="Picture 116" descr="A black and white logo&#10;&#10;Description automatically generated">
            <a:extLst>
              <a:ext uri="{FF2B5EF4-FFF2-40B4-BE49-F238E27FC236}">
                <a16:creationId xmlns:a16="http://schemas.microsoft.com/office/drawing/2014/main" id="{9B27C634-0394-74E9-BF55-193747F0FD51}"/>
              </a:ext>
            </a:extLst>
          </p:cNvPr>
          <p:cNvPicPr>
            <a:picLocks noChangeAspect="1"/>
          </p:cNvPicPr>
          <p:nvPr/>
        </p:nvPicPr>
        <p:blipFill>
          <a:blip r:embed="rId6"/>
          <a:stretch>
            <a:fillRect/>
          </a:stretch>
        </p:blipFill>
        <p:spPr>
          <a:xfrm>
            <a:off x="3955552" y="2501077"/>
            <a:ext cx="2491656" cy="644481"/>
          </a:xfrm>
          <a:prstGeom prst="rect">
            <a:avLst/>
          </a:prstGeom>
        </p:spPr>
      </p:pic>
      <p:pic>
        <p:nvPicPr>
          <p:cNvPr id="159" name="Picture 158" descr="A white snake with black background&#10;&#10;Description automatically generated">
            <a:extLst>
              <a:ext uri="{FF2B5EF4-FFF2-40B4-BE49-F238E27FC236}">
                <a16:creationId xmlns:a16="http://schemas.microsoft.com/office/drawing/2014/main" id="{14D83147-6B7F-D08A-AD68-DEAA795E289E}"/>
              </a:ext>
            </a:extLst>
          </p:cNvPr>
          <p:cNvPicPr>
            <a:picLocks noChangeAspect="1"/>
          </p:cNvPicPr>
          <p:nvPr/>
        </p:nvPicPr>
        <p:blipFill>
          <a:blip r:embed="rId7"/>
          <a:stretch>
            <a:fillRect/>
          </a:stretch>
        </p:blipFill>
        <p:spPr>
          <a:xfrm>
            <a:off x="7505977" y="2425676"/>
            <a:ext cx="848609" cy="848609"/>
          </a:xfrm>
          <a:prstGeom prst="rect">
            <a:avLst/>
          </a:prstGeom>
        </p:spPr>
      </p:pic>
      <p:pic>
        <p:nvPicPr>
          <p:cNvPr id="162" name="Picture 161" descr="Supercollider logo">
            <a:extLst>
              <a:ext uri="{FF2B5EF4-FFF2-40B4-BE49-F238E27FC236}">
                <a16:creationId xmlns:a16="http://schemas.microsoft.com/office/drawing/2014/main" id="{DE8A74E4-B96D-06E9-3B1A-4C6635BA5FEC}"/>
              </a:ext>
            </a:extLst>
          </p:cNvPr>
          <p:cNvPicPr>
            <a:picLocks noChangeAspect="1"/>
          </p:cNvPicPr>
          <p:nvPr/>
        </p:nvPicPr>
        <p:blipFill rotWithShape="1">
          <a:blip r:embed="rId8"/>
          <a:srcRect b="3949"/>
          <a:stretch/>
        </p:blipFill>
        <p:spPr>
          <a:xfrm>
            <a:off x="9413354" y="2430337"/>
            <a:ext cx="848609" cy="815097"/>
          </a:xfrm>
          <a:prstGeom prst="rect">
            <a:avLst/>
          </a:prstGeom>
        </p:spPr>
      </p:pic>
      <p:sp>
        <p:nvSpPr>
          <p:cNvPr id="163" name="Oval 162">
            <a:extLst>
              <a:ext uri="{FF2B5EF4-FFF2-40B4-BE49-F238E27FC236}">
                <a16:creationId xmlns:a16="http://schemas.microsoft.com/office/drawing/2014/main" id="{29A823F4-5B54-8AA0-A2BC-E3F3ED344D9E}"/>
              </a:ext>
            </a:extLst>
          </p:cNvPr>
          <p:cNvSpPr>
            <a:spLocks noChangeAspect="1"/>
          </p:cNvSpPr>
          <p:nvPr/>
        </p:nvSpPr>
        <p:spPr>
          <a:xfrm rot="3268785">
            <a:off x="1381669" y="28358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cxnSp>
        <p:nvCxnSpPr>
          <p:cNvPr id="172" name="Straight Arrow Connector 171">
            <a:extLst>
              <a:ext uri="{FF2B5EF4-FFF2-40B4-BE49-F238E27FC236}">
                <a16:creationId xmlns:a16="http://schemas.microsoft.com/office/drawing/2014/main" id="{9EA0BA3A-C2E3-8595-3F39-7E6E8CBB0AFB}"/>
              </a:ext>
            </a:extLst>
          </p:cNvPr>
          <p:cNvCxnSpPr/>
          <p:nvPr/>
        </p:nvCxnSpPr>
        <p:spPr>
          <a:xfrm>
            <a:off x="3113219" y="2823317"/>
            <a:ext cx="661875" cy="0"/>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cxnSp>
        <p:nvCxnSpPr>
          <p:cNvPr id="173" name="Straight Arrow Connector 172">
            <a:extLst>
              <a:ext uri="{FF2B5EF4-FFF2-40B4-BE49-F238E27FC236}">
                <a16:creationId xmlns:a16="http://schemas.microsoft.com/office/drawing/2014/main" id="{7CC0D67D-E556-3B17-CA5D-CCF6236AAFAF}"/>
              </a:ext>
            </a:extLst>
          </p:cNvPr>
          <p:cNvCxnSpPr/>
          <p:nvPr/>
        </p:nvCxnSpPr>
        <p:spPr>
          <a:xfrm>
            <a:off x="6690944" y="2849980"/>
            <a:ext cx="661875" cy="0"/>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cxnSp>
        <p:nvCxnSpPr>
          <p:cNvPr id="174" name="Straight Arrow Connector 173">
            <a:extLst>
              <a:ext uri="{FF2B5EF4-FFF2-40B4-BE49-F238E27FC236}">
                <a16:creationId xmlns:a16="http://schemas.microsoft.com/office/drawing/2014/main" id="{BD989970-D709-DD2E-F794-DAB9468237A4}"/>
              </a:ext>
            </a:extLst>
          </p:cNvPr>
          <p:cNvCxnSpPr>
            <a:cxnSpLocks/>
          </p:cNvCxnSpPr>
          <p:nvPr/>
        </p:nvCxnSpPr>
        <p:spPr>
          <a:xfrm>
            <a:off x="8566562" y="2835325"/>
            <a:ext cx="662400" cy="0"/>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cxnSp>
        <p:nvCxnSpPr>
          <p:cNvPr id="175" name="Straight Arrow Connector 174">
            <a:extLst>
              <a:ext uri="{FF2B5EF4-FFF2-40B4-BE49-F238E27FC236}">
                <a16:creationId xmlns:a16="http://schemas.microsoft.com/office/drawing/2014/main" id="{84333727-FF41-4236-35AB-A9A9DD9CBE88}"/>
              </a:ext>
            </a:extLst>
          </p:cNvPr>
          <p:cNvCxnSpPr>
            <a:cxnSpLocks/>
          </p:cNvCxnSpPr>
          <p:nvPr/>
        </p:nvCxnSpPr>
        <p:spPr>
          <a:xfrm flipH="1">
            <a:off x="14024446" y="1005649"/>
            <a:ext cx="693763" cy="0"/>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cxnSp>
        <p:nvCxnSpPr>
          <p:cNvPr id="201" name="Straight Arrow Connector 200">
            <a:extLst>
              <a:ext uri="{FF2B5EF4-FFF2-40B4-BE49-F238E27FC236}">
                <a16:creationId xmlns:a16="http://schemas.microsoft.com/office/drawing/2014/main" id="{D5A1C677-D02E-6E76-086E-33E6A78B721D}"/>
              </a:ext>
            </a:extLst>
          </p:cNvPr>
          <p:cNvCxnSpPr>
            <a:cxnSpLocks/>
          </p:cNvCxnSpPr>
          <p:nvPr/>
        </p:nvCxnSpPr>
        <p:spPr>
          <a:xfrm>
            <a:off x="9812336" y="3389153"/>
            <a:ext cx="0" cy="1032708"/>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sp>
        <p:nvSpPr>
          <p:cNvPr id="263" name="Oval 262">
            <a:extLst>
              <a:ext uri="{FF2B5EF4-FFF2-40B4-BE49-F238E27FC236}">
                <a16:creationId xmlns:a16="http://schemas.microsoft.com/office/drawing/2014/main" id="{A0BE6317-8D91-25CB-A3E3-D375AAB6FDE1}"/>
              </a:ext>
            </a:extLst>
          </p:cNvPr>
          <p:cNvSpPr>
            <a:spLocks noChangeAspect="1"/>
          </p:cNvSpPr>
          <p:nvPr/>
        </p:nvSpPr>
        <p:spPr>
          <a:xfrm rot="3268785">
            <a:off x="10780803" y="65459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4" name="TextBox 263">
            <a:extLst>
              <a:ext uri="{FF2B5EF4-FFF2-40B4-BE49-F238E27FC236}">
                <a16:creationId xmlns:a16="http://schemas.microsoft.com/office/drawing/2014/main" id="{9E360FEB-767D-42AD-9EC4-0281331D179F}"/>
              </a:ext>
            </a:extLst>
          </p:cNvPr>
          <p:cNvSpPr txBox="1"/>
          <p:nvPr/>
        </p:nvSpPr>
        <p:spPr>
          <a:xfrm>
            <a:off x="4544839" y="4577957"/>
            <a:ext cx="1510300" cy="369332"/>
          </a:xfrm>
          <a:prstGeom prst="rect">
            <a:avLst/>
          </a:prstGeom>
          <a:noFill/>
        </p:spPr>
        <p:txBody>
          <a:bodyPr wrap="square" rtlCol="0">
            <a:spAutoFit/>
          </a:bodyPr>
          <a:lstStyle/>
          <a:p>
            <a:pPr algn="ctr"/>
            <a:r>
              <a:rPr lang="en-IT"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VISUAL</a:t>
            </a:r>
          </a:p>
        </p:txBody>
      </p:sp>
      <p:sp>
        <p:nvSpPr>
          <p:cNvPr id="265" name="TextBox 264">
            <a:extLst>
              <a:ext uri="{FF2B5EF4-FFF2-40B4-BE49-F238E27FC236}">
                <a16:creationId xmlns:a16="http://schemas.microsoft.com/office/drawing/2014/main" id="{634CD630-99A9-D1FF-82C2-8FC7B197F164}"/>
              </a:ext>
            </a:extLst>
          </p:cNvPr>
          <p:cNvSpPr txBox="1"/>
          <p:nvPr/>
        </p:nvSpPr>
        <p:spPr>
          <a:xfrm>
            <a:off x="9057186" y="4592232"/>
            <a:ext cx="1510300" cy="369332"/>
          </a:xfrm>
          <a:prstGeom prst="rect">
            <a:avLst/>
          </a:prstGeom>
          <a:noFill/>
        </p:spPr>
        <p:txBody>
          <a:bodyPr wrap="square" rtlCol="0">
            <a:spAutoFit/>
          </a:bodyPr>
          <a:lstStyle/>
          <a:p>
            <a:pPr algn="ctr"/>
            <a:r>
              <a:rPr lang="en-IT"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AUDIO</a:t>
            </a:r>
          </a:p>
        </p:txBody>
      </p:sp>
      <p:sp>
        <p:nvSpPr>
          <p:cNvPr id="269" name="TextBox 268">
            <a:extLst>
              <a:ext uri="{FF2B5EF4-FFF2-40B4-BE49-F238E27FC236}">
                <a16:creationId xmlns:a16="http://schemas.microsoft.com/office/drawing/2014/main" id="{0E6F9CCE-60D2-4483-DAAF-187A9D280F55}"/>
              </a:ext>
            </a:extLst>
          </p:cNvPr>
          <p:cNvSpPr txBox="1"/>
          <p:nvPr/>
        </p:nvSpPr>
        <p:spPr>
          <a:xfrm>
            <a:off x="4555621" y="4878624"/>
            <a:ext cx="1510300" cy="369332"/>
          </a:xfrm>
          <a:prstGeom prst="rect">
            <a:avLst/>
          </a:prstGeom>
          <a:noFill/>
        </p:spPr>
        <p:txBody>
          <a:bodyPr wrap="square" rtlCol="0">
            <a:spAutoFit/>
          </a:bodyPr>
          <a:lstStyle/>
          <a:p>
            <a:pPr algn="ctr"/>
            <a:r>
              <a:rPr lang="en-IT"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OUTPUT</a:t>
            </a:r>
          </a:p>
        </p:txBody>
      </p:sp>
      <p:sp>
        <p:nvSpPr>
          <p:cNvPr id="270" name="TextBox 269">
            <a:extLst>
              <a:ext uri="{FF2B5EF4-FFF2-40B4-BE49-F238E27FC236}">
                <a16:creationId xmlns:a16="http://schemas.microsoft.com/office/drawing/2014/main" id="{E0F09BAB-BDA1-D79F-31DD-2E022C38A3BF}"/>
              </a:ext>
            </a:extLst>
          </p:cNvPr>
          <p:cNvSpPr txBox="1"/>
          <p:nvPr/>
        </p:nvSpPr>
        <p:spPr>
          <a:xfrm>
            <a:off x="9081491" y="4875625"/>
            <a:ext cx="1510300" cy="369332"/>
          </a:xfrm>
          <a:prstGeom prst="rect">
            <a:avLst/>
          </a:prstGeom>
          <a:noFill/>
        </p:spPr>
        <p:txBody>
          <a:bodyPr wrap="square" rtlCol="0">
            <a:spAutoFit/>
          </a:bodyPr>
          <a:lstStyle/>
          <a:p>
            <a:pPr algn="ctr"/>
            <a:r>
              <a:rPr lang="en-IT"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OUTPUT</a:t>
            </a:r>
          </a:p>
        </p:txBody>
      </p:sp>
      <p:sp>
        <p:nvSpPr>
          <p:cNvPr id="271" name="TextBox 270">
            <a:extLst>
              <a:ext uri="{FF2B5EF4-FFF2-40B4-BE49-F238E27FC236}">
                <a16:creationId xmlns:a16="http://schemas.microsoft.com/office/drawing/2014/main" id="{F95185AA-80B4-D483-15C1-73C787C95174}"/>
              </a:ext>
            </a:extLst>
          </p:cNvPr>
          <p:cNvSpPr txBox="1"/>
          <p:nvPr/>
        </p:nvSpPr>
        <p:spPr>
          <a:xfrm>
            <a:off x="6701393" y="2475814"/>
            <a:ext cx="596016" cy="369332"/>
          </a:xfrm>
          <a:prstGeom prst="rect">
            <a:avLst/>
          </a:prstGeom>
          <a:noFill/>
        </p:spPr>
        <p:txBody>
          <a:bodyPr wrap="square" rtlCol="0">
            <a:spAutoFit/>
          </a:bodyPr>
          <a:lstStyle/>
          <a:p>
            <a:r>
              <a:rPr lang="en-IT" dirty="0">
                <a:solidFill>
                  <a:srgbClr val="E2E2E2"/>
                </a:solidFill>
              </a:rPr>
              <a:t>osc</a:t>
            </a:r>
          </a:p>
        </p:txBody>
      </p:sp>
      <p:sp>
        <p:nvSpPr>
          <p:cNvPr id="272" name="TextBox 271">
            <a:extLst>
              <a:ext uri="{FF2B5EF4-FFF2-40B4-BE49-F238E27FC236}">
                <a16:creationId xmlns:a16="http://schemas.microsoft.com/office/drawing/2014/main" id="{AEAD6E86-E28B-02C1-8494-F663F3FE0CB4}"/>
              </a:ext>
            </a:extLst>
          </p:cNvPr>
          <p:cNvSpPr txBox="1"/>
          <p:nvPr/>
        </p:nvSpPr>
        <p:spPr>
          <a:xfrm>
            <a:off x="8604000" y="2476800"/>
            <a:ext cx="596016" cy="369332"/>
          </a:xfrm>
          <a:prstGeom prst="rect">
            <a:avLst/>
          </a:prstGeom>
          <a:noFill/>
        </p:spPr>
        <p:txBody>
          <a:bodyPr wrap="square" rtlCol="0">
            <a:spAutoFit/>
          </a:bodyPr>
          <a:lstStyle/>
          <a:p>
            <a:r>
              <a:rPr lang="en-IT" dirty="0">
                <a:solidFill>
                  <a:srgbClr val="E2E2E2"/>
                </a:solidFill>
              </a:rPr>
              <a:t>osc</a:t>
            </a:r>
          </a:p>
        </p:txBody>
      </p:sp>
      <p:sp>
        <p:nvSpPr>
          <p:cNvPr id="295" name="TextBox 294">
            <a:extLst>
              <a:ext uri="{FF2B5EF4-FFF2-40B4-BE49-F238E27FC236}">
                <a16:creationId xmlns:a16="http://schemas.microsoft.com/office/drawing/2014/main" id="{4A39ED4B-42D4-894C-032D-514B1D1D826D}"/>
              </a:ext>
            </a:extLst>
          </p:cNvPr>
          <p:cNvSpPr txBox="1"/>
          <p:nvPr/>
        </p:nvSpPr>
        <p:spPr>
          <a:xfrm>
            <a:off x="890337" y="752536"/>
            <a:ext cx="2202847" cy="461665"/>
          </a:xfrm>
          <a:prstGeom prst="rect">
            <a:avLst/>
          </a:prstGeom>
          <a:noFill/>
        </p:spPr>
        <p:txBody>
          <a:bodyPr wrap="none" rtlCol="0">
            <a:spAutoFit/>
          </a:bodyPr>
          <a:lstStyle/>
          <a:p>
            <a:r>
              <a:rPr lang="en-IT" sz="2400" b="1"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FLOWCHART</a:t>
            </a:r>
          </a:p>
        </p:txBody>
      </p:sp>
      <p:cxnSp>
        <p:nvCxnSpPr>
          <p:cNvPr id="5" name="Straight Arrow Connector 4">
            <a:extLst>
              <a:ext uri="{FF2B5EF4-FFF2-40B4-BE49-F238E27FC236}">
                <a16:creationId xmlns:a16="http://schemas.microsoft.com/office/drawing/2014/main" id="{281F5FAB-1A6D-2505-9942-BE962093D796}"/>
              </a:ext>
            </a:extLst>
          </p:cNvPr>
          <p:cNvCxnSpPr>
            <a:cxnSpLocks/>
          </p:cNvCxnSpPr>
          <p:nvPr/>
        </p:nvCxnSpPr>
        <p:spPr>
          <a:xfrm>
            <a:off x="5310000" y="3387600"/>
            <a:ext cx="0" cy="1032708"/>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0B5CB006-D597-DF6A-31B3-7390B5E4D72A}"/>
              </a:ext>
            </a:extLst>
          </p:cNvPr>
          <p:cNvCxnSpPr>
            <a:cxnSpLocks/>
          </p:cNvCxnSpPr>
          <p:nvPr/>
        </p:nvCxnSpPr>
        <p:spPr>
          <a:xfrm>
            <a:off x="5310000" y="1882800"/>
            <a:ext cx="0" cy="435600"/>
          </a:xfrm>
          <a:prstGeom prst="straightConnector1">
            <a:avLst/>
          </a:prstGeom>
          <a:ln w="12700">
            <a:solidFill>
              <a:srgbClr val="E2E2E2"/>
            </a:solidFill>
            <a:headEnd type="none" w="sm" len="sm"/>
            <a:tailEnd type="none" w="med" len="sm"/>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AFD5FE9E-E0A6-EC4C-C1A5-A7CAEB09BF51}"/>
              </a:ext>
            </a:extLst>
          </p:cNvPr>
          <p:cNvCxnSpPr>
            <a:cxnSpLocks/>
          </p:cNvCxnSpPr>
          <p:nvPr/>
        </p:nvCxnSpPr>
        <p:spPr>
          <a:xfrm flipH="1">
            <a:off x="5309999" y="1887424"/>
            <a:ext cx="4510800" cy="0"/>
          </a:xfrm>
          <a:prstGeom prst="straightConnector1">
            <a:avLst/>
          </a:prstGeom>
          <a:ln w="12700">
            <a:solidFill>
              <a:srgbClr val="E2E2E2"/>
            </a:solidFill>
            <a:headEnd type="none" w="sm" len="sm"/>
            <a:tailEnd type="none" w="med" len="sm"/>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A11A8B43-352C-A5DE-CE42-63C679451C52}"/>
              </a:ext>
            </a:extLst>
          </p:cNvPr>
          <p:cNvCxnSpPr>
            <a:cxnSpLocks/>
          </p:cNvCxnSpPr>
          <p:nvPr/>
        </p:nvCxnSpPr>
        <p:spPr>
          <a:xfrm>
            <a:off x="9823511" y="1880722"/>
            <a:ext cx="0" cy="437028"/>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D549C3F5-F1AC-7E21-192F-315D89F95ADD}"/>
              </a:ext>
            </a:extLst>
          </p:cNvPr>
          <p:cNvSpPr txBox="1"/>
          <p:nvPr/>
        </p:nvSpPr>
        <p:spPr>
          <a:xfrm>
            <a:off x="7344000" y="1432292"/>
            <a:ext cx="596016" cy="369332"/>
          </a:xfrm>
          <a:prstGeom prst="rect">
            <a:avLst/>
          </a:prstGeom>
          <a:noFill/>
        </p:spPr>
        <p:txBody>
          <a:bodyPr wrap="square" rtlCol="0">
            <a:spAutoFit/>
          </a:bodyPr>
          <a:lstStyle/>
          <a:p>
            <a:r>
              <a:rPr lang="en-IT" dirty="0">
                <a:solidFill>
                  <a:srgbClr val="E2E2E2"/>
                </a:solidFill>
              </a:rPr>
              <a:t>osc</a:t>
            </a:r>
          </a:p>
        </p:txBody>
      </p:sp>
    </p:spTree>
    <p:extLst>
      <p:ext uri="{BB962C8B-B14F-4D97-AF65-F5344CB8AC3E}">
        <p14:creationId xmlns:p14="http://schemas.microsoft.com/office/powerpoint/2010/main" val="830929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46" name="Oval 245">
            <a:extLst>
              <a:ext uri="{FF2B5EF4-FFF2-40B4-BE49-F238E27FC236}">
                <a16:creationId xmlns:a16="http://schemas.microsoft.com/office/drawing/2014/main" id="{DCA393A5-6BD8-D62E-E0ED-74F4AC09405E}"/>
              </a:ext>
            </a:extLst>
          </p:cNvPr>
          <p:cNvSpPr>
            <a:spLocks noChangeAspect="1"/>
          </p:cNvSpPr>
          <p:nvPr/>
        </p:nvSpPr>
        <p:spPr>
          <a:xfrm>
            <a:off x="10716957" y="15104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3" name="Oval 212">
            <a:extLst>
              <a:ext uri="{FF2B5EF4-FFF2-40B4-BE49-F238E27FC236}">
                <a16:creationId xmlns:a16="http://schemas.microsoft.com/office/drawing/2014/main" id="{8E5B7FE3-025E-F2CA-B979-D2C2FF9D3DC6}"/>
              </a:ext>
            </a:extLst>
          </p:cNvPr>
          <p:cNvSpPr>
            <a:spLocks noChangeAspect="1"/>
          </p:cNvSpPr>
          <p:nvPr/>
        </p:nvSpPr>
        <p:spPr>
          <a:xfrm>
            <a:off x="1395666" y="6023742"/>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3" name="Oval 102">
            <a:extLst>
              <a:ext uri="{FF2B5EF4-FFF2-40B4-BE49-F238E27FC236}">
                <a16:creationId xmlns:a16="http://schemas.microsoft.com/office/drawing/2014/main" id="{8E9F232B-9C3A-0503-857F-79B2FF274606}"/>
              </a:ext>
            </a:extLst>
          </p:cNvPr>
          <p:cNvSpPr>
            <a:spLocks noChangeAspect="1"/>
          </p:cNvSpPr>
          <p:nvPr/>
        </p:nvSpPr>
        <p:spPr>
          <a:xfrm>
            <a:off x="996337" y="5779938"/>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 name="Oval 11">
            <a:extLst>
              <a:ext uri="{FF2B5EF4-FFF2-40B4-BE49-F238E27FC236}">
                <a16:creationId xmlns:a16="http://schemas.microsoft.com/office/drawing/2014/main" id="{C8E3690D-90BD-7E3B-203B-503B1E039068}"/>
              </a:ext>
            </a:extLst>
          </p:cNvPr>
          <p:cNvSpPr>
            <a:spLocks noChangeAspect="1"/>
          </p:cNvSpPr>
          <p:nvPr/>
        </p:nvSpPr>
        <p:spPr>
          <a:xfrm>
            <a:off x="6994765" y="621139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 name="Oval 6">
            <a:extLst>
              <a:ext uri="{FF2B5EF4-FFF2-40B4-BE49-F238E27FC236}">
                <a16:creationId xmlns:a16="http://schemas.microsoft.com/office/drawing/2014/main" id="{CC4F266C-E651-E6F1-FCCF-8F5C14DAFF8C}"/>
              </a:ext>
            </a:extLst>
          </p:cNvPr>
          <p:cNvSpPr>
            <a:spLocks noChangeAspect="1"/>
          </p:cNvSpPr>
          <p:nvPr/>
        </p:nvSpPr>
        <p:spPr>
          <a:xfrm>
            <a:off x="11482979" y="504086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 name="Oval 12">
            <a:extLst>
              <a:ext uri="{FF2B5EF4-FFF2-40B4-BE49-F238E27FC236}">
                <a16:creationId xmlns:a16="http://schemas.microsoft.com/office/drawing/2014/main" id="{9B1B9B58-3B9E-B6F8-D8C4-F8987B7B1BEF}"/>
              </a:ext>
            </a:extLst>
          </p:cNvPr>
          <p:cNvSpPr>
            <a:spLocks noChangeAspect="1"/>
          </p:cNvSpPr>
          <p:nvPr/>
        </p:nvSpPr>
        <p:spPr>
          <a:xfrm rot="3268785">
            <a:off x="8580259" y="61795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2" name="Oval 201">
            <a:extLst>
              <a:ext uri="{FF2B5EF4-FFF2-40B4-BE49-F238E27FC236}">
                <a16:creationId xmlns:a16="http://schemas.microsoft.com/office/drawing/2014/main" id="{409C8182-15ED-4725-E081-94E8C85E5005}"/>
              </a:ext>
            </a:extLst>
          </p:cNvPr>
          <p:cNvSpPr>
            <a:spLocks noChangeAspect="1"/>
          </p:cNvSpPr>
          <p:nvPr/>
        </p:nvSpPr>
        <p:spPr>
          <a:xfrm rot="3268785">
            <a:off x="11295103" y="59346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 name="Oval 3">
            <a:extLst>
              <a:ext uri="{FF2B5EF4-FFF2-40B4-BE49-F238E27FC236}">
                <a16:creationId xmlns:a16="http://schemas.microsoft.com/office/drawing/2014/main" id="{60C8EE28-B540-EE78-3506-70ACA250DA04}"/>
              </a:ext>
            </a:extLst>
          </p:cNvPr>
          <p:cNvSpPr>
            <a:spLocks noChangeAspect="1"/>
          </p:cNvSpPr>
          <p:nvPr/>
        </p:nvSpPr>
        <p:spPr>
          <a:xfrm rot="3268785">
            <a:off x="9931099" y="611573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0" name="Oval 49">
            <a:extLst>
              <a:ext uri="{FF2B5EF4-FFF2-40B4-BE49-F238E27FC236}">
                <a16:creationId xmlns:a16="http://schemas.microsoft.com/office/drawing/2014/main" id="{86107ED7-F42B-A5A6-D0F3-0E503619A401}"/>
              </a:ext>
            </a:extLst>
          </p:cNvPr>
          <p:cNvSpPr>
            <a:spLocks noChangeAspect="1"/>
          </p:cNvSpPr>
          <p:nvPr/>
        </p:nvSpPr>
        <p:spPr>
          <a:xfrm>
            <a:off x="3359503" y="1610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4" name="Oval 53">
            <a:extLst>
              <a:ext uri="{FF2B5EF4-FFF2-40B4-BE49-F238E27FC236}">
                <a16:creationId xmlns:a16="http://schemas.microsoft.com/office/drawing/2014/main" id="{075318E8-761F-6829-16C9-2A07CDFE8AD4}"/>
              </a:ext>
            </a:extLst>
          </p:cNvPr>
          <p:cNvSpPr>
            <a:spLocks noChangeAspect="1"/>
          </p:cNvSpPr>
          <p:nvPr/>
        </p:nvSpPr>
        <p:spPr>
          <a:xfrm>
            <a:off x="2753434" y="136278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3" name="Oval 292">
            <a:extLst>
              <a:ext uri="{FF2B5EF4-FFF2-40B4-BE49-F238E27FC236}">
                <a16:creationId xmlns:a16="http://schemas.microsoft.com/office/drawing/2014/main" id="{D0302D78-207B-4E62-1115-C041A06E03AD}"/>
              </a:ext>
            </a:extLst>
          </p:cNvPr>
          <p:cNvSpPr>
            <a:spLocks noChangeAspect="1"/>
          </p:cNvSpPr>
          <p:nvPr/>
        </p:nvSpPr>
        <p:spPr>
          <a:xfrm>
            <a:off x="1265028" y="68626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2" name="Oval 241">
            <a:extLst>
              <a:ext uri="{FF2B5EF4-FFF2-40B4-BE49-F238E27FC236}">
                <a16:creationId xmlns:a16="http://schemas.microsoft.com/office/drawing/2014/main" id="{E6CE3029-BFEB-4D7C-1665-1306FD595149}"/>
              </a:ext>
            </a:extLst>
          </p:cNvPr>
          <p:cNvSpPr>
            <a:spLocks noChangeAspect="1"/>
          </p:cNvSpPr>
          <p:nvPr/>
        </p:nvSpPr>
        <p:spPr>
          <a:xfrm>
            <a:off x="1029186"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7" name="Oval 236">
            <a:extLst>
              <a:ext uri="{FF2B5EF4-FFF2-40B4-BE49-F238E27FC236}">
                <a16:creationId xmlns:a16="http://schemas.microsoft.com/office/drawing/2014/main" id="{B50A119B-94EE-1CEF-CF52-EF9CC4D9271C}"/>
              </a:ext>
            </a:extLst>
          </p:cNvPr>
          <p:cNvSpPr>
            <a:spLocks noChangeAspect="1"/>
          </p:cNvSpPr>
          <p:nvPr/>
        </p:nvSpPr>
        <p:spPr>
          <a:xfrm>
            <a:off x="1842386" y="106009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3" name="Oval 272">
            <a:extLst>
              <a:ext uri="{FF2B5EF4-FFF2-40B4-BE49-F238E27FC236}">
                <a16:creationId xmlns:a16="http://schemas.microsoft.com/office/drawing/2014/main" id="{2E0BBB53-19DF-7331-160B-961425CCC17B}"/>
              </a:ext>
            </a:extLst>
          </p:cNvPr>
          <p:cNvSpPr>
            <a:spLocks noChangeAspect="1"/>
          </p:cNvSpPr>
          <p:nvPr/>
        </p:nvSpPr>
        <p:spPr>
          <a:xfrm>
            <a:off x="2544135" y="39552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0" name="Oval 239">
            <a:extLst>
              <a:ext uri="{FF2B5EF4-FFF2-40B4-BE49-F238E27FC236}">
                <a16:creationId xmlns:a16="http://schemas.microsoft.com/office/drawing/2014/main" id="{3DC72947-5239-1FE0-73B6-BFCBCCAE0E10}"/>
              </a:ext>
            </a:extLst>
          </p:cNvPr>
          <p:cNvSpPr>
            <a:spLocks noChangeAspect="1"/>
          </p:cNvSpPr>
          <p:nvPr/>
        </p:nvSpPr>
        <p:spPr>
          <a:xfrm>
            <a:off x="4018798" y="115341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1" name="Oval 190">
            <a:extLst>
              <a:ext uri="{FF2B5EF4-FFF2-40B4-BE49-F238E27FC236}">
                <a16:creationId xmlns:a16="http://schemas.microsoft.com/office/drawing/2014/main" id="{3C0BD570-B24B-7F64-4CD4-218B0EDB7774}"/>
              </a:ext>
            </a:extLst>
          </p:cNvPr>
          <p:cNvSpPr>
            <a:spLocks noChangeAspect="1"/>
          </p:cNvSpPr>
          <p:nvPr/>
        </p:nvSpPr>
        <p:spPr>
          <a:xfrm>
            <a:off x="711201" y="337566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1" name="Oval 40">
            <a:extLst>
              <a:ext uri="{FF2B5EF4-FFF2-40B4-BE49-F238E27FC236}">
                <a16:creationId xmlns:a16="http://schemas.microsoft.com/office/drawing/2014/main" id="{CB3474FB-4851-8230-3A0E-CDCC1C892914}"/>
              </a:ext>
            </a:extLst>
          </p:cNvPr>
          <p:cNvSpPr>
            <a:spLocks noChangeAspect="1"/>
          </p:cNvSpPr>
          <p:nvPr/>
        </p:nvSpPr>
        <p:spPr>
          <a:xfrm>
            <a:off x="5220587" y="41838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2" name="Oval 281">
            <a:extLst>
              <a:ext uri="{FF2B5EF4-FFF2-40B4-BE49-F238E27FC236}">
                <a16:creationId xmlns:a16="http://schemas.microsoft.com/office/drawing/2014/main" id="{6F076AFC-13DF-EB73-F138-60ABDADFFE46}"/>
              </a:ext>
            </a:extLst>
          </p:cNvPr>
          <p:cNvSpPr>
            <a:spLocks noChangeAspect="1"/>
          </p:cNvSpPr>
          <p:nvPr/>
        </p:nvSpPr>
        <p:spPr>
          <a:xfrm>
            <a:off x="11624875" y="390550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7" name="Oval 276">
            <a:extLst>
              <a:ext uri="{FF2B5EF4-FFF2-40B4-BE49-F238E27FC236}">
                <a16:creationId xmlns:a16="http://schemas.microsoft.com/office/drawing/2014/main" id="{2ABA6668-CFDD-FED9-2C74-E058F26843B5}"/>
              </a:ext>
            </a:extLst>
          </p:cNvPr>
          <p:cNvSpPr>
            <a:spLocks noChangeAspect="1"/>
          </p:cNvSpPr>
          <p:nvPr/>
        </p:nvSpPr>
        <p:spPr>
          <a:xfrm>
            <a:off x="9611865" y="4553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8" name="Oval 277">
            <a:extLst>
              <a:ext uri="{FF2B5EF4-FFF2-40B4-BE49-F238E27FC236}">
                <a16:creationId xmlns:a16="http://schemas.microsoft.com/office/drawing/2014/main" id="{5CB47E8A-975F-A04C-41D4-3F8EB3B06B70}"/>
              </a:ext>
            </a:extLst>
          </p:cNvPr>
          <p:cNvSpPr>
            <a:spLocks noChangeAspect="1"/>
          </p:cNvSpPr>
          <p:nvPr/>
        </p:nvSpPr>
        <p:spPr>
          <a:xfrm>
            <a:off x="8469934" y="6225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9" name="Oval 278">
            <a:extLst>
              <a:ext uri="{FF2B5EF4-FFF2-40B4-BE49-F238E27FC236}">
                <a16:creationId xmlns:a16="http://schemas.microsoft.com/office/drawing/2014/main" id="{5342AC89-52DE-53E9-045E-3B4408350315}"/>
              </a:ext>
            </a:extLst>
          </p:cNvPr>
          <p:cNvSpPr>
            <a:spLocks noChangeAspect="1"/>
          </p:cNvSpPr>
          <p:nvPr/>
        </p:nvSpPr>
        <p:spPr>
          <a:xfrm>
            <a:off x="11543156" y="274015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9" name="Oval 188">
            <a:extLst>
              <a:ext uri="{FF2B5EF4-FFF2-40B4-BE49-F238E27FC236}">
                <a16:creationId xmlns:a16="http://schemas.microsoft.com/office/drawing/2014/main" id="{AD47A386-3D8D-49F9-E47E-EF9216CC4E0E}"/>
              </a:ext>
            </a:extLst>
          </p:cNvPr>
          <p:cNvSpPr>
            <a:spLocks noChangeAspect="1"/>
          </p:cNvSpPr>
          <p:nvPr/>
        </p:nvSpPr>
        <p:spPr>
          <a:xfrm>
            <a:off x="4735337" y="8159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7" name="Oval 206">
            <a:extLst>
              <a:ext uri="{FF2B5EF4-FFF2-40B4-BE49-F238E27FC236}">
                <a16:creationId xmlns:a16="http://schemas.microsoft.com/office/drawing/2014/main" id="{8A71CB2F-92A6-0204-B99C-89B410315F6E}"/>
              </a:ext>
            </a:extLst>
          </p:cNvPr>
          <p:cNvSpPr>
            <a:spLocks noChangeAspect="1"/>
          </p:cNvSpPr>
          <p:nvPr/>
        </p:nvSpPr>
        <p:spPr>
          <a:xfrm rot="3268785">
            <a:off x="3765964" y="64044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1" name="Oval 250">
            <a:extLst>
              <a:ext uri="{FF2B5EF4-FFF2-40B4-BE49-F238E27FC236}">
                <a16:creationId xmlns:a16="http://schemas.microsoft.com/office/drawing/2014/main" id="{BFE04514-9813-1C35-F605-12CF32F9C41E}"/>
              </a:ext>
            </a:extLst>
          </p:cNvPr>
          <p:cNvSpPr>
            <a:spLocks noChangeAspect="1"/>
          </p:cNvSpPr>
          <p:nvPr/>
        </p:nvSpPr>
        <p:spPr>
          <a:xfrm rot="3268785">
            <a:off x="5256024" y="63185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6" name="Oval 145">
            <a:extLst>
              <a:ext uri="{FF2B5EF4-FFF2-40B4-BE49-F238E27FC236}">
                <a16:creationId xmlns:a16="http://schemas.microsoft.com/office/drawing/2014/main" id="{72326CDC-216B-7352-DF96-8E030C4696A0}"/>
              </a:ext>
            </a:extLst>
          </p:cNvPr>
          <p:cNvSpPr>
            <a:spLocks noChangeAspect="1"/>
          </p:cNvSpPr>
          <p:nvPr/>
        </p:nvSpPr>
        <p:spPr>
          <a:xfrm>
            <a:off x="5033855" y="14471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1" name="Oval 240">
            <a:extLst>
              <a:ext uri="{FF2B5EF4-FFF2-40B4-BE49-F238E27FC236}">
                <a16:creationId xmlns:a16="http://schemas.microsoft.com/office/drawing/2014/main" id="{9551A1AC-9B3C-3570-855C-3495D2978821}"/>
              </a:ext>
            </a:extLst>
          </p:cNvPr>
          <p:cNvSpPr>
            <a:spLocks noChangeAspect="1"/>
          </p:cNvSpPr>
          <p:nvPr/>
        </p:nvSpPr>
        <p:spPr>
          <a:xfrm>
            <a:off x="5135147" y="9537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9" name="Oval 148">
            <a:extLst>
              <a:ext uri="{FF2B5EF4-FFF2-40B4-BE49-F238E27FC236}">
                <a16:creationId xmlns:a16="http://schemas.microsoft.com/office/drawing/2014/main" id="{62DDCBB9-C294-6BC4-EEB2-A4DA6092CDA2}"/>
              </a:ext>
            </a:extLst>
          </p:cNvPr>
          <p:cNvSpPr>
            <a:spLocks noChangeAspect="1"/>
          </p:cNvSpPr>
          <p:nvPr/>
        </p:nvSpPr>
        <p:spPr>
          <a:xfrm>
            <a:off x="6713702" y="84755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3" name="Oval 242">
            <a:extLst>
              <a:ext uri="{FF2B5EF4-FFF2-40B4-BE49-F238E27FC236}">
                <a16:creationId xmlns:a16="http://schemas.microsoft.com/office/drawing/2014/main" id="{6E966C8B-A1C2-EF10-91C8-62A6995669B0}"/>
              </a:ext>
            </a:extLst>
          </p:cNvPr>
          <p:cNvSpPr>
            <a:spLocks noChangeAspect="1"/>
          </p:cNvSpPr>
          <p:nvPr/>
        </p:nvSpPr>
        <p:spPr>
          <a:xfrm>
            <a:off x="8211728" y="89327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7" name="Oval 246">
            <a:extLst>
              <a:ext uri="{FF2B5EF4-FFF2-40B4-BE49-F238E27FC236}">
                <a16:creationId xmlns:a16="http://schemas.microsoft.com/office/drawing/2014/main" id="{B750DC4C-173D-8CF5-5366-FF79CE1987AC}"/>
              </a:ext>
            </a:extLst>
          </p:cNvPr>
          <p:cNvSpPr>
            <a:spLocks noChangeAspect="1"/>
          </p:cNvSpPr>
          <p:nvPr/>
        </p:nvSpPr>
        <p:spPr>
          <a:xfrm>
            <a:off x="10465296" y="10186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8" name="Oval 247">
            <a:extLst>
              <a:ext uri="{FF2B5EF4-FFF2-40B4-BE49-F238E27FC236}">
                <a16:creationId xmlns:a16="http://schemas.microsoft.com/office/drawing/2014/main" id="{84A0E039-423D-260F-4437-2487E8C64BDB}"/>
              </a:ext>
            </a:extLst>
          </p:cNvPr>
          <p:cNvSpPr>
            <a:spLocks noChangeAspect="1"/>
          </p:cNvSpPr>
          <p:nvPr/>
        </p:nvSpPr>
        <p:spPr>
          <a:xfrm>
            <a:off x="11579156" y="131706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9" name="Oval 248">
            <a:extLst>
              <a:ext uri="{FF2B5EF4-FFF2-40B4-BE49-F238E27FC236}">
                <a16:creationId xmlns:a16="http://schemas.microsoft.com/office/drawing/2014/main" id="{15975944-F434-CF8F-6377-798E2CF9BAE6}"/>
              </a:ext>
            </a:extLst>
          </p:cNvPr>
          <p:cNvSpPr>
            <a:spLocks noChangeAspect="1"/>
          </p:cNvSpPr>
          <p:nvPr/>
        </p:nvSpPr>
        <p:spPr>
          <a:xfrm>
            <a:off x="11366349" y="19785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3" name="Oval 32">
            <a:extLst>
              <a:ext uri="{FF2B5EF4-FFF2-40B4-BE49-F238E27FC236}">
                <a16:creationId xmlns:a16="http://schemas.microsoft.com/office/drawing/2014/main" id="{C40AE68B-B17C-148A-A124-AE24B6388127}"/>
              </a:ext>
            </a:extLst>
          </p:cNvPr>
          <p:cNvSpPr>
            <a:spLocks noChangeAspect="1"/>
          </p:cNvSpPr>
          <p:nvPr/>
        </p:nvSpPr>
        <p:spPr>
          <a:xfrm>
            <a:off x="9523904" y="100564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5" name="Oval 34">
            <a:extLst>
              <a:ext uri="{FF2B5EF4-FFF2-40B4-BE49-F238E27FC236}">
                <a16:creationId xmlns:a16="http://schemas.microsoft.com/office/drawing/2014/main" id="{52F51F3F-F9A2-39AB-3E35-2B63730755BD}"/>
              </a:ext>
            </a:extLst>
          </p:cNvPr>
          <p:cNvSpPr>
            <a:spLocks noChangeAspect="1"/>
          </p:cNvSpPr>
          <p:nvPr/>
        </p:nvSpPr>
        <p:spPr>
          <a:xfrm>
            <a:off x="10726808" y="1926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2" name="Oval 41">
            <a:extLst>
              <a:ext uri="{FF2B5EF4-FFF2-40B4-BE49-F238E27FC236}">
                <a16:creationId xmlns:a16="http://schemas.microsoft.com/office/drawing/2014/main" id="{7A71DFB6-55C0-A620-43F5-8A558805866B}"/>
              </a:ext>
            </a:extLst>
          </p:cNvPr>
          <p:cNvSpPr>
            <a:spLocks noChangeAspect="1"/>
          </p:cNvSpPr>
          <p:nvPr/>
        </p:nvSpPr>
        <p:spPr>
          <a:xfrm>
            <a:off x="10915823" y="200578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0" name="Oval 79">
            <a:extLst>
              <a:ext uri="{FF2B5EF4-FFF2-40B4-BE49-F238E27FC236}">
                <a16:creationId xmlns:a16="http://schemas.microsoft.com/office/drawing/2014/main" id="{51D8108B-C3B5-EB7C-AB80-F7E502718C22}"/>
              </a:ext>
            </a:extLst>
          </p:cNvPr>
          <p:cNvSpPr>
            <a:spLocks noChangeAspect="1"/>
          </p:cNvSpPr>
          <p:nvPr/>
        </p:nvSpPr>
        <p:spPr>
          <a:xfrm>
            <a:off x="588381" y="606425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1" name="Oval 110">
            <a:extLst>
              <a:ext uri="{FF2B5EF4-FFF2-40B4-BE49-F238E27FC236}">
                <a16:creationId xmlns:a16="http://schemas.microsoft.com/office/drawing/2014/main" id="{A900DEB2-ED30-B198-A06B-68B655BF2DA8}"/>
              </a:ext>
            </a:extLst>
          </p:cNvPr>
          <p:cNvSpPr>
            <a:spLocks noChangeAspect="1"/>
          </p:cNvSpPr>
          <p:nvPr/>
        </p:nvSpPr>
        <p:spPr>
          <a:xfrm>
            <a:off x="7233484" y="1146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1" name="Oval 150">
            <a:extLst>
              <a:ext uri="{FF2B5EF4-FFF2-40B4-BE49-F238E27FC236}">
                <a16:creationId xmlns:a16="http://schemas.microsoft.com/office/drawing/2014/main" id="{059745A0-A865-EF6D-D69E-A9BC20AF9DF3}"/>
              </a:ext>
            </a:extLst>
          </p:cNvPr>
          <p:cNvSpPr>
            <a:spLocks noChangeAspect="1"/>
          </p:cNvSpPr>
          <p:nvPr/>
        </p:nvSpPr>
        <p:spPr>
          <a:xfrm>
            <a:off x="11593854" y="5831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1" name="Rectangle 180">
            <a:extLst>
              <a:ext uri="{FF2B5EF4-FFF2-40B4-BE49-F238E27FC236}">
                <a16:creationId xmlns:a16="http://schemas.microsoft.com/office/drawing/2014/main" id="{C2370D4F-2F35-C869-36F5-B45F5CD88A45}"/>
              </a:ext>
            </a:extLst>
          </p:cNvPr>
          <p:cNvSpPr/>
          <p:nvPr/>
        </p:nvSpPr>
        <p:spPr>
          <a:xfrm>
            <a:off x="-1743634" y="-1164520"/>
            <a:ext cx="14782800" cy="9046575"/>
          </a:xfrm>
          <a:prstGeom prst="rect">
            <a:avLst/>
          </a:prstGeom>
          <a:solidFill>
            <a:schemeClr val="tx1">
              <a:alpha val="4508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IT" dirty="0"/>
          </a:p>
        </p:txBody>
      </p:sp>
      <p:sp>
        <p:nvSpPr>
          <p:cNvPr id="190" name="Oval 189">
            <a:extLst>
              <a:ext uri="{FF2B5EF4-FFF2-40B4-BE49-F238E27FC236}">
                <a16:creationId xmlns:a16="http://schemas.microsoft.com/office/drawing/2014/main" id="{EC8959DD-C18D-0F36-5248-52A17EC12E0B}"/>
              </a:ext>
            </a:extLst>
          </p:cNvPr>
          <p:cNvSpPr>
            <a:spLocks noChangeAspect="1"/>
          </p:cNvSpPr>
          <p:nvPr/>
        </p:nvSpPr>
        <p:spPr>
          <a:xfrm>
            <a:off x="5533945" y="12036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0" name="Oval 209">
            <a:extLst>
              <a:ext uri="{FF2B5EF4-FFF2-40B4-BE49-F238E27FC236}">
                <a16:creationId xmlns:a16="http://schemas.microsoft.com/office/drawing/2014/main" id="{E6147D08-2D8A-96E4-E5BD-76547F224777}"/>
              </a:ext>
            </a:extLst>
          </p:cNvPr>
          <p:cNvSpPr>
            <a:spLocks noChangeAspect="1"/>
          </p:cNvSpPr>
          <p:nvPr/>
        </p:nvSpPr>
        <p:spPr>
          <a:xfrm rot="3268785">
            <a:off x="847252" y="543054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1" name="Oval 210">
            <a:extLst>
              <a:ext uri="{FF2B5EF4-FFF2-40B4-BE49-F238E27FC236}">
                <a16:creationId xmlns:a16="http://schemas.microsoft.com/office/drawing/2014/main" id="{A06CC250-E088-9590-118E-FEFD7EADC7CC}"/>
              </a:ext>
            </a:extLst>
          </p:cNvPr>
          <p:cNvSpPr>
            <a:spLocks noChangeAspect="1"/>
          </p:cNvSpPr>
          <p:nvPr/>
        </p:nvSpPr>
        <p:spPr>
          <a:xfrm rot="3268785">
            <a:off x="1578358" y="4041848"/>
            <a:ext cx="36000"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2" name="Oval 211">
            <a:extLst>
              <a:ext uri="{FF2B5EF4-FFF2-40B4-BE49-F238E27FC236}">
                <a16:creationId xmlns:a16="http://schemas.microsoft.com/office/drawing/2014/main" id="{E80F36DF-260C-6A35-8769-7A20F42296A6}"/>
              </a:ext>
            </a:extLst>
          </p:cNvPr>
          <p:cNvSpPr>
            <a:spLocks noChangeAspect="1"/>
          </p:cNvSpPr>
          <p:nvPr/>
        </p:nvSpPr>
        <p:spPr>
          <a:xfrm rot="3268785">
            <a:off x="605179" y="44709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3" name="Oval 92">
            <a:extLst>
              <a:ext uri="{FF2B5EF4-FFF2-40B4-BE49-F238E27FC236}">
                <a16:creationId xmlns:a16="http://schemas.microsoft.com/office/drawing/2014/main" id="{21C361AE-6677-25D9-1A62-DCE9A9E85960}"/>
              </a:ext>
            </a:extLst>
          </p:cNvPr>
          <p:cNvSpPr>
            <a:spLocks noChangeAspect="1"/>
          </p:cNvSpPr>
          <p:nvPr/>
        </p:nvSpPr>
        <p:spPr>
          <a:xfrm>
            <a:off x="7597313" y="49450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 name="Oval 20">
            <a:extLst>
              <a:ext uri="{FF2B5EF4-FFF2-40B4-BE49-F238E27FC236}">
                <a16:creationId xmlns:a16="http://schemas.microsoft.com/office/drawing/2014/main" id="{3A7A7E22-22D9-41E9-5D10-14AA8E6C7E0C}"/>
              </a:ext>
            </a:extLst>
          </p:cNvPr>
          <p:cNvSpPr>
            <a:spLocks noChangeAspect="1"/>
          </p:cNvSpPr>
          <p:nvPr/>
        </p:nvSpPr>
        <p:spPr>
          <a:xfrm>
            <a:off x="1327053" y="4950797"/>
            <a:ext cx="86993"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 name="Oval 27">
            <a:extLst>
              <a:ext uri="{FF2B5EF4-FFF2-40B4-BE49-F238E27FC236}">
                <a16:creationId xmlns:a16="http://schemas.microsoft.com/office/drawing/2014/main" id="{74BC288F-6E02-E9B3-B691-F95D6017D828}"/>
              </a:ext>
            </a:extLst>
          </p:cNvPr>
          <p:cNvSpPr>
            <a:spLocks noChangeAspect="1"/>
          </p:cNvSpPr>
          <p:nvPr/>
        </p:nvSpPr>
        <p:spPr>
          <a:xfrm>
            <a:off x="1973538" y="606425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6" name="Oval 205">
            <a:extLst>
              <a:ext uri="{FF2B5EF4-FFF2-40B4-BE49-F238E27FC236}">
                <a16:creationId xmlns:a16="http://schemas.microsoft.com/office/drawing/2014/main" id="{F01959AD-14DA-F300-95B7-DF353CEDD367}"/>
              </a:ext>
            </a:extLst>
          </p:cNvPr>
          <p:cNvSpPr>
            <a:spLocks noChangeAspect="1"/>
          </p:cNvSpPr>
          <p:nvPr/>
        </p:nvSpPr>
        <p:spPr>
          <a:xfrm rot="3268785">
            <a:off x="1584088" y="5155453"/>
            <a:ext cx="45719" cy="46836"/>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7" name="Oval 286">
            <a:extLst>
              <a:ext uri="{FF2B5EF4-FFF2-40B4-BE49-F238E27FC236}">
                <a16:creationId xmlns:a16="http://schemas.microsoft.com/office/drawing/2014/main" id="{CCD60502-161E-E366-BD09-D240E18CEDA5}"/>
              </a:ext>
            </a:extLst>
          </p:cNvPr>
          <p:cNvSpPr>
            <a:spLocks noChangeAspect="1"/>
          </p:cNvSpPr>
          <p:nvPr/>
        </p:nvSpPr>
        <p:spPr>
          <a:xfrm>
            <a:off x="6951774" y="10965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8" name="Oval 287">
            <a:extLst>
              <a:ext uri="{FF2B5EF4-FFF2-40B4-BE49-F238E27FC236}">
                <a16:creationId xmlns:a16="http://schemas.microsoft.com/office/drawing/2014/main" id="{E5E740D9-3DC7-DED2-A03C-186A2F91661E}"/>
              </a:ext>
            </a:extLst>
          </p:cNvPr>
          <p:cNvSpPr>
            <a:spLocks noChangeAspect="1"/>
          </p:cNvSpPr>
          <p:nvPr/>
        </p:nvSpPr>
        <p:spPr>
          <a:xfrm>
            <a:off x="5900358" y="9794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grpSp>
        <p:nvGrpSpPr>
          <p:cNvPr id="126" name="Group 125">
            <a:extLst>
              <a:ext uri="{FF2B5EF4-FFF2-40B4-BE49-F238E27FC236}">
                <a16:creationId xmlns:a16="http://schemas.microsoft.com/office/drawing/2014/main" id="{197A1C47-89EC-685B-7562-31F15973AFAE}"/>
              </a:ext>
            </a:extLst>
          </p:cNvPr>
          <p:cNvGrpSpPr>
            <a:grpSpLocks noChangeAspect="1"/>
          </p:cNvGrpSpPr>
          <p:nvPr/>
        </p:nvGrpSpPr>
        <p:grpSpPr>
          <a:xfrm>
            <a:off x="-1178269" y="-1207010"/>
            <a:ext cx="2398010" cy="2401852"/>
            <a:chOff x="5608109" y="2418225"/>
            <a:chExt cx="660987" cy="662046"/>
          </a:xfrm>
        </p:grpSpPr>
        <p:sp>
          <p:nvSpPr>
            <p:cNvPr id="127" name="Oval 126">
              <a:extLst>
                <a:ext uri="{FF2B5EF4-FFF2-40B4-BE49-F238E27FC236}">
                  <a16:creationId xmlns:a16="http://schemas.microsoft.com/office/drawing/2014/main" id="{525ED302-984B-6666-9041-F297BB0A9A5D}"/>
                </a:ext>
              </a:extLst>
            </p:cNvPr>
            <p:cNvSpPr>
              <a:spLocks noChangeAspect="1"/>
            </p:cNvSpPr>
            <p:nvPr/>
          </p:nvSpPr>
          <p:spPr>
            <a:xfrm>
              <a:off x="5644047" y="2454692"/>
              <a:ext cx="589112" cy="589112"/>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63853">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8" name="Oval 127">
              <a:extLst>
                <a:ext uri="{FF2B5EF4-FFF2-40B4-BE49-F238E27FC236}">
                  <a16:creationId xmlns:a16="http://schemas.microsoft.com/office/drawing/2014/main" id="{4FDE2373-2959-31B1-6E1D-BFD73F2AD926}"/>
                </a:ext>
              </a:extLst>
            </p:cNvPr>
            <p:cNvSpPr>
              <a:spLocks noChangeAspect="1"/>
            </p:cNvSpPr>
            <p:nvPr/>
          </p:nvSpPr>
          <p:spPr>
            <a:xfrm>
              <a:off x="5608109" y="2418225"/>
              <a:ext cx="660987" cy="662046"/>
            </a:xfrm>
            <a:prstGeom prst="ellipse">
              <a:avLst/>
            </a:prstGeom>
            <a:noFill/>
            <a:ln w="15875" cap="flat">
              <a:solidFill>
                <a:schemeClr val="bg1">
                  <a:lumMod val="85000"/>
                  <a:alpha val="17292"/>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sp>
        <p:nvSpPr>
          <p:cNvPr id="3" name="Oval 2">
            <a:extLst>
              <a:ext uri="{FF2B5EF4-FFF2-40B4-BE49-F238E27FC236}">
                <a16:creationId xmlns:a16="http://schemas.microsoft.com/office/drawing/2014/main" id="{BA5035D8-4A87-E40F-160F-F3CD9B40AF7D}"/>
              </a:ext>
            </a:extLst>
          </p:cNvPr>
          <p:cNvSpPr>
            <a:spLocks noChangeAspect="1"/>
          </p:cNvSpPr>
          <p:nvPr/>
        </p:nvSpPr>
        <p:spPr>
          <a:xfrm>
            <a:off x="5854639" y="61885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 name="Oval 13">
            <a:extLst>
              <a:ext uri="{FF2B5EF4-FFF2-40B4-BE49-F238E27FC236}">
                <a16:creationId xmlns:a16="http://schemas.microsoft.com/office/drawing/2014/main" id="{B224EB40-27C4-195C-344F-6180BE251768}"/>
              </a:ext>
            </a:extLst>
          </p:cNvPr>
          <p:cNvSpPr>
            <a:spLocks noChangeAspect="1"/>
          </p:cNvSpPr>
          <p:nvPr/>
        </p:nvSpPr>
        <p:spPr>
          <a:xfrm>
            <a:off x="3511903" y="17632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 name="Oval 23">
            <a:extLst>
              <a:ext uri="{FF2B5EF4-FFF2-40B4-BE49-F238E27FC236}">
                <a16:creationId xmlns:a16="http://schemas.microsoft.com/office/drawing/2014/main" id="{97BC46B6-8F91-8C80-313C-C106A42501C5}"/>
              </a:ext>
            </a:extLst>
          </p:cNvPr>
          <p:cNvSpPr>
            <a:spLocks noChangeAspect="1"/>
          </p:cNvSpPr>
          <p:nvPr/>
        </p:nvSpPr>
        <p:spPr>
          <a:xfrm>
            <a:off x="7551594" y="640231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63" name="Oval 162">
            <a:extLst>
              <a:ext uri="{FF2B5EF4-FFF2-40B4-BE49-F238E27FC236}">
                <a16:creationId xmlns:a16="http://schemas.microsoft.com/office/drawing/2014/main" id="{29A823F4-5B54-8AA0-A2BC-E3F3ED344D9E}"/>
              </a:ext>
            </a:extLst>
          </p:cNvPr>
          <p:cNvSpPr>
            <a:spLocks noChangeAspect="1"/>
          </p:cNvSpPr>
          <p:nvPr/>
        </p:nvSpPr>
        <p:spPr>
          <a:xfrm rot="3268785">
            <a:off x="1381669" y="2903382"/>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3" name="Oval 262">
            <a:extLst>
              <a:ext uri="{FF2B5EF4-FFF2-40B4-BE49-F238E27FC236}">
                <a16:creationId xmlns:a16="http://schemas.microsoft.com/office/drawing/2014/main" id="{A0BE6317-8D91-25CB-A3E3-D375AAB6FDE1}"/>
              </a:ext>
            </a:extLst>
          </p:cNvPr>
          <p:cNvSpPr>
            <a:spLocks noChangeAspect="1"/>
          </p:cNvSpPr>
          <p:nvPr/>
        </p:nvSpPr>
        <p:spPr>
          <a:xfrm rot="3268785">
            <a:off x="10780803" y="65459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6" name="TextBox 5">
            <a:extLst>
              <a:ext uri="{FF2B5EF4-FFF2-40B4-BE49-F238E27FC236}">
                <a16:creationId xmlns:a16="http://schemas.microsoft.com/office/drawing/2014/main" id="{F227878C-4617-2106-AC73-577F05AF706B}"/>
              </a:ext>
            </a:extLst>
          </p:cNvPr>
          <p:cNvSpPr txBox="1"/>
          <p:nvPr/>
        </p:nvSpPr>
        <p:spPr>
          <a:xfrm>
            <a:off x="1167029" y="4056522"/>
            <a:ext cx="4264636" cy="1323439"/>
          </a:xfrm>
          <a:prstGeom prst="rect">
            <a:avLst/>
          </a:prstGeom>
          <a:noFill/>
        </p:spPr>
        <p:txBody>
          <a:bodyPr wrap="square" rtlCol="0">
            <a:spAutoFit/>
          </a:bodyPr>
          <a:lstStyle/>
          <a:p>
            <a:pPr algn="just"/>
            <a:r>
              <a:rPr lang="en-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Each user is assigned to a spherical </a:t>
            </a:r>
          </a:p>
          <a:p>
            <a:pPr algn="just"/>
            <a:r>
              <a:rPr lang="en-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3-D geometry, which position in space is translated from the user’s real life one, as well as the relative distance between one another</a:t>
            </a:r>
          </a:p>
        </p:txBody>
      </p:sp>
      <p:sp>
        <p:nvSpPr>
          <p:cNvPr id="8" name="TextBox 7">
            <a:extLst>
              <a:ext uri="{FF2B5EF4-FFF2-40B4-BE49-F238E27FC236}">
                <a16:creationId xmlns:a16="http://schemas.microsoft.com/office/drawing/2014/main" id="{1BB39FEE-8D6B-0F6A-AA3C-A6F8F69C344E}"/>
              </a:ext>
            </a:extLst>
          </p:cNvPr>
          <p:cNvSpPr txBox="1"/>
          <p:nvPr/>
        </p:nvSpPr>
        <p:spPr>
          <a:xfrm>
            <a:off x="6831483" y="2629318"/>
            <a:ext cx="4390391" cy="1077218"/>
          </a:xfrm>
          <a:prstGeom prst="rect">
            <a:avLst/>
          </a:prstGeom>
          <a:noFill/>
        </p:spPr>
        <p:txBody>
          <a:bodyPr wrap="square" rtlCol="0">
            <a:spAutoFit/>
          </a:bodyPr>
          <a:lstStyle/>
          <a:p>
            <a:r>
              <a:rPr lang="en-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Geometries instantiate point-cloud like figures, affected by turbulent forces to create more interesting shapes and movements</a:t>
            </a:r>
          </a:p>
        </p:txBody>
      </p:sp>
      <p:sp>
        <p:nvSpPr>
          <p:cNvPr id="9" name="TextBox 8">
            <a:extLst>
              <a:ext uri="{FF2B5EF4-FFF2-40B4-BE49-F238E27FC236}">
                <a16:creationId xmlns:a16="http://schemas.microsoft.com/office/drawing/2014/main" id="{57CDC996-6D07-7FC6-34AE-F4DC3EEFB8F8}"/>
              </a:ext>
            </a:extLst>
          </p:cNvPr>
          <p:cNvSpPr txBox="1"/>
          <p:nvPr/>
        </p:nvSpPr>
        <p:spPr>
          <a:xfrm>
            <a:off x="1200049" y="2757463"/>
            <a:ext cx="4110722" cy="584775"/>
          </a:xfrm>
          <a:prstGeom prst="rect">
            <a:avLst/>
          </a:prstGeom>
          <a:noFill/>
        </p:spPr>
        <p:txBody>
          <a:bodyPr wrap="square" rtlCol="0">
            <a:spAutoFit/>
          </a:bodyPr>
          <a:lstStyle/>
          <a:p>
            <a:r>
              <a:rPr lang="en-GB" sz="1600" dirty="0">
                <a:solidFill>
                  <a:srgbClr val="E2E2E2"/>
                </a:solidFill>
                <a:latin typeface="Copperplate" panose="02000504000000020004" pitchFamily="2" charset="77"/>
              </a:rPr>
              <a:t>The Users’ position detected and mapped from the spinal cord</a:t>
            </a:r>
            <a:endParaRPr lang="en-IT" sz="1600" dirty="0">
              <a:solidFill>
                <a:srgbClr val="E2E2E2"/>
              </a:solidFill>
              <a:latin typeface="Copperplate" panose="02000504000000020004" pitchFamily="2" charset="77"/>
            </a:endParaRPr>
          </a:p>
        </p:txBody>
      </p:sp>
      <p:sp>
        <p:nvSpPr>
          <p:cNvPr id="10" name="TextBox 9">
            <a:extLst>
              <a:ext uri="{FF2B5EF4-FFF2-40B4-BE49-F238E27FC236}">
                <a16:creationId xmlns:a16="http://schemas.microsoft.com/office/drawing/2014/main" id="{678A0F05-E64B-BA9D-6389-91964FACDA67}"/>
              </a:ext>
            </a:extLst>
          </p:cNvPr>
          <p:cNvSpPr txBox="1"/>
          <p:nvPr/>
        </p:nvSpPr>
        <p:spPr>
          <a:xfrm>
            <a:off x="6902933" y="4223687"/>
            <a:ext cx="4411761" cy="1323439"/>
          </a:xfrm>
          <a:prstGeom prst="rect">
            <a:avLst/>
          </a:prstGeom>
          <a:noFill/>
        </p:spPr>
        <p:txBody>
          <a:bodyPr wrap="square" rtlCol="0">
            <a:spAutoFit/>
          </a:bodyPr>
          <a:lstStyle/>
          <a:p>
            <a:r>
              <a:rPr lang="en-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The distance between users is mapped to control a 3-D noise applied to the boundaries of the each sphere, resulting in a progressively more shuttering effect of said boundaries</a:t>
            </a:r>
            <a:endParaRPr lang="en-IT" sz="1600" dirty="0"/>
          </a:p>
        </p:txBody>
      </p:sp>
      <p:sp>
        <p:nvSpPr>
          <p:cNvPr id="11" name="Rounded Rectangle 10">
            <a:extLst>
              <a:ext uri="{FF2B5EF4-FFF2-40B4-BE49-F238E27FC236}">
                <a16:creationId xmlns:a16="http://schemas.microsoft.com/office/drawing/2014/main" id="{383C32DA-DF30-7C7A-4C4F-1DFCAB85A33E}"/>
              </a:ext>
            </a:extLst>
          </p:cNvPr>
          <p:cNvSpPr/>
          <p:nvPr/>
        </p:nvSpPr>
        <p:spPr>
          <a:xfrm>
            <a:off x="1119479" y="2625897"/>
            <a:ext cx="4346519" cy="870457"/>
          </a:xfrm>
          <a:prstGeom prst="roundRect">
            <a:avLst/>
          </a:prstGeom>
          <a:noFill/>
          <a:ln w="12700">
            <a:solidFill>
              <a:srgbClr val="626582">
                <a:alpha val="7078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5" name="Rounded Rectangle 14">
            <a:extLst>
              <a:ext uri="{FF2B5EF4-FFF2-40B4-BE49-F238E27FC236}">
                <a16:creationId xmlns:a16="http://schemas.microsoft.com/office/drawing/2014/main" id="{C58BDCC3-D5A8-0772-BF95-AF9AC97EAC4D}"/>
              </a:ext>
            </a:extLst>
          </p:cNvPr>
          <p:cNvSpPr/>
          <p:nvPr/>
        </p:nvSpPr>
        <p:spPr>
          <a:xfrm>
            <a:off x="1059578" y="3884350"/>
            <a:ext cx="4492747" cy="1575666"/>
          </a:xfrm>
          <a:prstGeom prst="roundRect">
            <a:avLst/>
          </a:prstGeom>
          <a:noFill/>
          <a:ln w="12700">
            <a:solidFill>
              <a:srgbClr val="626582">
                <a:alpha val="7078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8" name="Rounded Rectangle 17">
            <a:extLst>
              <a:ext uri="{FF2B5EF4-FFF2-40B4-BE49-F238E27FC236}">
                <a16:creationId xmlns:a16="http://schemas.microsoft.com/office/drawing/2014/main" id="{8EDFEC6F-9D41-C1A5-DD45-611C0BA535EB}"/>
              </a:ext>
            </a:extLst>
          </p:cNvPr>
          <p:cNvSpPr/>
          <p:nvPr/>
        </p:nvSpPr>
        <p:spPr>
          <a:xfrm>
            <a:off x="3666184" y="-1166188"/>
            <a:ext cx="4495040" cy="637745"/>
          </a:xfrm>
          <a:prstGeom prst="roundRect">
            <a:avLst/>
          </a:prstGeom>
          <a:noFill/>
          <a:ln w="12700">
            <a:solidFill>
              <a:srgbClr val="626582">
                <a:alpha val="7078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9" name="Rounded Rectangle 18">
            <a:extLst>
              <a:ext uri="{FF2B5EF4-FFF2-40B4-BE49-F238E27FC236}">
                <a16:creationId xmlns:a16="http://schemas.microsoft.com/office/drawing/2014/main" id="{013662C3-0277-727D-6EE5-8947C86FA28B}"/>
              </a:ext>
            </a:extLst>
          </p:cNvPr>
          <p:cNvSpPr/>
          <p:nvPr/>
        </p:nvSpPr>
        <p:spPr>
          <a:xfrm>
            <a:off x="3731631" y="-1121534"/>
            <a:ext cx="4511700" cy="680085"/>
          </a:xfrm>
          <a:prstGeom prst="roundRect">
            <a:avLst/>
          </a:prstGeom>
          <a:noFill/>
          <a:ln w="12700">
            <a:solidFill>
              <a:srgbClr val="626582">
                <a:alpha val="7078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22" name="Rounded Rectangle 21">
            <a:extLst>
              <a:ext uri="{FF2B5EF4-FFF2-40B4-BE49-F238E27FC236}">
                <a16:creationId xmlns:a16="http://schemas.microsoft.com/office/drawing/2014/main" id="{8EDDA052-9FF4-3ECA-3294-37A63F20E1C1}"/>
              </a:ext>
            </a:extLst>
          </p:cNvPr>
          <p:cNvSpPr/>
          <p:nvPr/>
        </p:nvSpPr>
        <p:spPr>
          <a:xfrm>
            <a:off x="6725433" y="2555000"/>
            <a:ext cx="4697654" cy="1225897"/>
          </a:xfrm>
          <a:prstGeom prst="roundRect">
            <a:avLst/>
          </a:prstGeom>
          <a:noFill/>
          <a:ln w="12700">
            <a:solidFill>
              <a:srgbClr val="626582">
                <a:alpha val="7078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23" name="Oval 22">
            <a:extLst>
              <a:ext uri="{FF2B5EF4-FFF2-40B4-BE49-F238E27FC236}">
                <a16:creationId xmlns:a16="http://schemas.microsoft.com/office/drawing/2014/main" id="{78F41EB7-8641-90B9-CA0A-CEA029FD4C1C}"/>
              </a:ext>
            </a:extLst>
          </p:cNvPr>
          <p:cNvSpPr>
            <a:spLocks noChangeAspect="1"/>
          </p:cNvSpPr>
          <p:nvPr/>
        </p:nvSpPr>
        <p:spPr>
          <a:xfrm>
            <a:off x="7196210" y="377459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7" name="Oval 226">
            <a:extLst>
              <a:ext uri="{FF2B5EF4-FFF2-40B4-BE49-F238E27FC236}">
                <a16:creationId xmlns:a16="http://schemas.microsoft.com/office/drawing/2014/main" id="{2CDEFFE0-1A46-2F31-EEC4-FAD53DC4E3D5}"/>
              </a:ext>
            </a:extLst>
          </p:cNvPr>
          <p:cNvSpPr>
            <a:spLocks noChangeAspect="1"/>
          </p:cNvSpPr>
          <p:nvPr/>
        </p:nvSpPr>
        <p:spPr>
          <a:xfrm>
            <a:off x="11021200" y="2522363"/>
            <a:ext cx="62542" cy="62542"/>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 name="Oval 24">
            <a:extLst>
              <a:ext uri="{FF2B5EF4-FFF2-40B4-BE49-F238E27FC236}">
                <a16:creationId xmlns:a16="http://schemas.microsoft.com/office/drawing/2014/main" id="{1E1A8889-3EAF-F0E6-E1B7-47C4B73EAB33}"/>
              </a:ext>
            </a:extLst>
          </p:cNvPr>
          <p:cNvSpPr>
            <a:spLocks noChangeAspect="1"/>
          </p:cNvSpPr>
          <p:nvPr/>
        </p:nvSpPr>
        <p:spPr>
          <a:xfrm>
            <a:off x="5089428" y="347643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 name="Oval 25">
            <a:extLst>
              <a:ext uri="{FF2B5EF4-FFF2-40B4-BE49-F238E27FC236}">
                <a16:creationId xmlns:a16="http://schemas.microsoft.com/office/drawing/2014/main" id="{82CB3D59-D3C6-6ADF-534A-068F3494DB93}"/>
              </a:ext>
            </a:extLst>
          </p:cNvPr>
          <p:cNvSpPr>
            <a:spLocks noChangeAspect="1"/>
          </p:cNvSpPr>
          <p:nvPr/>
        </p:nvSpPr>
        <p:spPr>
          <a:xfrm>
            <a:off x="1656824" y="2588299"/>
            <a:ext cx="76318" cy="7631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 name="Oval 26">
            <a:extLst>
              <a:ext uri="{FF2B5EF4-FFF2-40B4-BE49-F238E27FC236}">
                <a16:creationId xmlns:a16="http://schemas.microsoft.com/office/drawing/2014/main" id="{CCED30E0-E18E-3F65-7FC2-16D5A713F84A}"/>
              </a:ext>
            </a:extLst>
          </p:cNvPr>
          <p:cNvSpPr>
            <a:spLocks noChangeAspect="1"/>
          </p:cNvSpPr>
          <p:nvPr/>
        </p:nvSpPr>
        <p:spPr>
          <a:xfrm>
            <a:off x="4226577" y="5444155"/>
            <a:ext cx="46836"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 name="Rounded Rectangle 28">
            <a:extLst>
              <a:ext uri="{FF2B5EF4-FFF2-40B4-BE49-F238E27FC236}">
                <a16:creationId xmlns:a16="http://schemas.microsoft.com/office/drawing/2014/main" id="{8EFC73F5-3CA6-023F-11CB-AE0B021C8A5B}"/>
              </a:ext>
            </a:extLst>
          </p:cNvPr>
          <p:cNvSpPr/>
          <p:nvPr/>
        </p:nvSpPr>
        <p:spPr>
          <a:xfrm>
            <a:off x="6759421" y="4092641"/>
            <a:ext cx="4664236" cy="1575666"/>
          </a:xfrm>
          <a:prstGeom prst="roundRect">
            <a:avLst/>
          </a:prstGeom>
          <a:noFill/>
          <a:ln w="12700">
            <a:solidFill>
              <a:srgbClr val="626582">
                <a:alpha val="7078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91" name="Oval 90">
            <a:extLst>
              <a:ext uri="{FF2B5EF4-FFF2-40B4-BE49-F238E27FC236}">
                <a16:creationId xmlns:a16="http://schemas.microsoft.com/office/drawing/2014/main" id="{17157F81-95CF-7F36-9682-9EE341218486}"/>
              </a:ext>
            </a:extLst>
          </p:cNvPr>
          <p:cNvSpPr>
            <a:spLocks noChangeAspect="1"/>
          </p:cNvSpPr>
          <p:nvPr/>
        </p:nvSpPr>
        <p:spPr>
          <a:xfrm>
            <a:off x="9204587" y="7825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 name="Oval 29">
            <a:extLst>
              <a:ext uri="{FF2B5EF4-FFF2-40B4-BE49-F238E27FC236}">
                <a16:creationId xmlns:a16="http://schemas.microsoft.com/office/drawing/2014/main" id="{3324031E-5C76-1155-3BA0-10D096171353}"/>
              </a:ext>
            </a:extLst>
          </p:cNvPr>
          <p:cNvSpPr>
            <a:spLocks noChangeAspect="1"/>
          </p:cNvSpPr>
          <p:nvPr/>
        </p:nvSpPr>
        <p:spPr>
          <a:xfrm rot="3268785">
            <a:off x="8732659" y="63319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1" name="Oval 30">
            <a:extLst>
              <a:ext uri="{FF2B5EF4-FFF2-40B4-BE49-F238E27FC236}">
                <a16:creationId xmlns:a16="http://schemas.microsoft.com/office/drawing/2014/main" id="{13212FDA-B5AA-04C2-C01C-2C4BC247F3EA}"/>
              </a:ext>
            </a:extLst>
          </p:cNvPr>
          <p:cNvSpPr>
            <a:spLocks noChangeAspect="1"/>
          </p:cNvSpPr>
          <p:nvPr/>
        </p:nvSpPr>
        <p:spPr>
          <a:xfrm rot="3268785">
            <a:off x="6745588" y="45994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2" name="Rounded Rectangle 31">
            <a:extLst>
              <a:ext uri="{FF2B5EF4-FFF2-40B4-BE49-F238E27FC236}">
                <a16:creationId xmlns:a16="http://schemas.microsoft.com/office/drawing/2014/main" id="{6C155BFB-2BF5-965C-D630-4AC5CA3D9924}"/>
              </a:ext>
            </a:extLst>
          </p:cNvPr>
          <p:cNvSpPr/>
          <p:nvPr/>
        </p:nvSpPr>
        <p:spPr>
          <a:xfrm>
            <a:off x="1107689" y="1615873"/>
            <a:ext cx="4360578" cy="553991"/>
          </a:xfrm>
          <a:prstGeom prst="roundRect">
            <a:avLst/>
          </a:prstGeom>
          <a:solidFill>
            <a:srgbClr val="626582">
              <a:alpha val="25000"/>
            </a:srgbClr>
          </a:solidFill>
          <a:ln w="12700">
            <a:noFill/>
          </a:ln>
          <a:effectLst>
            <a:glow rad="105423">
              <a:srgbClr val="626582">
                <a:alpha val="78750"/>
              </a:srgbClr>
            </a:glow>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5" name="TextBox 4">
            <a:extLst>
              <a:ext uri="{FF2B5EF4-FFF2-40B4-BE49-F238E27FC236}">
                <a16:creationId xmlns:a16="http://schemas.microsoft.com/office/drawing/2014/main" id="{BDFE2524-9334-5C1D-636C-438F3920F0AC}"/>
              </a:ext>
            </a:extLst>
          </p:cNvPr>
          <p:cNvSpPr txBox="1"/>
          <p:nvPr/>
        </p:nvSpPr>
        <p:spPr>
          <a:xfrm>
            <a:off x="1081256" y="1694188"/>
            <a:ext cx="4452689" cy="369332"/>
          </a:xfrm>
          <a:prstGeom prst="rect">
            <a:avLst/>
          </a:prstGeom>
          <a:noFill/>
        </p:spPr>
        <p:txBody>
          <a:bodyPr wrap="square" rtlCol="0">
            <a:spAutoFit/>
          </a:bodyPr>
          <a:lstStyle/>
          <a:p>
            <a:r>
              <a:rPr lang="en-IT"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INTERACTION TECHNOLOGY: </a:t>
            </a:r>
            <a:r>
              <a:rPr lang="en-IT" u="sng"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Kinect</a:t>
            </a:r>
          </a:p>
        </p:txBody>
      </p:sp>
      <p:sp>
        <p:nvSpPr>
          <p:cNvPr id="34" name="Rounded Rectangle 33">
            <a:extLst>
              <a:ext uri="{FF2B5EF4-FFF2-40B4-BE49-F238E27FC236}">
                <a16:creationId xmlns:a16="http://schemas.microsoft.com/office/drawing/2014/main" id="{706C5514-89EC-07D0-1162-8C1CA6449651}"/>
              </a:ext>
            </a:extLst>
          </p:cNvPr>
          <p:cNvSpPr/>
          <p:nvPr/>
        </p:nvSpPr>
        <p:spPr>
          <a:xfrm>
            <a:off x="6742712" y="1572381"/>
            <a:ext cx="4680945" cy="620183"/>
          </a:xfrm>
          <a:prstGeom prst="roundRect">
            <a:avLst/>
          </a:prstGeom>
          <a:solidFill>
            <a:srgbClr val="626582">
              <a:alpha val="25000"/>
            </a:srgbClr>
          </a:solidFill>
          <a:ln w="12700">
            <a:noFill/>
          </a:ln>
          <a:effectLst>
            <a:glow rad="105423">
              <a:srgbClr val="626582">
                <a:alpha val="78750"/>
              </a:srgbClr>
            </a:glow>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37" name="TextBox 36">
            <a:extLst>
              <a:ext uri="{FF2B5EF4-FFF2-40B4-BE49-F238E27FC236}">
                <a16:creationId xmlns:a16="http://schemas.microsoft.com/office/drawing/2014/main" id="{B1663432-20F5-C284-FA5E-2922D7E6ADAB}"/>
              </a:ext>
            </a:extLst>
          </p:cNvPr>
          <p:cNvSpPr txBox="1"/>
          <p:nvPr/>
        </p:nvSpPr>
        <p:spPr>
          <a:xfrm>
            <a:off x="909646" y="752536"/>
            <a:ext cx="4492746" cy="461665"/>
          </a:xfrm>
          <a:prstGeom prst="rect">
            <a:avLst/>
          </a:prstGeom>
          <a:noFill/>
        </p:spPr>
        <p:txBody>
          <a:bodyPr wrap="square" rtlCol="0">
            <a:spAutoFit/>
          </a:bodyPr>
          <a:lstStyle/>
          <a:p>
            <a:r>
              <a:rPr lang="en-IT" sz="2400" b="1"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INTERACTION AND VISUAL</a:t>
            </a:r>
          </a:p>
        </p:txBody>
      </p:sp>
      <p:sp>
        <p:nvSpPr>
          <p:cNvPr id="38" name="TextBox 37">
            <a:extLst>
              <a:ext uri="{FF2B5EF4-FFF2-40B4-BE49-F238E27FC236}">
                <a16:creationId xmlns:a16="http://schemas.microsoft.com/office/drawing/2014/main" id="{4F609204-F727-9987-A4AF-B7D18224F232}"/>
              </a:ext>
            </a:extLst>
          </p:cNvPr>
          <p:cNvSpPr txBox="1"/>
          <p:nvPr/>
        </p:nvSpPr>
        <p:spPr>
          <a:xfrm>
            <a:off x="6800335" y="1704686"/>
            <a:ext cx="4452689" cy="369332"/>
          </a:xfrm>
          <a:prstGeom prst="rect">
            <a:avLst/>
          </a:prstGeom>
          <a:noFill/>
        </p:spPr>
        <p:txBody>
          <a:bodyPr wrap="square" rtlCol="0">
            <a:spAutoFit/>
          </a:bodyPr>
          <a:lstStyle/>
          <a:p>
            <a:r>
              <a:rPr lang="en-IT"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VISUAL SOFTWARE: </a:t>
            </a:r>
            <a:r>
              <a:rPr lang="en-IT" u="sng"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Touchdesigner</a:t>
            </a:r>
          </a:p>
        </p:txBody>
      </p:sp>
    </p:spTree>
    <p:extLst>
      <p:ext uri="{BB962C8B-B14F-4D97-AF65-F5344CB8AC3E}">
        <p14:creationId xmlns:p14="http://schemas.microsoft.com/office/powerpoint/2010/main" val="38248697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C8E3690D-90BD-7E3B-203B-503B1E039068}"/>
              </a:ext>
            </a:extLst>
          </p:cNvPr>
          <p:cNvSpPr>
            <a:spLocks noChangeAspect="1"/>
          </p:cNvSpPr>
          <p:nvPr/>
        </p:nvSpPr>
        <p:spPr>
          <a:xfrm>
            <a:off x="6994765" y="621139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 name="Oval 6">
            <a:extLst>
              <a:ext uri="{FF2B5EF4-FFF2-40B4-BE49-F238E27FC236}">
                <a16:creationId xmlns:a16="http://schemas.microsoft.com/office/drawing/2014/main" id="{CC4F266C-E651-E6F1-FCCF-8F5C14DAFF8C}"/>
              </a:ext>
            </a:extLst>
          </p:cNvPr>
          <p:cNvSpPr>
            <a:spLocks noChangeAspect="1"/>
          </p:cNvSpPr>
          <p:nvPr/>
        </p:nvSpPr>
        <p:spPr>
          <a:xfrm>
            <a:off x="11482979" y="504086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 name="Oval 12">
            <a:extLst>
              <a:ext uri="{FF2B5EF4-FFF2-40B4-BE49-F238E27FC236}">
                <a16:creationId xmlns:a16="http://schemas.microsoft.com/office/drawing/2014/main" id="{9B1B9B58-3B9E-B6F8-D8C4-F8987B7B1BEF}"/>
              </a:ext>
            </a:extLst>
          </p:cNvPr>
          <p:cNvSpPr>
            <a:spLocks noChangeAspect="1"/>
          </p:cNvSpPr>
          <p:nvPr/>
        </p:nvSpPr>
        <p:spPr>
          <a:xfrm rot="3268785">
            <a:off x="8580259" y="61795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2" name="Oval 201">
            <a:extLst>
              <a:ext uri="{FF2B5EF4-FFF2-40B4-BE49-F238E27FC236}">
                <a16:creationId xmlns:a16="http://schemas.microsoft.com/office/drawing/2014/main" id="{409C8182-15ED-4725-E081-94E8C85E5005}"/>
              </a:ext>
            </a:extLst>
          </p:cNvPr>
          <p:cNvSpPr>
            <a:spLocks noChangeAspect="1"/>
          </p:cNvSpPr>
          <p:nvPr/>
        </p:nvSpPr>
        <p:spPr>
          <a:xfrm rot="3268785">
            <a:off x="11295103" y="59346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 name="Oval 3">
            <a:extLst>
              <a:ext uri="{FF2B5EF4-FFF2-40B4-BE49-F238E27FC236}">
                <a16:creationId xmlns:a16="http://schemas.microsoft.com/office/drawing/2014/main" id="{60C8EE28-B540-EE78-3506-70ACA250DA04}"/>
              </a:ext>
            </a:extLst>
          </p:cNvPr>
          <p:cNvSpPr>
            <a:spLocks noChangeAspect="1"/>
          </p:cNvSpPr>
          <p:nvPr/>
        </p:nvSpPr>
        <p:spPr>
          <a:xfrm rot="3268785">
            <a:off x="9931099" y="611573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0" name="Oval 49">
            <a:extLst>
              <a:ext uri="{FF2B5EF4-FFF2-40B4-BE49-F238E27FC236}">
                <a16:creationId xmlns:a16="http://schemas.microsoft.com/office/drawing/2014/main" id="{86107ED7-F42B-A5A6-D0F3-0E503619A401}"/>
              </a:ext>
            </a:extLst>
          </p:cNvPr>
          <p:cNvSpPr>
            <a:spLocks noChangeAspect="1"/>
          </p:cNvSpPr>
          <p:nvPr/>
        </p:nvSpPr>
        <p:spPr>
          <a:xfrm>
            <a:off x="3359503" y="1610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4" name="Oval 53">
            <a:extLst>
              <a:ext uri="{FF2B5EF4-FFF2-40B4-BE49-F238E27FC236}">
                <a16:creationId xmlns:a16="http://schemas.microsoft.com/office/drawing/2014/main" id="{075318E8-761F-6829-16C9-2A07CDFE8AD4}"/>
              </a:ext>
            </a:extLst>
          </p:cNvPr>
          <p:cNvSpPr>
            <a:spLocks noChangeAspect="1"/>
          </p:cNvSpPr>
          <p:nvPr/>
        </p:nvSpPr>
        <p:spPr>
          <a:xfrm>
            <a:off x="2753434" y="136278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3" name="Oval 292">
            <a:extLst>
              <a:ext uri="{FF2B5EF4-FFF2-40B4-BE49-F238E27FC236}">
                <a16:creationId xmlns:a16="http://schemas.microsoft.com/office/drawing/2014/main" id="{D0302D78-207B-4E62-1115-C041A06E03AD}"/>
              </a:ext>
            </a:extLst>
          </p:cNvPr>
          <p:cNvSpPr>
            <a:spLocks noChangeAspect="1"/>
          </p:cNvSpPr>
          <p:nvPr/>
        </p:nvSpPr>
        <p:spPr>
          <a:xfrm>
            <a:off x="1265028" y="68626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2" name="Oval 241">
            <a:extLst>
              <a:ext uri="{FF2B5EF4-FFF2-40B4-BE49-F238E27FC236}">
                <a16:creationId xmlns:a16="http://schemas.microsoft.com/office/drawing/2014/main" id="{E6CE3029-BFEB-4D7C-1665-1306FD595149}"/>
              </a:ext>
            </a:extLst>
          </p:cNvPr>
          <p:cNvSpPr>
            <a:spLocks noChangeAspect="1"/>
          </p:cNvSpPr>
          <p:nvPr/>
        </p:nvSpPr>
        <p:spPr>
          <a:xfrm>
            <a:off x="1029186"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7" name="Oval 236">
            <a:extLst>
              <a:ext uri="{FF2B5EF4-FFF2-40B4-BE49-F238E27FC236}">
                <a16:creationId xmlns:a16="http://schemas.microsoft.com/office/drawing/2014/main" id="{B50A119B-94EE-1CEF-CF52-EF9CC4D9271C}"/>
              </a:ext>
            </a:extLst>
          </p:cNvPr>
          <p:cNvSpPr>
            <a:spLocks noChangeAspect="1"/>
          </p:cNvSpPr>
          <p:nvPr/>
        </p:nvSpPr>
        <p:spPr>
          <a:xfrm>
            <a:off x="1842386" y="106009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3" name="Oval 272">
            <a:extLst>
              <a:ext uri="{FF2B5EF4-FFF2-40B4-BE49-F238E27FC236}">
                <a16:creationId xmlns:a16="http://schemas.microsoft.com/office/drawing/2014/main" id="{2E0BBB53-19DF-7331-160B-961425CCC17B}"/>
              </a:ext>
            </a:extLst>
          </p:cNvPr>
          <p:cNvSpPr>
            <a:spLocks noChangeAspect="1"/>
          </p:cNvSpPr>
          <p:nvPr/>
        </p:nvSpPr>
        <p:spPr>
          <a:xfrm>
            <a:off x="2544135" y="39552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0" name="Oval 239">
            <a:extLst>
              <a:ext uri="{FF2B5EF4-FFF2-40B4-BE49-F238E27FC236}">
                <a16:creationId xmlns:a16="http://schemas.microsoft.com/office/drawing/2014/main" id="{3DC72947-5239-1FE0-73B6-BFCBCCAE0E10}"/>
              </a:ext>
            </a:extLst>
          </p:cNvPr>
          <p:cNvSpPr>
            <a:spLocks noChangeAspect="1"/>
          </p:cNvSpPr>
          <p:nvPr/>
        </p:nvSpPr>
        <p:spPr>
          <a:xfrm>
            <a:off x="4018798" y="115341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1" name="Oval 190">
            <a:extLst>
              <a:ext uri="{FF2B5EF4-FFF2-40B4-BE49-F238E27FC236}">
                <a16:creationId xmlns:a16="http://schemas.microsoft.com/office/drawing/2014/main" id="{3C0BD570-B24B-7F64-4CD4-218B0EDB7774}"/>
              </a:ext>
            </a:extLst>
          </p:cNvPr>
          <p:cNvSpPr>
            <a:spLocks noChangeAspect="1"/>
          </p:cNvSpPr>
          <p:nvPr/>
        </p:nvSpPr>
        <p:spPr>
          <a:xfrm>
            <a:off x="711201" y="330810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1" name="Oval 40">
            <a:extLst>
              <a:ext uri="{FF2B5EF4-FFF2-40B4-BE49-F238E27FC236}">
                <a16:creationId xmlns:a16="http://schemas.microsoft.com/office/drawing/2014/main" id="{CB3474FB-4851-8230-3A0E-CDCC1C892914}"/>
              </a:ext>
            </a:extLst>
          </p:cNvPr>
          <p:cNvSpPr>
            <a:spLocks noChangeAspect="1"/>
          </p:cNvSpPr>
          <p:nvPr/>
        </p:nvSpPr>
        <p:spPr>
          <a:xfrm>
            <a:off x="5220587" y="41838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1" name="Oval 280">
            <a:extLst>
              <a:ext uri="{FF2B5EF4-FFF2-40B4-BE49-F238E27FC236}">
                <a16:creationId xmlns:a16="http://schemas.microsoft.com/office/drawing/2014/main" id="{A92B6DC9-EC15-9345-B238-4A02369D4CA1}"/>
              </a:ext>
            </a:extLst>
          </p:cNvPr>
          <p:cNvSpPr>
            <a:spLocks noChangeAspect="1"/>
          </p:cNvSpPr>
          <p:nvPr/>
        </p:nvSpPr>
        <p:spPr>
          <a:xfrm>
            <a:off x="11366349" y="315466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2" name="Oval 281">
            <a:extLst>
              <a:ext uri="{FF2B5EF4-FFF2-40B4-BE49-F238E27FC236}">
                <a16:creationId xmlns:a16="http://schemas.microsoft.com/office/drawing/2014/main" id="{6F076AFC-13DF-EB73-F138-60ABDADFFE46}"/>
              </a:ext>
            </a:extLst>
          </p:cNvPr>
          <p:cNvSpPr>
            <a:spLocks noChangeAspect="1"/>
          </p:cNvSpPr>
          <p:nvPr/>
        </p:nvSpPr>
        <p:spPr>
          <a:xfrm>
            <a:off x="11624875" y="390550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7" name="Oval 276">
            <a:extLst>
              <a:ext uri="{FF2B5EF4-FFF2-40B4-BE49-F238E27FC236}">
                <a16:creationId xmlns:a16="http://schemas.microsoft.com/office/drawing/2014/main" id="{2ABA6668-CFDD-FED9-2C74-E058F26843B5}"/>
              </a:ext>
            </a:extLst>
          </p:cNvPr>
          <p:cNvSpPr>
            <a:spLocks noChangeAspect="1"/>
          </p:cNvSpPr>
          <p:nvPr/>
        </p:nvSpPr>
        <p:spPr>
          <a:xfrm>
            <a:off x="9611865" y="4553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8" name="Oval 277">
            <a:extLst>
              <a:ext uri="{FF2B5EF4-FFF2-40B4-BE49-F238E27FC236}">
                <a16:creationId xmlns:a16="http://schemas.microsoft.com/office/drawing/2014/main" id="{5CB47E8A-975F-A04C-41D4-3F8EB3B06B70}"/>
              </a:ext>
            </a:extLst>
          </p:cNvPr>
          <p:cNvSpPr>
            <a:spLocks noChangeAspect="1"/>
          </p:cNvSpPr>
          <p:nvPr/>
        </p:nvSpPr>
        <p:spPr>
          <a:xfrm>
            <a:off x="8469934" y="6225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9" name="Oval 278">
            <a:extLst>
              <a:ext uri="{FF2B5EF4-FFF2-40B4-BE49-F238E27FC236}">
                <a16:creationId xmlns:a16="http://schemas.microsoft.com/office/drawing/2014/main" id="{5342AC89-52DE-53E9-045E-3B4408350315}"/>
              </a:ext>
            </a:extLst>
          </p:cNvPr>
          <p:cNvSpPr>
            <a:spLocks noChangeAspect="1"/>
          </p:cNvSpPr>
          <p:nvPr/>
        </p:nvSpPr>
        <p:spPr>
          <a:xfrm>
            <a:off x="11543156" y="274015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9" name="Oval 188">
            <a:extLst>
              <a:ext uri="{FF2B5EF4-FFF2-40B4-BE49-F238E27FC236}">
                <a16:creationId xmlns:a16="http://schemas.microsoft.com/office/drawing/2014/main" id="{AD47A386-3D8D-49F9-E47E-EF9216CC4E0E}"/>
              </a:ext>
            </a:extLst>
          </p:cNvPr>
          <p:cNvSpPr>
            <a:spLocks noChangeAspect="1"/>
          </p:cNvSpPr>
          <p:nvPr/>
        </p:nvSpPr>
        <p:spPr>
          <a:xfrm>
            <a:off x="4735337" y="8159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7" name="Oval 206">
            <a:extLst>
              <a:ext uri="{FF2B5EF4-FFF2-40B4-BE49-F238E27FC236}">
                <a16:creationId xmlns:a16="http://schemas.microsoft.com/office/drawing/2014/main" id="{8A71CB2F-92A6-0204-B99C-89B410315F6E}"/>
              </a:ext>
            </a:extLst>
          </p:cNvPr>
          <p:cNvSpPr>
            <a:spLocks noChangeAspect="1"/>
          </p:cNvSpPr>
          <p:nvPr/>
        </p:nvSpPr>
        <p:spPr>
          <a:xfrm rot="3268785">
            <a:off x="3765964" y="64044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1" name="Oval 250">
            <a:extLst>
              <a:ext uri="{FF2B5EF4-FFF2-40B4-BE49-F238E27FC236}">
                <a16:creationId xmlns:a16="http://schemas.microsoft.com/office/drawing/2014/main" id="{BFE04514-9813-1C35-F605-12CF32F9C41E}"/>
              </a:ext>
            </a:extLst>
          </p:cNvPr>
          <p:cNvSpPr>
            <a:spLocks noChangeAspect="1"/>
          </p:cNvSpPr>
          <p:nvPr/>
        </p:nvSpPr>
        <p:spPr>
          <a:xfrm rot="3268785">
            <a:off x="5256024" y="63185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6" name="Oval 145">
            <a:extLst>
              <a:ext uri="{FF2B5EF4-FFF2-40B4-BE49-F238E27FC236}">
                <a16:creationId xmlns:a16="http://schemas.microsoft.com/office/drawing/2014/main" id="{72326CDC-216B-7352-DF96-8E030C4696A0}"/>
              </a:ext>
            </a:extLst>
          </p:cNvPr>
          <p:cNvSpPr>
            <a:spLocks noChangeAspect="1"/>
          </p:cNvSpPr>
          <p:nvPr/>
        </p:nvSpPr>
        <p:spPr>
          <a:xfrm>
            <a:off x="5033855" y="14471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1" name="Oval 240">
            <a:extLst>
              <a:ext uri="{FF2B5EF4-FFF2-40B4-BE49-F238E27FC236}">
                <a16:creationId xmlns:a16="http://schemas.microsoft.com/office/drawing/2014/main" id="{9551A1AC-9B3C-3570-855C-3495D2978821}"/>
              </a:ext>
            </a:extLst>
          </p:cNvPr>
          <p:cNvSpPr>
            <a:spLocks noChangeAspect="1"/>
          </p:cNvSpPr>
          <p:nvPr/>
        </p:nvSpPr>
        <p:spPr>
          <a:xfrm>
            <a:off x="5135147" y="9537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9" name="Oval 148">
            <a:extLst>
              <a:ext uri="{FF2B5EF4-FFF2-40B4-BE49-F238E27FC236}">
                <a16:creationId xmlns:a16="http://schemas.microsoft.com/office/drawing/2014/main" id="{62DDCBB9-C294-6BC4-EEB2-A4DA6092CDA2}"/>
              </a:ext>
            </a:extLst>
          </p:cNvPr>
          <p:cNvSpPr>
            <a:spLocks noChangeAspect="1"/>
          </p:cNvSpPr>
          <p:nvPr/>
        </p:nvSpPr>
        <p:spPr>
          <a:xfrm>
            <a:off x="6713702" y="84755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3" name="Oval 242">
            <a:extLst>
              <a:ext uri="{FF2B5EF4-FFF2-40B4-BE49-F238E27FC236}">
                <a16:creationId xmlns:a16="http://schemas.microsoft.com/office/drawing/2014/main" id="{6E966C8B-A1C2-EF10-91C8-62A6995669B0}"/>
              </a:ext>
            </a:extLst>
          </p:cNvPr>
          <p:cNvSpPr>
            <a:spLocks noChangeAspect="1"/>
          </p:cNvSpPr>
          <p:nvPr/>
        </p:nvSpPr>
        <p:spPr>
          <a:xfrm>
            <a:off x="8211728" y="89327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7" name="Oval 246">
            <a:extLst>
              <a:ext uri="{FF2B5EF4-FFF2-40B4-BE49-F238E27FC236}">
                <a16:creationId xmlns:a16="http://schemas.microsoft.com/office/drawing/2014/main" id="{B750DC4C-173D-8CF5-5366-FF79CE1987AC}"/>
              </a:ext>
            </a:extLst>
          </p:cNvPr>
          <p:cNvSpPr>
            <a:spLocks noChangeAspect="1"/>
          </p:cNvSpPr>
          <p:nvPr/>
        </p:nvSpPr>
        <p:spPr>
          <a:xfrm>
            <a:off x="10465296" y="10186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8" name="Oval 247">
            <a:extLst>
              <a:ext uri="{FF2B5EF4-FFF2-40B4-BE49-F238E27FC236}">
                <a16:creationId xmlns:a16="http://schemas.microsoft.com/office/drawing/2014/main" id="{84A0E039-423D-260F-4437-2487E8C64BDB}"/>
              </a:ext>
            </a:extLst>
          </p:cNvPr>
          <p:cNvSpPr>
            <a:spLocks noChangeAspect="1"/>
          </p:cNvSpPr>
          <p:nvPr/>
        </p:nvSpPr>
        <p:spPr>
          <a:xfrm>
            <a:off x="11579156" y="131706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9" name="Oval 248">
            <a:extLst>
              <a:ext uri="{FF2B5EF4-FFF2-40B4-BE49-F238E27FC236}">
                <a16:creationId xmlns:a16="http://schemas.microsoft.com/office/drawing/2014/main" id="{15975944-F434-CF8F-6377-798E2CF9BAE6}"/>
              </a:ext>
            </a:extLst>
          </p:cNvPr>
          <p:cNvSpPr>
            <a:spLocks noChangeAspect="1"/>
          </p:cNvSpPr>
          <p:nvPr/>
        </p:nvSpPr>
        <p:spPr>
          <a:xfrm>
            <a:off x="11366349" y="19785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3" name="Oval 32">
            <a:extLst>
              <a:ext uri="{FF2B5EF4-FFF2-40B4-BE49-F238E27FC236}">
                <a16:creationId xmlns:a16="http://schemas.microsoft.com/office/drawing/2014/main" id="{C40AE68B-B17C-148A-A124-AE24B6388127}"/>
              </a:ext>
            </a:extLst>
          </p:cNvPr>
          <p:cNvSpPr>
            <a:spLocks noChangeAspect="1"/>
          </p:cNvSpPr>
          <p:nvPr/>
        </p:nvSpPr>
        <p:spPr>
          <a:xfrm>
            <a:off x="9523904" y="100564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5" name="Oval 34">
            <a:extLst>
              <a:ext uri="{FF2B5EF4-FFF2-40B4-BE49-F238E27FC236}">
                <a16:creationId xmlns:a16="http://schemas.microsoft.com/office/drawing/2014/main" id="{52F51F3F-F9A2-39AB-3E35-2B63730755BD}"/>
              </a:ext>
            </a:extLst>
          </p:cNvPr>
          <p:cNvSpPr>
            <a:spLocks noChangeAspect="1"/>
          </p:cNvSpPr>
          <p:nvPr/>
        </p:nvSpPr>
        <p:spPr>
          <a:xfrm>
            <a:off x="10726808" y="1926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2" name="Oval 41">
            <a:extLst>
              <a:ext uri="{FF2B5EF4-FFF2-40B4-BE49-F238E27FC236}">
                <a16:creationId xmlns:a16="http://schemas.microsoft.com/office/drawing/2014/main" id="{7A71DFB6-55C0-A620-43F5-8A558805866B}"/>
              </a:ext>
            </a:extLst>
          </p:cNvPr>
          <p:cNvSpPr>
            <a:spLocks noChangeAspect="1"/>
          </p:cNvSpPr>
          <p:nvPr/>
        </p:nvSpPr>
        <p:spPr>
          <a:xfrm>
            <a:off x="10915823" y="200578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8" name="Oval 77">
            <a:extLst>
              <a:ext uri="{FF2B5EF4-FFF2-40B4-BE49-F238E27FC236}">
                <a16:creationId xmlns:a16="http://schemas.microsoft.com/office/drawing/2014/main" id="{10160B9C-37EC-1A25-D0ED-14B6EBA13040}"/>
              </a:ext>
            </a:extLst>
          </p:cNvPr>
          <p:cNvSpPr>
            <a:spLocks noChangeAspect="1"/>
          </p:cNvSpPr>
          <p:nvPr/>
        </p:nvSpPr>
        <p:spPr>
          <a:xfrm>
            <a:off x="1847246" y="47180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0" name="Oval 79">
            <a:extLst>
              <a:ext uri="{FF2B5EF4-FFF2-40B4-BE49-F238E27FC236}">
                <a16:creationId xmlns:a16="http://schemas.microsoft.com/office/drawing/2014/main" id="{51D8108B-C3B5-EB7C-AB80-F7E502718C22}"/>
              </a:ext>
            </a:extLst>
          </p:cNvPr>
          <p:cNvSpPr>
            <a:spLocks noChangeAspect="1"/>
          </p:cNvSpPr>
          <p:nvPr/>
        </p:nvSpPr>
        <p:spPr>
          <a:xfrm>
            <a:off x="1667393" y="4623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1" name="Oval 90">
            <a:extLst>
              <a:ext uri="{FF2B5EF4-FFF2-40B4-BE49-F238E27FC236}">
                <a16:creationId xmlns:a16="http://schemas.microsoft.com/office/drawing/2014/main" id="{17157F81-95CF-7F36-9682-9EE341218486}"/>
              </a:ext>
            </a:extLst>
          </p:cNvPr>
          <p:cNvSpPr>
            <a:spLocks noChangeAspect="1"/>
          </p:cNvSpPr>
          <p:nvPr/>
        </p:nvSpPr>
        <p:spPr>
          <a:xfrm>
            <a:off x="9204587" y="7825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1" name="Oval 110">
            <a:extLst>
              <a:ext uri="{FF2B5EF4-FFF2-40B4-BE49-F238E27FC236}">
                <a16:creationId xmlns:a16="http://schemas.microsoft.com/office/drawing/2014/main" id="{A900DEB2-ED30-B198-A06B-68B655BF2DA8}"/>
              </a:ext>
            </a:extLst>
          </p:cNvPr>
          <p:cNvSpPr>
            <a:spLocks noChangeAspect="1"/>
          </p:cNvSpPr>
          <p:nvPr/>
        </p:nvSpPr>
        <p:spPr>
          <a:xfrm>
            <a:off x="7233484" y="1146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1" name="Oval 150">
            <a:extLst>
              <a:ext uri="{FF2B5EF4-FFF2-40B4-BE49-F238E27FC236}">
                <a16:creationId xmlns:a16="http://schemas.microsoft.com/office/drawing/2014/main" id="{059745A0-A865-EF6D-D69E-A9BC20AF9DF3}"/>
              </a:ext>
            </a:extLst>
          </p:cNvPr>
          <p:cNvSpPr>
            <a:spLocks noChangeAspect="1"/>
          </p:cNvSpPr>
          <p:nvPr/>
        </p:nvSpPr>
        <p:spPr>
          <a:xfrm>
            <a:off x="11593854" y="5831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7" name="Oval 156">
            <a:extLst>
              <a:ext uri="{FF2B5EF4-FFF2-40B4-BE49-F238E27FC236}">
                <a16:creationId xmlns:a16="http://schemas.microsoft.com/office/drawing/2014/main" id="{13772711-52E3-776A-09AE-A754FA1A4DEB}"/>
              </a:ext>
            </a:extLst>
          </p:cNvPr>
          <p:cNvSpPr>
            <a:spLocks noChangeAspect="1"/>
          </p:cNvSpPr>
          <p:nvPr/>
        </p:nvSpPr>
        <p:spPr>
          <a:xfrm>
            <a:off x="10803663"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1" name="Rectangle 180">
            <a:extLst>
              <a:ext uri="{FF2B5EF4-FFF2-40B4-BE49-F238E27FC236}">
                <a16:creationId xmlns:a16="http://schemas.microsoft.com/office/drawing/2014/main" id="{C2370D4F-2F35-C869-36F5-B45F5CD88A45}"/>
              </a:ext>
            </a:extLst>
          </p:cNvPr>
          <p:cNvSpPr/>
          <p:nvPr/>
        </p:nvSpPr>
        <p:spPr>
          <a:xfrm>
            <a:off x="-515775" y="-238494"/>
            <a:ext cx="13775635" cy="8448262"/>
          </a:xfrm>
          <a:prstGeom prst="rect">
            <a:avLst/>
          </a:prstGeom>
          <a:solidFill>
            <a:schemeClr val="tx1">
              <a:alpha val="4508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dirty="0"/>
          </a:p>
        </p:txBody>
      </p:sp>
      <p:sp>
        <p:nvSpPr>
          <p:cNvPr id="190" name="Oval 189">
            <a:extLst>
              <a:ext uri="{FF2B5EF4-FFF2-40B4-BE49-F238E27FC236}">
                <a16:creationId xmlns:a16="http://schemas.microsoft.com/office/drawing/2014/main" id="{EC8959DD-C18D-0F36-5248-52A17EC12E0B}"/>
              </a:ext>
            </a:extLst>
          </p:cNvPr>
          <p:cNvSpPr>
            <a:spLocks noChangeAspect="1"/>
          </p:cNvSpPr>
          <p:nvPr/>
        </p:nvSpPr>
        <p:spPr>
          <a:xfrm>
            <a:off x="5533945" y="12036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0" name="Oval 209">
            <a:extLst>
              <a:ext uri="{FF2B5EF4-FFF2-40B4-BE49-F238E27FC236}">
                <a16:creationId xmlns:a16="http://schemas.microsoft.com/office/drawing/2014/main" id="{E6147D08-2D8A-96E4-E5BD-76547F224777}"/>
              </a:ext>
            </a:extLst>
          </p:cNvPr>
          <p:cNvSpPr>
            <a:spLocks noChangeAspect="1"/>
          </p:cNvSpPr>
          <p:nvPr/>
        </p:nvSpPr>
        <p:spPr>
          <a:xfrm rot="3268785">
            <a:off x="847252" y="536298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1" name="Oval 210">
            <a:extLst>
              <a:ext uri="{FF2B5EF4-FFF2-40B4-BE49-F238E27FC236}">
                <a16:creationId xmlns:a16="http://schemas.microsoft.com/office/drawing/2014/main" id="{A06CC250-E088-9590-118E-FEFD7EADC7CC}"/>
              </a:ext>
            </a:extLst>
          </p:cNvPr>
          <p:cNvSpPr>
            <a:spLocks noChangeAspect="1"/>
          </p:cNvSpPr>
          <p:nvPr/>
        </p:nvSpPr>
        <p:spPr>
          <a:xfrm rot="3268785">
            <a:off x="1563933" y="41764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2" name="Oval 211">
            <a:extLst>
              <a:ext uri="{FF2B5EF4-FFF2-40B4-BE49-F238E27FC236}">
                <a16:creationId xmlns:a16="http://schemas.microsoft.com/office/drawing/2014/main" id="{E80F36DF-260C-6A35-8769-7A20F42296A6}"/>
              </a:ext>
            </a:extLst>
          </p:cNvPr>
          <p:cNvSpPr>
            <a:spLocks noChangeAspect="1"/>
          </p:cNvSpPr>
          <p:nvPr/>
        </p:nvSpPr>
        <p:spPr>
          <a:xfrm rot="3268785">
            <a:off x="605179" y="44709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7" name="Oval 226">
            <a:extLst>
              <a:ext uri="{FF2B5EF4-FFF2-40B4-BE49-F238E27FC236}">
                <a16:creationId xmlns:a16="http://schemas.microsoft.com/office/drawing/2014/main" id="{2CDEFFE0-1A46-2F31-EEC4-FAD53DC4E3D5}"/>
              </a:ext>
            </a:extLst>
          </p:cNvPr>
          <p:cNvSpPr>
            <a:spLocks noChangeAspect="1"/>
          </p:cNvSpPr>
          <p:nvPr/>
        </p:nvSpPr>
        <p:spPr>
          <a:xfrm>
            <a:off x="11189039" y="243043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6" name="Oval 245">
            <a:extLst>
              <a:ext uri="{FF2B5EF4-FFF2-40B4-BE49-F238E27FC236}">
                <a16:creationId xmlns:a16="http://schemas.microsoft.com/office/drawing/2014/main" id="{DCA393A5-6BD8-D62E-E0ED-74F4AC09405E}"/>
              </a:ext>
            </a:extLst>
          </p:cNvPr>
          <p:cNvSpPr>
            <a:spLocks noChangeAspect="1"/>
          </p:cNvSpPr>
          <p:nvPr/>
        </p:nvSpPr>
        <p:spPr>
          <a:xfrm>
            <a:off x="10716957" y="15104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3" name="Oval 92">
            <a:extLst>
              <a:ext uri="{FF2B5EF4-FFF2-40B4-BE49-F238E27FC236}">
                <a16:creationId xmlns:a16="http://schemas.microsoft.com/office/drawing/2014/main" id="{21C361AE-6677-25D9-1A62-DCE9A9E85960}"/>
              </a:ext>
            </a:extLst>
          </p:cNvPr>
          <p:cNvSpPr>
            <a:spLocks noChangeAspect="1"/>
          </p:cNvSpPr>
          <p:nvPr/>
        </p:nvSpPr>
        <p:spPr>
          <a:xfrm>
            <a:off x="7597313" y="49450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 name="Oval 20">
            <a:extLst>
              <a:ext uri="{FF2B5EF4-FFF2-40B4-BE49-F238E27FC236}">
                <a16:creationId xmlns:a16="http://schemas.microsoft.com/office/drawing/2014/main" id="{3A7A7E22-22D9-41E9-5D10-14AA8E6C7E0C}"/>
              </a:ext>
            </a:extLst>
          </p:cNvPr>
          <p:cNvSpPr>
            <a:spLocks noChangeAspect="1"/>
          </p:cNvSpPr>
          <p:nvPr/>
        </p:nvSpPr>
        <p:spPr>
          <a:xfrm>
            <a:off x="1310747" y="508332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 name="Oval 27">
            <a:extLst>
              <a:ext uri="{FF2B5EF4-FFF2-40B4-BE49-F238E27FC236}">
                <a16:creationId xmlns:a16="http://schemas.microsoft.com/office/drawing/2014/main" id="{74BC288F-6E02-E9B3-B691-F95D6017D828}"/>
              </a:ext>
            </a:extLst>
          </p:cNvPr>
          <p:cNvSpPr>
            <a:spLocks noChangeAspect="1"/>
          </p:cNvSpPr>
          <p:nvPr/>
        </p:nvSpPr>
        <p:spPr>
          <a:xfrm>
            <a:off x="1973538" y="606425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9" name="Oval 98">
            <a:extLst>
              <a:ext uri="{FF2B5EF4-FFF2-40B4-BE49-F238E27FC236}">
                <a16:creationId xmlns:a16="http://schemas.microsoft.com/office/drawing/2014/main" id="{8B56AE20-62CE-8142-FE3E-CF771D18A889}"/>
              </a:ext>
            </a:extLst>
          </p:cNvPr>
          <p:cNvSpPr>
            <a:spLocks noChangeAspect="1"/>
          </p:cNvSpPr>
          <p:nvPr/>
        </p:nvSpPr>
        <p:spPr>
          <a:xfrm>
            <a:off x="2414233" y="54710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0" name="Oval 99">
            <a:extLst>
              <a:ext uri="{FF2B5EF4-FFF2-40B4-BE49-F238E27FC236}">
                <a16:creationId xmlns:a16="http://schemas.microsoft.com/office/drawing/2014/main" id="{3DBC1060-B382-5F46-998A-FE806C2B2E1B}"/>
              </a:ext>
            </a:extLst>
          </p:cNvPr>
          <p:cNvSpPr>
            <a:spLocks noChangeAspect="1"/>
          </p:cNvSpPr>
          <p:nvPr/>
        </p:nvSpPr>
        <p:spPr>
          <a:xfrm>
            <a:off x="2147106" y="5756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1" name="Oval 100">
            <a:extLst>
              <a:ext uri="{FF2B5EF4-FFF2-40B4-BE49-F238E27FC236}">
                <a16:creationId xmlns:a16="http://schemas.microsoft.com/office/drawing/2014/main" id="{42383804-9249-DE38-DB30-0247AF310C43}"/>
              </a:ext>
            </a:extLst>
          </p:cNvPr>
          <p:cNvSpPr>
            <a:spLocks noChangeAspect="1"/>
          </p:cNvSpPr>
          <p:nvPr/>
        </p:nvSpPr>
        <p:spPr>
          <a:xfrm>
            <a:off x="2413443" y="566202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3" name="Oval 102">
            <a:extLst>
              <a:ext uri="{FF2B5EF4-FFF2-40B4-BE49-F238E27FC236}">
                <a16:creationId xmlns:a16="http://schemas.microsoft.com/office/drawing/2014/main" id="{8E9F232B-9C3A-0503-857F-79B2FF274606}"/>
              </a:ext>
            </a:extLst>
          </p:cNvPr>
          <p:cNvSpPr>
            <a:spLocks noChangeAspect="1"/>
          </p:cNvSpPr>
          <p:nvPr/>
        </p:nvSpPr>
        <p:spPr>
          <a:xfrm>
            <a:off x="1514366" y="486590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6" name="Oval 205">
            <a:extLst>
              <a:ext uri="{FF2B5EF4-FFF2-40B4-BE49-F238E27FC236}">
                <a16:creationId xmlns:a16="http://schemas.microsoft.com/office/drawing/2014/main" id="{F01959AD-14DA-F300-95B7-DF353CEDD367}"/>
              </a:ext>
            </a:extLst>
          </p:cNvPr>
          <p:cNvSpPr>
            <a:spLocks noChangeAspect="1"/>
          </p:cNvSpPr>
          <p:nvPr/>
        </p:nvSpPr>
        <p:spPr>
          <a:xfrm rot="3268785">
            <a:off x="1566163" y="528821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3" name="Oval 212">
            <a:extLst>
              <a:ext uri="{FF2B5EF4-FFF2-40B4-BE49-F238E27FC236}">
                <a16:creationId xmlns:a16="http://schemas.microsoft.com/office/drawing/2014/main" id="{8E5B7FE3-025E-F2CA-B979-D2C2FF9D3DC6}"/>
              </a:ext>
            </a:extLst>
          </p:cNvPr>
          <p:cNvSpPr>
            <a:spLocks noChangeAspect="1"/>
          </p:cNvSpPr>
          <p:nvPr/>
        </p:nvSpPr>
        <p:spPr>
          <a:xfrm>
            <a:off x="1424776" y="544078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7" name="Oval 286">
            <a:extLst>
              <a:ext uri="{FF2B5EF4-FFF2-40B4-BE49-F238E27FC236}">
                <a16:creationId xmlns:a16="http://schemas.microsoft.com/office/drawing/2014/main" id="{CCD60502-161E-E366-BD09-D240E18CEDA5}"/>
              </a:ext>
            </a:extLst>
          </p:cNvPr>
          <p:cNvSpPr>
            <a:spLocks noChangeAspect="1"/>
          </p:cNvSpPr>
          <p:nvPr/>
        </p:nvSpPr>
        <p:spPr>
          <a:xfrm>
            <a:off x="6951774" y="10965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8" name="Oval 287">
            <a:extLst>
              <a:ext uri="{FF2B5EF4-FFF2-40B4-BE49-F238E27FC236}">
                <a16:creationId xmlns:a16="http://schemas.microsoft.com/office/drawing/2014/main" id="{E5E740D9-3DC7-DED2-A03C-186A2F91661E}"/>
              </a:ext>
            </a:extLst>
          </p:cNvPr>
          <p:cNvSpPr>
            <a:spLocks noChangeAspect="1"/>
          </p:cNvSpPr>
          <p:nvPr/>
        </p:nvSpPr>
        <p:spPr>
          <a:xfrm>
            <a:off x="5900358" y="9794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grpSp>
        <p:nvGrpSpPr>
          <p:cNvPr id="126" name="Group 125">
            <a:extLst>
              <a:ext uri="{FF2B5EF4-FFF2-40B4-BE49-F238E27FC236}">
                <a16:creationId xmlns:a16="http://schemas.microsoft.com/office/drawing/2014/main" id="{197A1C47-89EC-685B-7562-31F15973AFAE}"/>
              </a:ext>
            </a:extLst>
          </p:cNvPr>
          <p:cNvGrpSpPr>
            <a:grpSpLocks noChangeAspect="1"/>
          </p:cNvGrpSpPr>
          <p:nvPr/>
        </p:nvGrpSpPr>
        <p:grpSpPr>
          <a:xfrm>
            <a:off x="-1414542" y="4776898"/>
            <a:ext cx="3513042" cy="3518670"/>
            <a:chOff x="5608109" y="2418225"/>
            <a:chExt cx="660987" cy="662046"/>
          </a:xfrm>
        </p:grpSpPr>
        <p:sp>
          <p:nvSpPr>
            <p:cNvPr id="127" name="Oval 126">
              <a:extLst>
                <a:ext uri="{FF2B5EF4-FFF2-40B4-BE49-F238E27FC236}">
                  <a16:creationId xmlns:a16="http://schemas.microsoft.com/office/drawing/2014/main" id="{525ED302-984B-6666-9041-F297BB0A9A5D}"/>
                </a:ext>
              </a:extLst>
            </p:cNvPr>
            <p:cNvSpPr>
              <a:spLocks noChangeAspect="1"/>
            </p:cNvSpPr>
            <p:nvPr/>
          </p:nvSpPr>
          <p:spPr>
            <a:xfrm>
              <a:off x="5644047" y="2454692"/>
              <a:ext cx="589112" cy="589112"/>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63853">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8" name="Oval 127">
              <a:extLst>
                <a:ext uri="{FF2B5EF4-FFF2-40B4-BE49-F238E27FC236}">
                  <a16:creationId xmlns:a16="http://schemas.microsoft.com/office/drawing/2014/main" id="{4FDE2373-2959-31B1-6E1D-BFD73F2AD926}"/>
                </a:ext>
              </a:extLst>
            </p:cNvPr>
            <p:cNvSpPr>
              <a:spLocks noChangeAspect="1"/>
            </p:cNvSpPr>
            <p:nvPr/>
          </p:nvSpPr>
          <p:spPr>
            <a:xfrm>
              <a:off x="5608109" y="2418225"/>
              <a:ext cx="660987" cy="662046"/>
            </a:xfrm>
            <a:prstGeom prst="ellipse">
              <a:avLst/>
            </a:prstGeom>
            <a:noFill/>
            <a:ln w="15875" cap="flat">
              <a:solidFill>
                <a:schemeClr val="bg1">
                  <a:lumMod val="85000"/>
                  <a:alpha val="17292"/>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sp>
        <p:nvSpPr>
          <p:cNvPr id="3" name="Oval 2">
            <a:extLst>
              <a:ext uri="{FF2B5EF4-FFF2-40B4-BE49-F238E27FC236}">
                <a16:creationId xmlns:a16="http://schemas.microsoft.com/office/drawing/2014/main" id="{BA5035D8-4A87-E40F-160F-F3CD9B40AF7D}"/>
              </a:ext>
            </a:extLst>
          </p:cNvPr>
          <p:cNvSpPr>
            <a:spLocks noChangeAspect="1"/>
          </p:cNvSpPr>
          <p:nvPr/>
        </p:nvSpPr>
        <p:spPr>
          <a:xfrm>
            <a:off x="5854639" y="61885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 name="Oval 13">
            <a:extLst>
              <a:ext uri="{FF2B5EF4-FFF2-40B4-BE49-F238E27FC236}">
                <a16:creationId xmlns:a16="http://schemas.microsoft.com/office/drawing/2014/main" id="{B224EB40-27C4-195C-344F-6180BE251768}"/>
              </a:ext>
            </a:extLst>
          </p:cNvPr>
          <p:cNvSpPr>
            <a:spLocks noChangeAspect="1"/>
          </p:cNvSpPr>
          <p:nvPr/>
        </p:nvSpPr>
        <p:spPr>
          <a:xfrm>
            <a:off x="3511903" y="17632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7" name="Oval 16">
            <a:extLst>
              <a:ext uri="{FF2B5EF4-FFF2-40B4-BE49-F238E27FC236}">
                <a16:creationId xmlns:a16="http://schemas.microsoft.com/office/drawing/2014/main" id="{CD49DE69-2FBF-AD26-646E-8D2489EACDAA}"/>
              </a:ext>
            </a:extLst>
          </p:cNvPr>
          <p:cNvSpPr>
            <a:spLocks noChangeAspect="1"/>
          </p:cNvSpPr>
          <p:nvPr/>
        </p:nvSpPr>
        <p:spPr>
          <a:xfrm>
            <a:off x="4286095" y="570774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 name="Oval 23">
            <a:extLst>
              <a:ext uri="{FF2B5EF4-FFF2-40B4-BE49-F238E27FC236}">
                <a16:creationId xmlns:a16="http://schemas.microsoft.com/office/drawing/2014/main" id="{97BC46B6-8F91-8C80-313C-C106A42501C5}"/>
              </a:ext>
            </a:extLst>
          </p:cNvPr>
          <p:cNvSpPr>
            <a:spLocks noChangeAspect="1"/>
          </p:cNvSpPr>
          <p:nvPr/>
        </p:nvSpPr>
        <p:spPr>
          <a:xfrm>
            <a:off x="7551594" y="640231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grpSp>
        <p:nvGrpSpPr>
          <p:cNvPr id="164" name="Group 163">
            <a:extLst>
              <a:ext uri="{FF2B5EF4-FFF2-40B4-BE49-F238E27FC236}">
                <a16:creationId xmlns:a16="http://schemas.microsoft.com/office/drawing/2014/main" id="{628F9158-BE9B-FDA0-A16C-421BFD1F58DD}"/>
              </a:ext>
            </a:extLst>
          </p:cNvPr>
          <p:cNvGrpSpPr>
            <a:grpSpLocks noChangeAspect="1"/>
          </p:cNvGrpSpPr>
          <p:nvPr/>
        </p:nvGrpSpPr>
        <p:grpSpPr>
          <a:xfrm>
            <a:off x="1842386" y="2490084"/>
            <a:ext cx="1007098" cy="926512"/>
            <a:chOff x="1848991" y="3050630"/>
            <a:chExt cx="695144" cy="639520"/>
          </a:xfrm>
        </p:grpSpPr>
        <p:pic>
          <p:nvPicPr>
            <p:cNvPr id="60" name="Picture 59" descr="A black rectangular object with holes&#10;&#10;Description automatically generated">
              <a:extLst>
                <a:ext uri="{FF2B5EF4-FFF2-40B4-BE49-F238E27FC236}">
                  <a16:creationId xmlns:a16="http://schemas.microsoft.com/office/drawing/2014/main" id="{421A4015-AB21-479E-D541-D5532D0BFFC5}"/>
                </a:ext>
              </a:extLst>
            </p:cNvPr>
            <p:cNvPicPr>
              <a:picLocks noChangeAspect="1"/>
            </p:cNvPicPr>
            <p:nvPr/>
          </p:nvPicPr>
          <p:blipFill rotWithShape="1">
            <a:blip r:embed="rId3">
              <a:duotone>
                <a:prstClr val="black"/>
                <a:schemeClr val="bg1">
                  <a:tint val="45000"/>
                  <a:satMod val="400000"/>
                </a:schemeClr>
              </a:duotone>
              <a:extLst>
                <a:ext uri="{BEBA8EAE-BF5A-486C-A8C5-ECC9F3942E4B}">
                  <a14:imgProps xmlns:a14="http://schemas.microsoft.com/office/drawing/2010/main">
                    <a14:imgLayer r:embed="rId4">
                      <a14:imgEffect>
                        <a14:sharpenSoften amount="70000"/>
                      </a14:imgEffect>
                      <a14:imgEffect>
                        <a14:saturation sat="200000"/>
                      </a14:imgEffect>
                      <a14:imgEffect>
                        <a14:brightnessContrast bright="100000" contrast="26000"/>
                      </a14:imgEffect>
                    </a14:imgLayer>
                  </a14:imgProps>
                </a:ext>
              </a:extLst>
            </a:blip>
            <a:srcRect l="1" t="24162" r="747"/>
            <a:stretch/>
          </p:blipFill>
          <p:spPr>
            <a:xfrm>
              <a:off x="1848991" y="3050630"/>
              <a:ext cx="695144" cy="639520"/>
            </a:xfrm>
            <a:prstGeom prst="rect">
              <a:avLst/>
            </a:prstGeom>
          </p:spPr>
        </p:pic>
        <p:pic>
          <p:nvPicPr>
            <p:cNvPr id="62" name="Picture 61" descr="A purple and black logo&#10;&#10;Description automatically generated">
              <a:extLst>
                <a:ext uri="{FF2B5EF4-FFF2-40B4-BE49-F238E27FC236}">
                  <a16:creationId xmlns:a16="http://schemas.microsoft.com/office/drawing/2014/main" id="{24CF02C1-81C6-101C-23A9-5AB0D1D15AF2}"/>
                </a:ext>
              </a:extLst>
            </p:cNvPr>
            <p:cNvPicPr>
              <a:picLocks noChangeAspect="1"/>
            </p:cNvPicPr>
            <p:nvPr/>
          </p:nvPicPr>
          <p:blipFill>
            <a:blip r:embed="rId5">
              <a:biLevel thresh="25000"/>
            </a:blip>
            <a:stretch>
              <a:fillRect/>
            </a:stretch>
          </p:blipFill>
          <p:spPr>
            <a:xfrm>
              <a:off x="1932443" y="3549142"/>
              <a:ext cx="475044" cy="120203"/>
            </a:xfrm>
            <a:prstGeom prst="rect">
              <a:avLst/>
            </a:prstGeom>
          </p:spPr>
        </p:pic>
      </p:grpSp>
      <p:pic>
        <p:nvPicPr>
          <p:cNvPr id="117" name="Picture 116" descr="A black and white logo&#10;&#10;Description automatically generated">
            <a:extLst>
              <a:ext uri="{FF2B5EF4-FFF2-40B4-BE49-F238E27FC236}">
                <a16:creationId xmlns:a16="http://schemas.microsoft.com/office/drawing/2014/main" id="{9B27C634-0394-74E9-BF55-193747F0FD51}"/>
              </a:ext>
            </a:extLst>
          </p:cNvPr>
          <p:cNvPicPr>
            <a:picLocks noChangeAspect="1"/>
          </p:cNvPicPr>
          <p:nvPr/>
        </p:nvPicPr>
        <p:blipFill>
          <a:blip r:embed="rId6"/>
          <a:stretch>
            <a:fillRect/>
          </a:stretch>
        </p:blipFill>
        <p:spPr>
          <a:xfrm>
            <a:off x="3955552" y="2501077"/>
            <a:ext cx="2491656" cy="644481"/>
          </a:xfrm>
          <a:prstGeom prst="rect">
            <a:avLst/>
          </a:prstGeom>
        </p:spPr>
      </p:pic>
      <p:pic>
        <p:nvPicPr>
          <p:cNvPr id="159" name="Picture 158" descr="A white snake with black background&#10;&#10;Description automatically generated">
            <a:extLst>
              <a:ext uri="{FF2B5EF4-FFF2-40B4-BE49-F238E27FC236}">
                <a16:creationId xmlns:a16="http://schemas.microsoft.com/office/drawing/2014/main" id="{14D83147-6B7F-D08A-AD68-DEAA795E289E}"/>
              </a:ext>
            </a:extLst>
          </p:cNvPr>
          <p:cNvPicPr>
            <a:picLocks noChangeAspect="1"/>
          </p:cNvPicPr>
          <p:nvPr/>
        </p:nvPicPr>
        <p:blipFill>
          <a:blip r:embed="rId7"/>
          <a:stretch>
            <a:fillRect/>
          </a:stretch>
        </p:blipFill>
        <p:spPr>
          <a:xfrm>
            <a:off x="7505977" y="2425676"/>
            <a:ext cx="848609" cy="848609"/>
          </a:xfrm>
          <a:prstGeom prst="rect">
            <a:avLst/>
          </a:prstGeom>
        </p:spPr>
      </p:pic>
      <p:pic>
        <p:nvPicPr>
          <p:cNvPr id="162" name="Picture 161" descr="Supercollider logo">
            <a:extLst>
              <a:ext uri="{FF2B5EF4-FFF2-40B4-BE49-F238E27FC236}">
                <a16:creationId xmlns:a16="http://schemas.microsoft.com/office/drawing/2014/main" id="{DE8A74E4-B96D-06E9-3B1A-4C6635BA5FEC}"/>
              </a:ext>
            </a:extLst>
          </p:cNvPr>
          <p:cNvPicPr>
            <a:picLocks noChangeAspect="1"/>
          </p:cNvPicPr>
          <p:nvPr/>
        </p:nvPicPr>
        <p:blipFill rotWithShape="1">
          <a:blip r:embed="rId8"/>
          <a:srcRect b="3949"/>
          <a:stretch/>
        </p:blipFill>
        <p:spPr>
          <a:xfrm>
            <a:off x="9413354" y="2430337"/>
            <a:ext cx="848609" cy="815097"/>
          </a:xfrm>
          <a:prstGeom prst="rect">
            <a:avLst/>
          </a:prstGeom>
        </p:spPr>
      </p:pic>
      <p:sp>
        <p:nvSpPr>
          <p:cNvPr id="163" name="Oval 162">
            <a:extLst>
              <a:ext uri="{FF2B5EF4-FFF2-40B4-BE49-F238E27FC236}">
                <a16:creationId xmlns:a16="http://schemas.microsoft.com/office/drawing/2014/main" id="{29A823F4-5B54-8AA0-A2BC-E3F3ED344D9E}"/>
              </a:ext>
            </a:extLst>
          </p:cNvPr>
          <p:cNvSpPr>
            <a:spLocks noChangeAspect="1"/>
          </p:cNvSpPr>
          <p:nvPr/>
        </p:nvSpPr>
        <p:spPr>
          <a:xfrm rot="3268785">
            <a:off x="1381669" y="28358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cxnSp>
        <p:nvCxnSpPr>
          <p:cNvPr id="172" name="Straight Arrow Connector 171">
            <a:extLst>
              <a:ext uri="{FF2B5EF4-FFF2-40B4-BE49-F238E27FC236}">
                <a16:creationId xmlns:a16="http://schemas.microsoft.com/office/drawing/2014/main" id="{9EA0BA3A-C2E3-8595-3F39-7E6E8CBB0AFB}"/>
              </a:ext>
            </a:extLst>
          </p:cNvPr>
          <p:cNvCxnSpPr/>
          <p:nvPr/>
        </p:nvCxnSpPr>
        <p:spPr>
          <a:xfrm>
            <a:off x="3113219" y="2823317"/>
            <a:ext cx="661875" cy="0"/>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cxnSp>
        <p:nvCxnSpPr>
          <p:cNvPr id="173" name="Straight Arrow Connector 172">
            <a:extLst>
              <a:ext uri="{FF2B5EF4-FFF2-40B4-BE49-F238E27FC236}">
                <a16:creationId xmlns:a16="http://schemas.microsoft.com/office/drawing/2014/main" id="{7CC0D67D-E556-3B17-CA5D-CCF6236AAFAF}"/>
              </a:ext>
            </a:extLst>
          </p:cNvPr>
          <p:cNvCxnSpPr/>
          <p:nvPr/>
        </p:nvCxnSpPr>
        <p:spPr>
          <a:xfrm>
            <a:off x="6690944" y="2849980"/>
            <a:ext cx="661875" cy="0"/>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cxnSp>
        <p:nvCxnSpPr>
          <p:cNvPr id="174" name="Straight Arrow Connector 173">
            <a:extLst>
              <a:ext uri="{FF2B5EF4-FFF2-40B4-BE49-F238E27FC236}">
                <a16:creationId xmlns:a16="http://schemas.microsoft.com/office/drawing/2014/main" id="{BD989970-D709-DD2E-F794-DAB9468237A4}"/>
              </a:ext>
            </a:extLst>
          </p:cNvPr>
          <p:cNvCxnSpPr>
            <a:cxnSpLocks/>
          </p:cNvCxnSpPr>
          <p:nvPr/>
        </p:nvCxnSpPr>
        <p:spPr>
          <a:xfrm>
            <a:off x="8566562" y="2835325"/>
            <a:ext cx="662400" cy="0"/>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cxnSp>
        <p:nvCxnSpPr>
          <p:cNvPr id="175" name="Straight Arrow Connector 174">
            <a:extLst>
              <a:ext uri="{FF2B5EF4-FFF2-40B4-BE49-F238E27FC236}">
                <a16:creationId xmlns:a16="http://schemas.microsoft.com/office/drawing/2014/main" id="{84333727-FF41-4236-35AB-A9A9DD9CBE88}"/>
              </a:ext>
            </a:extLst>
          </p:cNvPr>
          <p:cNvCxnSpPr>
            <a:cxnSpLocks/>
          </p:cNvCxnSpPr>
          <p:nvPr/>
        </p:nvCxnSpPr>
        <p:spPr>
          <a:xfrm flipH="1">
            <a:off x="14024446" y="1005649"/>
            <a:ext cx="693763" cy="0"/>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cxnSp>
        <p:nvCxnSpPr>
          <p:cNvPr id="201" name="Straight Arrow Connector 200">
            <a:extLst>
              <a:ext uri="{FF2B5EF4-FFF2-40B4-BE49-F238E27FC236}">
                <a16:creationId xmlns:a16="http://schemas.microsoft.com/office/drawing/2014/main" id="{D5A1C677-D02E-6E76-086E-33E6A78B721D}"/>
              </a:ext>
            </a:extLst>
          </p:cNvPr>
          <p:cNvCxnSpPr>
            <a:cxnSpLocks/>
          </p:cNvCxnSpPr>
          <p:nvPr/>
        </p:nvCxnSpPr>
        <p:spPr>
          <a:xfrm>
            <a:off x="9812336" y="3389153"/>
            <a:ext cx="0" cy="1032708"/>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sp>
        <p:nvSpPr>
          <p:cNvPr id="263" name="Oval 262">
            <a:extLst>
              <a:ext uri="{FF2B5EF4-FFF2-40B4-BE49-F238E27FC236}">
                <a16:creationId xmlns:a16="http://schemas.microsoft.com/office/drawing/2014/main" id="{A0BE6317-8D91-25CB-A3E3-D375AAB6FDE1}"/>
              </a:ext>
            </a:extLst>
          </p:cNvPr>
          <p:cNvSpPr>
            <a:spLocks noChangeAspect="1"/>
          </p:cNvSpPr>
          <p:nvPr/>
        </p:nvSpPr>
        <p:spPr>
          <a:xfrm rot="3268785">
            <a:off x="10780803" y="65459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4" name="TextBox 263">
            <a:extLst>
              <a:ext uri="{FF2B5EF4-FFF2-40B4-BE49-F238E27FC236}">
                <a16:creationId xmlns:a16="http://schemas.microsoft.com/office/drawing/2014/main" id="{9E360FEB-767D-42AD-9EC4-0281331D179F}"/>
              </a:ext>
            </a:extLst>
          </p:cNvPr>
          <p:cNvSpPr txBox="1"/>
          <p:nvPr/>
        </p:nvSpPr>
        <p:spPr>
          <a:xfrm>
            <a:off x="4544839" y="4577957"/>
            <a:ext cx="1510300" cy="369332"/>
          </a:xfrm>
          <a:prstGeom prst="rect">
            <a:avLst/>
          </a:prstGeom>
          <a:noFill/>
        </p:spPr>
        <p:txBody>
          <a:bodyPr wrap="square" rtlCol="0">
            <a:spAutoFit/>
          </a:bodyPr>
          <a:lstStyle/>
          <a:p>
            <a:pPr algn="ctr"/>
            <a:r>
              <a:rPr lang="en-IT"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VISUAL</a:t>
            </a:r>
          </a:p>
        </p:txBody>
      </p:sp>
      <p:sp>
        <p:nvSpPr>
          <p:cNvPr id="265" name="TextBox 264">
            <a:extLst>
              <a:ext uri="{FF2B5EF4-FFF2-40B4-BE49-F238E27FC236}">
                <a16:creationId xmlns:a16="http://schemas.microsoft.com/office/drawing/2014/main" id="{634CD630-99A9-D1FF-82C2-8FC7B197F164}"/>
              </a:ext>
            </a:extLst>
          </p:cNvPr>
          <p:cNvSpPr txBox="1"/>
          <p:nvPr/>
        </p:nvSpPr>
        <p:spPr>
          <a:xfrm>
            <a:off x="9057186" y="4592232"/>
            <a:ext cx="1510300" cy="369332"/>
          </a:xfrm>
          <a:prstGeom prst="rect">
            <a:avLst/>
          </a:prstGeom>
          <a:noFill/>
        </p:spPr>
        <p:txBody>
          <a:bodyPr wrap="square" rtlCol="0">
            <a:spAutoFit/>
          </a:bodyPr>
          <a:lstStyle/>
          <a:p>
            <a:pPr algn="ctr"/>
            <a:r>
              <a:rPr lang="en-IT"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AUDIO</a:t>
            </a:r>
          </a:p>
        </p:txBody>
      </p:sp>
      <p:sp>
        <p:nvSpPr>
          <p:cNvPr id="269" name="TextBox 268">
            <a:extLst>
              <a:ext uri="{FF2B5EF4-FFF2-40B4-BE49-F238E27FC236}">
                <a16:creationId xmlns:a16="http://schemas.microsoft.com/office/drawing/2014/main" id="{0E6F9CCE-60D2-4483-DAAF-187A9D280F55}"/>
              </a:ext>
            </a:extLst>
          </p:cNvPr>
          <p:cNvSpPr txBox="1"/>
          <p:nvPr/>
        </p:nvSpPr>
        <p:spPr>
          <a:xfrm>
            <a:off x="4555621" y="4878624"/>
            <a:ext cx="1510300" cy="369332"/>
          </a:xfrm>
          <a:prstGeom prst="rect">
            <a:avLst/>
          </a:prstGeom>
          <a:noFill/>
        </p:spPr>
        <p:txBody>
          <a:bodyPr wrap="square" rtlCol="0">
            <a:spAutoFit/>
          </a:bodyPr>
          <a:lstStyle/>
          <a:p>
            <a:pPr algn="ctr"/>
            <a:r>
              <a:rPr lang="en-IT"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OUTPUT</a:t>
            </a:r>
          </a:p>
        </p:txBody>
      </p:sp>
      <p:sp>
        <p:nvSpPr>
          <p:cNvPr id="270" name="TextBox 269">
            <a:extLst>
              <a:ext uri="{FF2B5EF4-FFF2-40B4-BE49-F238E27FC236}">
                <a16:creationId xmlns:a16="http://schemas.microsoft.com/office/drawing/2014/main" id="{E0F09BAB-BDA1-D79F-31DD-2E022C38A3BF}"/>
              </a:ext>
            </a:extLst>
          </p:cNvPr>
          <p:cNvSpPr txBox="1"/>
          <p:nvPr/>
        </p:nvSpPr>
        <p:spPr>
          <a:xfrm>
            <a:off x="9081491" y="4875625"/>
            <a:ext cx="1510300" cy="369332"/>
          </a:xfrm>
          <a:prstGeom prst="rect">
            <a:avLst/>
          </a:prstGeom>
          <a:noFill/>
        </p:spPr>
        <p:txBody>
          <a:bodyPr wrap="square" rtlCol="0">
            <a:spAutoFit/>
          </a:bodyPr>
          <a:lstStyle/>
          <a:p>
            <a:pPr algn="ctr"/>
            <a:r>
              <a:rPr lang="en-IT"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OUTPUT</a:t>
            </a:r>
          </a:p>
        </p:txBody>
      </p:sp>
      <p:sp>
        <p:nvSpPr>
          <p:cNvPr id="271" name="TextBox 270">
            <a:extLst>
              <a:ext uri="{FF2B5EF4-FFF2-40B4-BE49-F238E27FC236}">
                <a16:creationId xmlns:a16="http://schemas.microsoft.com/office/drawing/2014/main" id="{F95185AA-80B4-D483-15C1-73C787C95174}"/>
              </a:ext>
            </a:extLst>
          </p:cNvPr>
          <p:cNvSpPr txBox="1"/>
          <p:nvPr/>
        </p:nvSpPr>
        <p:spPr>
          <a:xfrm>
            <a:off x="6701393" y="2475814"/>
            <a:ext cx="596016" cy="369332"/>
          </a:xfrm>
          <a:prstGeom prst="rect">
            <a:avLst/>
          </a:prstGeom>
          <a:noFill/>
        </p:spPr>
        <p:txBody>
          <a:bodyPr wrap="square" rtlCol="0">
            <a:spAutoFit/>
          </a:bodyPr>
          <a:lstStyle/>
          <a:p>
            <a:r>
              <a:rPr lang="en-IT" dirty="0">
                <a:solidFill>
                  <a:srgbClr val="E2E2E2"/>
                </a:solidFill>
              </a:rPr>
              <a:t>osc</a:t>
            </a:r>
          </a:p>
        </p:txBody>
      </p:sp>
      <p:sp>
        <p:nvSpPr>
          <p:cNvPr id="272" name="TextBox 271">
            <a:extLst>
              <a:ext uri="{FF2B5EF4-FFF2-40B4-BE49-F238E27FC236}">
                <a16:creationId xmlns:a16="http://schemas.microsoft.com/office/drawing/2014/main" id="{AEAD6E86-E28B-02C1-8494-F663F3FE0CB4}"/>
              </a:ext>
            </a:extLst>
          </p:cNvPr>
          <p:cNvSpPr txBox="1"/>
          <p:nvPr/>
        </p:nvSpPr>
        <p:spPr>
          <a:xfrm>
            <a:off x="8604000" y="2476800"/>
            <a:ext cx="596016" cy="369332"/>
          </a:xfrm>
          <a:prstGeom prst="rect">
            <a:avLst/>
          </a:prstGeom>
          <a:noFill/>
        </p:spPr>
        <p:txBody>
          <a:bodyPr wrap="square" rtlCol="0">
            <a:spAutoFit/>
          </a:bodyPr>
          <a:lstStyle/>
          <a:p>
            <a:r>
              <a:rPr lang="en-IT" dirty="0">
                <a:solidFill>
                  <a:srgbClr val="E2E2E2"/>
                </a:solidFill>
              </a:rPr>
              <a:t>osc</a:t>
            </a:r>
          </a:p>
        </p:txBody>
      </p:sp>
      <p:sp>
        <p:nvSpPr>
          <p:cNvPr id="295" name="TextBox 294">
            <a:extLst>
              <a:ext uri="{FF2B5EF4-FFF2-40B4-BE49-F238E27FC236}">
                <a16:creationId xmlns:a16="http://schemas.microsoft.com/office/drawing/2014/main" id="{4A39ED4B-42D4-894C-032D-514B1D1D826D}"/>
              </a:ext>
            </a:extLst>
          </p:cNvPr>
          <p:cNvSpPr txBox="1"/>
          <p:nvPr/>
        </p:nvSpPr>
        <p:spPr>
          <a:xfrm>
            <a:off x="890337" y="752536"/>
            <a:ext cx="2202847" cy="461665"/>
          </a:xfrm>
          <a:prstGeom prst="rect">
            <a:avLst/>
          </a:prstGeom>
          <a:noFill/>
        </p:spPr>
        <p:txBody>
          <a:bodyPr wrap="none" rtlCol="0">
            <a:spAutoFit/>
          </a:bodyPr>
          <a:lstStyle/>
          <a:p>
            <a:r>
              <a:rPr lang="en-IT" sz="2400" b="1"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FLOWCHART</a:t>
            </a:r>
          </a:p>
        </p:txBody>
      </p:sp>
      <p:cxnSp>
        <p:nvCxnSpPr>
          <p:cNvPr id="5" name="Straight Arrow Connector 4">
            <a:extLst>
              <a:ext uri="{FF2B5EF4-FFF2-40B4-BE49-F238E27FC236}">
                <a16:creationId xmlns:a16="http://schemas.microsoft.com/office/drawing/2014/main" id="{281F5FAB-1A6D-2505-9942-BE962093D796}"/>
              </a:ext>
            </a:extLst>
          </p:cNvPr>
          <p:cNvCxnSpPr>
            <a:cxnSpLocks/>
          </p:cNvCxnSpPr>
          <p:nvPr/>
        </p:nvCxnSpPr>
        <p:spPr>
          <a:xfrm>
            <a:off x="5310000" y="3387600"/>
            <a:ext cx="0" cy="1032708"/>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0B5CB006-D597-DF6A-31B3-7390B5E4D72A}"/>
              </a:ext>
            </a:extLst>
          </p:cNvPr>
          <p:cNvCxnSpPr>
            <a:cxnSpLocks/>
          </p:cNvCxnSpPr>
          <p:nvPr/>
        </p:nvCxnSpPr>
        <p:spPr>
          <a:xfrm>
            <a:off x="5310000" y="1882800"/>
            <a:ext cx="0" cy="435600"/>
          </a:xfrm>
          <a:prstGeom prst="straightConnector1">
            <a:avLst/>
          </a:prstGeom>
          <a:ln w="12700">
            <a:solidFill>
              <a:srgbClr val="E2E2E2"/>
            </a:solidFill>
            <a:headEnd type="none" w="sm" len="sm"/>
            <a:tailEnd type="none" w="med" len="sm"/>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AFD5FE9E-E0A6-EC4C-C1A5-A7CAEB09BF51}"/>
              </a:ext>
            </a:extLst>
          </p:cNvPr>
          <p:cNvCxnSpPr>
            <a:cxnSpLocks/>
          </p:cNvCxnSpPr>
          <p:nvPr/>
        </p:nvCxnSpPr>
        <p:spPr>
          <a:xfrm flipH="1">
            <a:off x="5309999" y="1887424"/>
            <a:ext cx="4510800" cy="0"/>
          </a:xfrm>
          <a:prstGeom prst="straightConnector1">
            <a:avLst/>
          </a:prstGeom>
          <a:ln w="12700">
            <a:solidFill>
              <a:srgbClr val="E2E2E2"/>
            </a:solidFill>
            <a:headEnd type="none" w="sm" len="sm"/>
            <a:tailEnd type="none" w="med" len="sm"/>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A11A8B43-352C-A5DE-CE42-63C679451C52}"/>
              </a:ext>
            </a:extLst>
          </p:cNvPr>
          <p:cNvCxnSpPr>
            <a:cxnSpLocks/>
          </p:cNvCxnSpPr>
          <p:nvPr/>
        </p:nvCxnSpPr>
        <p:spPr>
          <a:xfrm>
            <a:off x="9823511" y="1880722"/>
            <a:ext cx="0" cy="437028"/>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D549C3F5-F1AC-7E21-192F-315D89F95ADD}"/>
              </a:ext>
            </a:extLst>
          </p:cNvPr>
          <p:cNvSpPr txBox="1"/>
          <p:nvPr/>
        </p:nvSpPr>
        <p:spPr>
          <a:xfrm>
            <a:off x="7344000" y="1432292"/>
            <a:ext cx="596016" cy="369332"/>
          </a:xfrm>
          <a:prstGeom prst="rect">
            <a:avLst/>
          </a:prstGeom>
          <a:noFill/>
        </p:spPr>
        <p:txBody>
          <a:bodyPr wrap="square" rtlCol="0">
            <a:spAutoFit/>
          </a:bodyPr>
          <a:lstStyle/>
          <a:p>
            <a:r>
              <a:rPr lang="en-IT" dirty="0">
                <a:solidFill>
                  <a:srgbClr val="E2E2E2"/>
                </a:solidFill>
              </a:rPr>
              <a:t>osc</a:t>
            </a:r>
          </a:p>
        </p:txBody>
      </p:sp>
    </p:spTree>
    <p:extLst>
      <p:ext uri="{BB962C8B-B14F-4D97-AF65-F5344CB8AC3E}">
        <p14:creationId xmlns:p14="http://schemas.microsoft.com/office/powerpoint/2010/main" val="33440579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6" name="Oval 205">
            <a:extLst>
              <a:ext uri="{FF2B5EF4-FFF2-40B4-BE49-F238E27FC236}">
                <a16:creationId xmlns:a16="http://schemas.microsoft.com/office/drawing/2014/main" id="{F01959AD-14DA-F300-95B7-DF353CEDD367}"/>
              </a:ext>
            </a:extLst>
          </p:cNvPr>
          <p:cNvSpPr>
            <a:spLocks noChangeAspect="1"/>
          </p:cNvSpPr>
          <p:nvPr/>
        </p:nvSpPr>
        <p:spPr>
          <a:xfrm rot="3268785" flipH="1">
            <a:off x="691306" y="5752736"/>
            <a:ext cx="81607" cy="8160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8" name="Oval 77">
            <a:extLst>
              <a:ext uri="{FF2B5EF4-FFF2-40B4-BE49-F238E27FC236}">
                <a16:creationId xmlns:a16="http://schemas.microsoft.com/office/drawing/2014/main" id="{10160B9C-37EC-1A25-D0ED-14B6EBA13040}"/>
              </a:ext>
            </a:extLst>
          </p:cNvPr>
          <p:cNvSpPr>
            <a:spLocks noChangeAspect="1"/>
          </p:cNvSpPr>
          <p:nvPr/>
        </p:nvSpPr>
        <p:spPr>
          <a:xfrm flipV="1">
            <a:off x="851374" y="47699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 name="Oval 20">
            <a:extLst>
              <a:ext uri="{FF2B5EF4-FFF2-40B4-BE49-F238E27FC236}">
                <a16:creationId xmlns:a16="http://schemas.microsoft.com/office/drawing/2014/main" id="{3A7A7E22-22D9-41E9-5D10-14AA8E6C7E0C}"/>
              </a:ext>
            </a:extLst>
          </p:cNvPr>
          <p:cNvSpPr>
            <a:spLocks noChangeAspect="1"/>
          </p:cNvSpPr>
          <p:nvPr/>
        </p:nvSpPr>
        <p:spPr>
          <a:xfrm flipH="1" flipV="1">
            <a:off x="323017" y="4788296"/>
            <a:ext cx="101290" cy="10129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0" name="Oval 99">
            <a:extLst>
              <a:ext uri="{FF2B5EF4-FFF2-40B4-BE49-F238E27FC236}">
                <a16:creationId xmlns:a16="http://schemas.microsoft.com/office/drawing/2014/main" id="{3DBC1060-B382-5F46-998A-FE806C2B2E1B}"/>
              </a:ext>
            </a:extLst>
          </p:cNvPr>
          <p:cNvSpPr>
            <a:spLocks noChangeAspect="1"/>
          </p:cNvSpPr>
          <p:nvPr/>
        </p:nvSpPr>
        <p:spPr>
          <a:xfrm>
            <a:off x="2065218" y="604003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1" name="Oval 100">
            <a:extLst>
              <a:ext uri="{FF2B5EF4-FFF2-40B4-BE49-F238E27FC236}">
                <a16:creationId xmlns:a16="http://schemas.microsoft.com/office/drawing/2014/main" id="{42383804-9249-DE38-DB30-0247AF310C43}"/>
              </a:ext>
            </a:extLst>
          </p:cNvPr>
          <p:cNvSpPr>
            <a:spLocks noChangeAspect="1"/>
          </p:cNvSpPr>
          <p:nvPr/>
        </p:nvSpPr>
        <p:spPr>
          <a:xfrm>
            <a:off x="2331555" y="594517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3" name="Oval 102">
            <a:extLst>
              <a:ext uri="{FF2B5EF4-FFF2-40B4-BE49-F238E27FC236}">
                <a16:creationId xmlns:a16="http://schemas.microsoft.com/office/drawing/2014/main" id="{8E9F232B-9C3A-0503-857F-79B2FF274606}"/>
              </a:ext>
            </a:extLst>
          </p:cNvPr>
          <p:cNvSpPr>
            <a:spLocks noChangeAspect="1"/>
          </p:cNvSpPr>
          <p:nvPr/>
        </p:nvSpPr>
        <p:spPr>
          <a:xfrm flipV="1">
            <a:off x="407721" y="3983526"/>
            <a:ext cx="101290" cy="10129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3" name="Oval 212">
            <a:extLst>
              <a:ext uri="{FF2B5EF4-FFF2-40B4-BE49-F238E27FC236}">
                <a16:creationId xmlns:a16="http://schemas.microsoft.com/office/drawing/2014/main" id="{8E5B7FE3-025E-F2CA-B979-D2C2FF9D3DC6}"/>
              </a:ext>
            </a:extLst>
          </p:cNvPr>
          <p:cNvSpPr>
            <a:spLocks noChangeAspect="1"/>
          </p:cNvSpPr>
          <p:nvPr/>
        </p:nvSpPr>
        <p:spPr>
          <a:xfrm flipV="1">
            <a:off x="139714" y="5619513"/>
            <a:ext cx="151578" cy="15157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 name="Oval 11">
            <a:extLst>
              <a:ext uri="{FF2B5EF4-FFF2-40B4-BE49-F238E27FC236}">
                <a16:creationId xmlns:a16="http://schemas.microsoft.com/office/drawing/2014/main" id="{C8E3690D-90BD-7E3B-203B-503B1E039068}"/>
              </a:ext>
            </a:extLst>
          </p:cNvPr>
          <p:cNvSpPr>
            <a:spLocks noChangeAspect="1"/>
          </p:cNvSpPr>
          <p:nvPr/>
        </p:nvSpPr>
        <p:spPr>
          <a:xfrm>
            <a:off x="6912877" y="64945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 name="Oval 6">
            <a:extLst>
              <a:ext uri="{FF2B5EF4-FFF2-40B4-BE49-F238E27FC236}">
                <a16:creationId xmlns:a16="http://schemas.microsoft.com/office/drawing/2014/main" id="{CC4F266C-E651-E6F1-FCCF-8F5C14DAFF8C}"/>
              </a:ext>
            </a:extLst>
          </p:cNvPr>
          <p:cNvSpPr>
            <a:spLocks noChangeAspect="1"/>
          </p:cNvSpPr>
          <p:nvPr/>
        </p:nvSpPr>
        <p:spPr>
          <a:xfrm>
            <a:off x="11482979" y="504086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 name="Oval 12">
            <a:extLst>
              <a:ext uri="{FF2B5EF4-FFF2-40B4-BE49-F238E27FC236}">
                <a16:creationId xmlns:a16="http://schemas.microsoft.com/office/drawing/2014/main" id="{9B1B9B58-3B9E-B6F8-D8C4-F8987B7B1BEF}"/>
              </a:ext>
            </a:extLst>
          </p:cNvPr>
          <p:cNvSpPr>
            <a:spLocks noChangeAspect="1"/>
          </p:cNvSpPr>
          <p:nvPr/>
        </p:nvSpPr>
        <p:spPr>
          <a:xfrm rot="3268785">
            <a:off x="8498370" y="646266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2" name="Oval 201">
            <a:extLst>
              <a:ext uri="{FF2B5EF4-FFF2-40B4-BE49-F238E27FC236}">
                <a16:creationId xmlns:a16="http://schemas.microsoft.com/office/drawing/2014/main" id="{409C8182-15ED-4725-E081-94E8C85E5005}"/>
              </a:ext>
            </a:extLst>
          </p:cNvPr>
          <p:cNvSpPr>
            <a:spLocks noChangeAspect="1"/>
          </p:cNvSpPr>
          <p:nvPr/>
        </p:nvSpPr>
        <p:spPr>
          <a:xfrm rot="3268785">
            <a:off x="11295103" y="59346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 name="Oval 3">
            <a:extLst>
              <a:ext uri="{FF2B5EF4-FFF2-40B4-BE49-F238E27FC236}">
                <a16:creationId xmlns:a16="http://schemas.microsoft.com/office/drawing/2014/main" id="{60C8EE28-B540-EE78-3506-70ACA250DA04}"/>
              </a:ext>
            </a:extLst>
          </p:cNvPr>
          <p:cNvSpPr>
            <a:spLocks noChangeAspect="1"/>
          </p:cNvSpPr>
          <p:nvPr/>
        </p:nvSpPr>
        <p:spPr>
          <a:xfrm rot="3268785">
            <a:off x="9931099" y="611573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0" name="Oval 49">
            <a:extLst>
              <a:ext uri="{FF2B5EF4-FFF2-40B4-BE49-F238E27FC236}">
                <a16:creationId xmlns:a16="http://schemas.microsoft.com/office/drawing/2014/main" id="{86107ED7-F42B-A5A6-D0F3-0E503619A401}"/>
              </a:ext>
            </a:extLst>
          </p:cNvPr>
          <p:cNvSpPr>
            <a:spLocks noChangeAspect="1"/>
          </p:cNvSpPr>
          <p:nvPr/>
        </p:nvSpPr>
        <p:spPr>
          <a:xfrm>
            <a:off x="3359503" y="1610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4" name="Oval 53">
            <a:extLst>
              <a:ext uri="{FF2B5EF4-FFF2-40B4-BE49-F238E27FC236}">
                <a16:creationId xmlns:a16="http://schemas.microsoft.com/office/drawing/2014/main" id="{075318E8-761F-6829-16C9-2A07CDFE8AD4}"/>
              </a:ext>
            </a:extLst>
          </p:cNvPr>
          <p:cNvSpPr>
            <a:spLocks noChangeAspect="1"/>
          </p:cNvSpPr>
          <p:nvPr/>
        </p:nvSpPr>
        <p:spPr>
          <a:xfrm>
            <a:off x="2753434" y="136278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3" name="Oval 292">
            <a:extLst>
              <a:ext uri="{FF2B5EF4-FFF2-40B4-BE49-F238E27FC236}">
                <a16:creationId xmlns:a16="http://schemas.microsoft.com/office/drawing/2014/main" id="{D0302D78-207B-4E62-1115-C041A06E03AD}"/>
              </a:ext>
            </a:extLst>
          </p:cNvPr>
          <p:cNvSpPr>
            <a:spLocks noChangeAspect="1"/>
          </p:cNvSpPr>
          <p:nvPr/>
        </p:nvSpPr>
        <p:spPr>
          <a:xfrm>
            <a:off x="1265028" y="68626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2" name="Oval 241">
            <a:extLst>
              <a:ext uri="{FF2B5EF4-FFF2-40B4-BE49-F238E27FC236}">
                <a16:creationId xmlns:a16="http://schemas.microsoft.com/office/drawing/2014/main" id="{E6CE3029-BFEB-4D7C-1665-1306FD595149}"/>
              </a:ext>
            </a:extLst>
          </p:cNvPr>
          <p:cNvSpPr>
            <a:spLocks noChangeAspect="1"/>
          </p:cNvSpPr>
          <p:nvPr/>
        </p:nvSpPr>
        <p:spPr>
          <a:xfrm>
            <a:off x="1029186"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7" name="Oval 236">
            <a:extLst>
              <a:ext uri="{FF2B5EF4-FFF2-40B4-BE49-F238E27FC236}">
                <a16:creationId xmlns:a16="http://schemas.microsoft.com/office/drawing/2014/main" id="{B50A119B-94EE-1CEF-CF52-EF9CC4D9271C}"/>
              </a:ext>
            </a:extLst>
          </p:cNvPr>
          <p:cNvSpPr>
            <a:spLocks noChangeAspect="1"/>
          </p:cNvSpPr>
          <p:nvPr/>
        </p:nvSpPr>
        <p:spPr>
          <a:xfrm>
            <a:off x="1842386" y="106009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3" name="Oval 272">
            <a:extLst>
              <a:ext uri="{FF2B5EF4-FFF2-40B4-BE49-F238E27FC236}">
                <a16:creationId xmlns:a16="http://schemas.microsoft.com/office/drawing/2014/main" id="{2E0BBB53-19DF-7331-160B-961425CCC17B}"/>
              </a:ext>
            </a:extLst>
          </p:cNvPr>
          <p:cNvSpPr>
            <a:spLocks noChangeAspect="1"/>
          </p:cNvSpPr>
          <p:nvPr/>
        </p:nvSpPr>
        <p:spPr>
          <a:xfrm>
            <a:off x="2544135" y="39552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0" name="Oval 239">
            <a:extLst>
              <a:ext uri="{FF2B5EF4-FFF2-40B4-BE49-F238E27FC236}">
                <a16:creationId xmlns:a16="http://schemas.microsoft.com/office/drawing/2014/main" id="{3DC72947-5239-1FE0-73B6-BFCBCCAE0E10}"/>
              </a:ext>
            </a:extLst>
          </p:cNvPr>
          <p:cNvSpPr>
            <a:spLocks noChangeAspect="1"/>
          </p:cNvSpPr>
          <p:nvPr/>
        </p:nvSpPr>
        <p:spPr>
          <a:xfrm>
            <a:off x="4331814" y="132324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1" name="Oval 190">
            <a:extLst>
              <a:ext uri="{FF2B5EF4-FFF2-40B4-BE49-F238E27FC236}">
                <a16:creationId xmlns:a16="http://schemas.microsoft.com/office/drawing/2014/main" id="{3C0BD570-B24B-7F64-4CD4-218B0EDB7774}"/>
              </a:ext>
            </a:extLst>
          </p:cNvPr>
          <p:cNvSpPr>
            <a:spLocks noChangeAspect="1"/>
          </p:cNvSpPr>
          <p:nvPr/>
        </p:nvSpPr>
        <p:spPr>
          <a:xfrm flipH="1" flipV="1">
            <a:off x="325750" y="3129730"/>
            <a:ext cx="54533" cy="54533"/>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1" name="Oval 40">
            <a:extLst>
              <a:ext uri="{FF2B5EF4-FFF2-40B4-BE49-F238E27FC236}">
                <a16:creationId xmlns:a16="http://schemas.microsoft.com/office/drawing/2014/main" id="{CB3474FB-4851-8230-3A0E-CDCC1C892914}"/>
              </a:ext>
            </a:extLst>
          </p:cNvPr>
          <p:cNvSpPr>
            <a:spLocks noChangeAspect="1"/>
          </p:cNvSpPr>
          <p:nvPr/>
        </p:nvSpPr>
        <p:spPr>
          <a:xfrm>
            <a:off x="5220587" y="41838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1" name="Oval 280">
            <a:extLst>
              <a:ext uri="{FF2B5EF4-FFF2-40B4-BE49-F238E27FC236}">
                <a16:creationId xmlns:a16="http://schemas.microsoft.com/office/drawing/2014/main" id="{A92B6DC9-EC15-9345-B238-4A02369D4CA1}"/>
              </a:ext>
            </a:extLst>
          </p:cNvPr>
          <p:cNvSpPr>
            <a:spLocks noChangeAspect="1"/>
          </p:cNvSpPr>
          <p:nvPr/>
        </p:nvSpPr>
        <p:spPr>
          <a:xfrm>
            <a:off x="11366349" y="315466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2" name="Oval 281">
            <a:extLst>
              <a:ext uri="{FF2B5EF4-FFF2-40B4-BE49-F238E27FC236}">
                <a16:creationId xmlns:a16="http://schemas.microsoft.com/office/drawing/2014/main" id="{6F076AFC-13DF-EB73-F138-60ABDADFFE46}"/>
              </a:ext>
            </a:extLst>
          </p:cNvPr>
          <p:cNvSpPr>
            <a:spLocks noChangeAspect="1"/>
          </p:cNvSpPr>
          <p:nvPr/>
        </p:nvSpPr>
        <p:spPr>
          <a:xfrm>
            <a:off x="11624875" y="390550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7" name="Oval 276">
            <a:extLst>
              <a:ext uri="{FF2B5EF4-FFF2-40B4-BE49-F238E27FC236}">
                <a16:creationId xmlns:a16="http://schemas.microsoft.com/office/drawing/2014/main" id="{2ABA6668-CFDD-FED9-2C74-E058F26843B5}"/>
              </a:ext>
            </a:extLst>
          </p:cNvPr>
          <p:cNvSpPr>
            <a:spLocks noChangeAspect="1"/>
          </p:cNvSpPr>
          <p:nvPr/>
        </p:nvSpPr>
        <p:spPr>
          <a:xfrm>
            <a:off x="9611865" y="4553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8" name="Oval 277">
            <a:extLst>
              <a:ext uri="{FF2B5EF4-FFF2-40B4-BE49-F238E27FC236}">
                <a16:creationId xmlns:a16="http://schemas.microsoft.com/office/drawing/2014/main" id="{5CB47E8A-975F-A04C-41D4-3F8EB3B06B70}"/>
              </a:ext>
            </a:extLst>
          </p:cNvPr>
          <p:cNvSpPr>
            <a:spLocks noChangeAspect="1"/>
          </p:cNvSpPr>
          <p:nvPr/>
        </p:nvSpPr>
        <p:spPr>
          <a:xfrm>
            <a:off x="8469934" y="6225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9" name="Oval 278">
            <a:extLst>
              <a:ext uri="{FF2B5EF4-FFF2-40B4-BE49-F238E27FC236}">
                <a16:creationId xmlns:a16="http://schemas.microsoft.com/office/drawing/2014/main" id="{5342AC89-52DE-53E9-045E-3B4408350315}"/>
              </a:ext>
            </a:extLst>
          </p:cNvPr>
          <p:cNvSpPr>
            <a:spLocks noChangeAspect="1"/>
          </p:cNvSpPr>
          <p:nvPr/>
        </p:nvSpPr>
        <p:spPr>
          <a:xfrm>
            <a:off x="11543156" y="274015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9" name="Oval 188">
            <a:extLst>
              <a:ext uri="{FF2B5EF4-FFF2-40B4-BE49-F238E27FC236}">
                <a16:creationId xmlns:a16="http://schemas.microsoft.com/office/drawing/2014/main" id="{AD47A386-3D8D-49F9-E47E-EF9216CC4E0E}"/>
              </a:ext>
            </a:extLst>
          </p:cNvPr>
          <p:cNvSpPr>
            <a:spLocks noChangeAspect="1"/>
          </p:cNvSpPr>
          <p:nvPr/>
        </p:nvSpPr>
        <p:spPr>
          <a:xfrm>
            <a:off x="4735337" y="8159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7" name="Oval 206">
            <a:extLst>
              <a:ext uri="{FF2B5EF4-FFF2-40B4-BE49-F238E27FC236}">
                <a16:creationId xmlns:a16="http://schemas.microsoft.com/office/drawing/2014/main" id="{8A71CB2F-92A6-0204-B99C-89B410315F6E}"/>
              </a:ext>
            </a:extLst>
          </p:cNvPr>
          <p:cNvSpPr>
            <a:spLocks noChangeAspect="1"/>
          </p:cNvSpPr>
          <p:nvPr/>
        </p:nvSpPr>
        <p:spPr>
          <a:xfrm rot="3268785">
            <a:off x="3684075" y="668757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1" name="Oval 250">
            <a:extLst>
              <a:ext uri="{FF2B5EF4-FFF2-40B4-BE49-F238E27FC236}">
                <a16:creationId xmlns:a16="http://schemas.microsoft.com/office/drawing/2014/main" id="{BFE04514-9813-1C35-F605-12CF32F9C41E}"/>
              </a:ext>
            </a:extLst>
          </p:cNvPr>
          <p:cNvSpPr>
            <a:spLocks noChangeAspect="1"/>
          </p:cNvSpPr>
          <p:nvPr/>
        </p:nvSpPr>
        <p:spPr>
          <a:xfrm rot="3268785">
            <a:off x="5174135" y="660168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6" name="Oval 145">
            <a:extLst>
              <a:ext uri="{FF2B5EF4-FFF2-40B4-BE49-F238E27FC236}">
                <a16:creationId xmlns:a16="http://schemas.microsoft.com/office/drawing/2014/main" id="{72326CDC-216B-7352-DF96-8E030C4696A0}"/>
              </a:ext>
            </a:extLst>
          </p:cNvPr>
          <p:cNvSpPr>
            <a:spLocks noChangeAspect="1"/>
          </p:cNvSpPr>
          <p:nvPr/>
        </p:nvSpPr>
        <p:spPr>
          <a:xfrm>
            <a:off x="5033855" y="14471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1" name="Oval 240">
            <a:extLst>
              <a:ext uri="{FF2B5EF4-FFF2-40B4-BE49-F238E27FC236}">
                <a16:creationId xmlns:a16="http://schemas.microsoft.com/office/drawing/2014/main" id="{9551A1AC-9B3C-3570-855C-3495D2978821}"/>
              </a:ext>
            </a:extLst>
          </p:cNvPr>
          <p:cNvSpPr>
            <a:spLocks noChangeAspect="1"/>
          </p:cNvSpPr>
          <p:nvPr/>
        </p:nvSpPr>
        <p:spPr>
          <a:xfrm>
            <a:off x="5135147" y="9537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9" name="Oval 148">
            <a:extLst>
              <a:ext uri="{FF2B5EF4-FFF2-40B4-BE49-F238E27FC236}">
                <a16:creationId xmlns:a16="http://schemas.microsoft.com/office/drawing/2014/main" id="{62DDCBB9-C294-6BC4-EEB2-A4DA6092CDA2}"/>
              </a:ext>
            </a:extLst>
          </p:cNvPr>
          <p:cNvSpPr>
            <a:spLocks noChangeAspect="1"/>
          </p:cNvSpPr>
          <p:nvPr/>
        </p:nvSpPr>
        <p:spPr>
          <a:xfrm>
            <a:off x="6713702" y="84755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3" name="Oval 242">
            <a:extLst>
              <a:ext uri="{FF2B5EF4-FFF2-40B4-BE49-F238E27FC236}">
                <a16:creationId xmlns:a16="http://schemas.microsoft.com/office/drawing/2014/main" id="{6E966C8B-A1C2-EF10-91C8-62A6995669B0}"/>
              </a:ext>
            </a:extLst>
          </p:cNvPr>
          <p:cNvSpPr>
            <a:spLocks noChangeAspect="1"/>
          </p:cNvSpPr>
          <p:nvPr/>
        </p:nvSpPr>
        <p:spPr>
          <a:xfrm>
            <a:off x="8211728" y="89327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7" name="Oval 246">
            <a:extLst>
              <a:ext uri="{FF2B5EF4-FFF2-40B4-BE49-F238E27FC236}">
                <a16:creationId xmlns:a16="http://schemas.microsoft.com/office/drawing/2014/main" id="{B750DC4C-173D-8CF5-5366-FF79CE1987AC}"/>
              </a:ext>
            </a:extLst>
          </p:cNvPr>
          <p:cNvSpPr>
            <a:spLocks noChangeAspect="1"/>
          </p:cNvSpPr>
          <p:nvPr/>
        </p:nvSpPr>
        <p:spPr>
          <a:xfrm>
            <a:off x="10465296" y="10186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8" name="Oval 247">
            <a:extLst>
              <a:ext uri="{FF2B5EF4-FFF2-40B4-BE49-F238E27FC236}">
                <a16:creationId xmlns:a16="http://schemas.microsoft.com/office/drawing/2014/main" id="{84A0E039-423D-260F-4437-2487E8C64BDB}"/>
              </a:ext>
            </a:extLst>
          </p:cNvPr>
          <p:cNvSpPr>
            <a:spLocks noChangeAspect="1"/>
          </p:cNvSpPr>
          <p:nvPr/>
        </p:nvSpPr>
        <p:spPr>
          <a:xfrm>
            <a:off x="11579156" y="131706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9" name="Oval 248">
            <a:extLst>
              <a:ext uri="{FF2B5EF4-FFF2-40B4-BE49-F238E27FC236}">
                <a16:creationId xmlns:a16="http://schemas.microsoft.com/office/drawing/2014/main" id="{15975944-F434-CF8F-6377-798E2CF9BAE6}"/>
              </a:ext>
            </a:extLst>
          </p:cNvPr>
          <p:cNvSpPr>
            <a:spLocks noChangeAspect="1"/>
          </p:cNvSpPr>
          <p:nvPr/>
        </p:nvSpPr>
        <p:spPr>
          <a:xfrm>
            <a:off x="11366349" y="19785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3" name="Oval 32">
            <a:extLst>
              <a:ext uri="{FF2B5EF4-FFF2-40B4-BE49-F238E27FC236}">
                <a16:creationId xmlns:a16="http://schemas.microsoft.com/office/drawing/2014/main" id="{C40AE68B-B17C-148A-A124-AE24B6388127}"/>
              </a:ext>
            </a:extLst>
          </p:cNvPr>
          <p:cNvSpPr>
            <a:spLocks noChangeAspect="1"/>
          </p:cNvSpPr>
          <p:nvPr/>
        </p:nvSpPr>
        <p:spPr>
          <a:xfrm>
            <a:off x="9523904" y="100564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5" name="Oval 34">
            <a:extLst>
              <a:ext uri="{FF2B5EF4-FFF2-40B4-BE49-F238E27FC236}">
                <a16:creationId xmlns:a16="http://schemas.microsoft.com/office/drawing/2014/main" id="{52F51F3F-F9A2-39AB-3E35-2B63730755BD}"/>
              </a:ext>
            </a:extLst>
          </p:cNvPr>
          <p:cNvSpPr>
            <a:spLocks noChangeAspect="1"/>
          </p:cNvSpPr>
          <p:nvPr/>
        </p:nvSpPr>
        <p:spPr>
          <a:xfrm>
            <a:off x="10726808" y="1926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2" name="Oval 41">
            <a:extLst>
              <a:ext uri="{FF2B5EF4-FFF2-40B4-BE49-F238E27FC236}">
                <a16:creationId xmlns:a16="http://schemas.microsoft.com/office/drawing/2014/main" id="{7A71DFB6-55C0-A620-43F5-8A558805866B}"/>
              </a:ext>
            </a:extLst>
          </p:cNvPr>
          <p:cNvSpPr>
            <a:spLocks noChangeAspect="1"/>
          </p:cNvSpPr>
          <p:nvPr/>
        </p:nvSpPr>
        <p:spPr>
          <a:xfrm>
            <a:off x="10915823" y="200578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1" name="Oval 90">
            <a:extLst>
              <a:ext uri="{FF2B5EF4-FFF2-40B4-BE49-F238E27FC236}">
                <a16:creationId xmlns:a16="http://schemas.microsoft.com/office/drawing/2014/main" id="{17157F81-95CF-7F36-9682-9EE341218486}"/>
              </a:ext>
            </a:extLst>
          </p:cNvPr>
          <p:cNvSpPr>
            <a:spLocks noChangeAspect="1"/>
          </p:cNvSpPr>
          <p:nvPr/>
        </p:nvSpPr>
        <p:spPr>
          <a:xfrm>
            <a:off x="9204587" y="7825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1" name="Oval 110">
            <a:extLst>
              <a:ext uri="{FF2B5EF4-FFF2-40B4-BE49-F238E27FC236}">
                <a16:creationId xmlns:a16="http://schemas.microsoft.com/office/drawing/2014/main" id="{A900DEB2-ED30-B198-A06B-68B655BF2DA8}"/>
              </a:ext>
            </a:extLst>
          </p:cNvPr>
          <p:cNvSpPr>
            <a:spLocks noChangeAspect="1"/>
          </p:cNvSpPr>
          <p:nvPr/>
        </p:nvSpPr>
        <p:spPr>
          <a:xfrm>
            <a:off x="7233484" y="1146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1" name="Oval 150">
            <a:extLst>
              <a:ext uri="{FF2B5EF4-FFF2-40B4-BE49-F238E27FC236}">
                <a16:creationId xmlns:a16="http://schemas.microsoft.com/office/drawing/2014/main" id="{059745A0-A865-EF6D-D69E-A9BC20AF9DF3}"/>
              </a:ext>
            </a:extLst>
          </p:cNvPr>
          <p:cNvSpPr>
            <a:spLocks noChangeAspect="1"/>
          </p:cNvSpPr>
          <p:nvPr/>
        </p:nvSpPr>
        <p:spPr>
          <a:xfrm>
            <a:off x="11593854" y="5831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7" name="Oval 156">
            <a:extLst>
              <a:ext uri="{FF2B5EF4-FFF2-40B4-BE49-F238E27FC236}">
                <a16:creationId xmlns:a16="http://schemas.microsoft.com/office/drawing/2014/main" id="{13772711-52E3-776A-09AE-A754FA1A4DEB}"/>
              </a:ext>
            </a:extLst>
          </p:cNvPr>
          <p:cNvSpPr>
            <a:spLocks noChangeAspect="1"/>
          </p:cNvSpPr>
          <p:nvPr/>
        </p:nvSpPr>
        <p:spPr>
          <a:xfrm>
            <a:off x="10803663"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1" name="Rectangle 180">
            <a:extLst>
              <a:ext uri="{FF2B5EF4-FFF2-40B4-BE49-F238E27FC236}">
                <a16:creationId xmlns:a16="http://schemas.microsoft.com/office/drawing/2014/main" id="{C2370D4F-2F35-C869-36F5-B45F5CD88A45}"/>
              </a:ext>
            </a:extLst>
          </p:cNvPr>
          <p:cNvSpPr/>
          <p:nvPr/>
        </p:nvSpPr>
        <p:spPr>
          <a:xfrm>
            <a:off x="-1491042" y="-1094288"/>
            <a:ext cx="14782800" cy="9046575"/>
          </a:xfrm>
          <a:prstGeom prst="rect">
            <a:avLst/>
          </a:prstGeom>
          <a:solidFill>
            <a:schemeClr val="tx1">
              <a:alpha val="4508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90" name="Oval 189">
            <a:extLst>
              <a:ext uri="{FF2B5EF4-FFF2-40B4-BE49-F238E27FC236}">
                <a16:creationId xmlns:a16="http://schemas.microsoft.com/office/drawing/2014/main" id="{EC8959DD-C18D-0F36-5248-52A17EC12E0B}"/>
              </a:ext>
            </a:extLst>
          </p:cNvPr>
          <p:cNvSpPr>
            <a:spLocks noChangeAspect="1"/>
          </p:cNvSpPr>
          <p:nvPr/>
        </p:nvSpPr>
        <p:spPr>
          <a:xfrm>
            <a:off x="5533945" y="12036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0" name="Oval 209">
            <a:extLst>
              <a:ext uri="{FF2B5EF4-FFF2-40B4-BE49-F238E27FC236}">
                <a16:creationId xmlns:a16="http://schemas.microsoft.com/office/drawing/2014/main" id="{E6147D08-2D8A-96E4-E5BD-76547F224777}"/>
              </a:ext>
            </a:extLst>
          </p:cNvPr>
          <p:cNvSpPr>
            <a:spLocks noChangeAspect="1"/>
          </p:cNvSpPr>
          <p:nvPr/>
        </p:nvSpPr>
        <p:spPr>
          <a:xfrm rot="3268785" flipH="1" flipV="1">
            <a:off x="454479" y="522476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1" name="Oval 210">
            <a:extLst>
              <a:ext uri="{FF2B5EF4-FFF2-40B4-BE49-F238E27FC236}">
                <a16:creationId xmlns:a16="http://schemas.microsoft.com/office/drawing/2014/main" id="{A06CC250-E088-9590-118E-FEFD7EADC7CC}"/>
              </a:ext>
            </a:extLst>
          </p:cNvPr>
          <p:cNvSpPr>
            <a:spLocks noChangeAspect="1"/>
          </p:cNvSpPr>
          <p:nvPr/>
        </p:nvSpPr>
        <p:spPr>
          <a:xfrm rot="3268785" flipH="1" flipV="1">
            <a:off x="851448" y="315949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2" name="Oval 211">
            <a:extLst>
              <a:ext uri="{FF2B5EF4-FFF2-40B4-BE49-F238E27FC236}">
                <a16:creationId xmlns:a16="http://schemas.microsoft.com/office/drawing/2014/main" id="{E80F36DF-260C-6A35-8769-7A20F42296A6}"/>
              </a:ext>
            </a:extLst>
          </p:cNvPr>
          <p:cNvSpPr>
            <a:spLocks noChangeAspect="1"/>
          </p:cNvSpPr>
          <p:nvPr/>
        </p:nvSpPr>
        <p:spPr>
          <a:xfrm rot="3268785" flipH="1" flipV="1">
            <a:off x="212406" y="433271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7" name="Oval 226">
            <a:extLst>
              <a:ext uri="{FF2B5EF4-FFF2-40B4-BE49-F238E27FC236}">
                <a16:creationId xmlns:a16="http://schemas.microsoft.com/office/drawing/2014/main" id="{2CDEFFE0-1A46-2F31-EEC4-FAD53DC4E3D5}"/>
              </a:ext>
            </a:extLst>
          </p:cNvPr>
          <p:cNvSpPr>
            <a:spLocks noChangeAspect="1"/>
          </p:cNvSpPr>
          <p:nvPr/>
        </p:nvSpPr>
        <p:spPr>
          <a:xfrm>
            <a:off x="11189039" y="243043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6" name="Oval 245">
            <a:extLst>
              <a:ext uri="{FF2B5EF4-FFF2-40B4-BE49-F238E27FC236}">
                <a16:creationId xmlns:a16="http://schemas.microsoft.com/office/drawing/2014/main" id="{DCA393A5-6BD8-D62E-E0ED-74F4AC09405E}"/>
              </a:ext>
            </a:extLst>
          </p:cNvPr>
          <p:cNvSpPr>
            <a:spLocks noChangeAspect="1"/>
          </p:cNvSpPr>
          <p:nvPr/>
        </p:nvSpPr>
        <p:spPr>
          <a:xfrm>
            <a:off x="10716957" y="15104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3" name="Oval 92">
            <a:extLst>
              <a:ext uri="{FF2B5EF4-FFF2-40B4-BE49-F238E27FC236}">
                <a16:creationId xmlns:a16="http://schemas.microsoft.com/office/drawing/2014/main" id="{21C361AE-6677-25D9-1A62-DCE9A9E85960}"/>
              </a:ext>
            </a:extLst>
          </p:cNvPr>
          <p:cNvSpPr>
            <a:spLocks noChangeAspect="1"/>
          </p:cNvSpPr>
          <p:nvPr/>
        </p:nvSpPr>
        <p:spPr>
          <a:xfrm>
            <a:off x="7597313" y="49450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7" name="Oval 286">
            <a:extLst>
              <a:ext uri="{FF2B5EF4-FFF2-40B4-BE49-F238E27FC236}">
                <a16:creationId xmlns:a16="http://schemas.microsoft.com/office/drawing/2014/main" id="{CCD60502-161E-E366-BD09-D240E18CEDA5}"/>
              </a:ext>
            </a:extLst>
          </p:cNvPr>
          <p:cNvSpPr>
            <a:spLocks noChangeAspect="1"/>
          </p:cNvSpPr>
          <p:nvPr/>
        </p:nvSpPr>
        <p:spPr>
          <a:xfrm>
            <a:off x="6951774" y="10965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8" name="Oval 287">
            <a:extLst>
              <a:ext uri="{FF2B5EF4-FFF2-40B4-BE49-F238E27FC236}">
                <a16:creationId xmlns:a16="http://schemas.microsoft.com/office/drawing/2014/main" id="{E5E740D9-3DC7-DED2-A03C-186A2F91661E}"/>
              </a:ext>
            </a:extLst>
          </p:cNvPr>
          <p:cNvSpPr>
            <a:spLocks noChangeAspect="1"/>
          </p:cNvSpPr>
          <p:nvPr/>
        </p:nvSpPr>
        <p:spPr>
          <a:xfrm>
            <a:off x="5900358" y="9794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grpSp>
        <p:nvGrpSpPr>
          <p:cNvPr id="126" name="Group 125">
            <a:extLst>
              <a:ext uri="{FF2B5EF4-FFF2-40B4-BE49-F238E27FC236}">
                <a16:creationId xmlns:a16="http://schemas.microsoft.com/office/drawing/2014/main" id="{197A1C47-89EC-685B-7562-31F15973AFAE}"/>
              </a:ext>
            </a:extLst>
          </p:cNvPr>
          <p:cNvGrpSpPr>
            <a:grpSpLocks noChangeAspect="1"/>
          </p:cNvGrpSpPr>
          <p:nvPr/>
        </p:nvGrpSpPr>
        <p:grpSpPr>
          <a:xfrm>
            <a:off x="10465296" y="-1708862"/>
            <a:ext cx="3064984" cy="3069895"/>
            <a:chOff x="5608109" y="2418225"/>
            <a:chExt cx="660987" cy="662046"/>
          </a:xfrm>
        </p:grpSpPr>
        <p:sp>
          <p:nvSpPr>
            <p:cNvPr id="127" name="Oval 126">
              <a:extLst>
                <a:ext uri="{FF2B5EF4-FFF2-40B4-BE49-F238E27FC236}">
                  <a16:creationId xmlns:a16="http://schemas.microsoft.com/office/drawing/2014/main" id="{525ED302-984B-6666-9041-F297BB0A9A5D}"/>
                </a:ext>
              </a:extLst>
            </p:cNvPr>
            <p:cNvSpPr>
              <a:spLocks noChangeAspect="1"/>
            </p:cNvSpPr>
            <p:nvPr/>
          </p:nvSpPr>
          <p:spPr>
            <a:xfrm>
              <a:off x="5644047" y="2454692"/>
              <a:ext cx="589112" cy="589112"/>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63853">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8" name="Oval 127">
              <a:extLst>
                <a:ext uri="{FF2B5EF4-FFF2-40B4-BE49-F238E27FC236}">
                  <a16:creationId xmlns:a16="http://schemas.microsoft.com/office/drawing/2014/main" id="{4FDE2373-2959-31B1-6E1D-BFD73F2AD926}"/>
                </a:ext>
              </a:extLst>
            </p:cNvPr>
            <p:cNvSpPr>
              <a:spLocks noChangeAspect="1"/>
            </p:cNvSpPr>
            <p:nvPr/>
          </p:nvSpPr>
          <p:spPr>
            <a:xfrm>
              <a:off x="5608109" y="2418225"/>
              <a:ext cx="660987" cy="662046"/>
            </a:xfrm>
            <a:prstGeom prst="ellipse">
              <a:avLst/>
            </a:prstGeom>
            <a:noFill/>
            <a:ln w="15875" cap="flat">
              <a:solidFill>
                <a:schemeClr val="bg1">
                  <a:lumMod val="85000"/>
                  <a:alpha val="17292"/>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sp>
        <p:nvSpPr>
          <p:cNvPr id="3" name="Oval 2">
            <a:extLst>
              <a:ext uri="{FF2B5EF4-FFF2-40B4-BE49-F238E27FC236}">
                <a16:creationId xmlns:a16="http://schemas.microsoft.com/office/drawing/2014/main" id="{BA5035D8-4A87-E40F-160F-F3CD9B40AF7D}"/>
              </a:ext>
            </a:extLst>
          </p:cNvPr>
          <p:cNvSpPr>
            <a:spLocks noChangeAspect="1"/>
          </p:cNvSpPr>
          <p:nvPr/>
        </p:nvSpPr>
        <p:spPr>
          <a:xfrm>
            <a:off x="5772751" y="647168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 name="Oval 13">
            <a:extLst>
              <a:ext uri="{FF2B5EF4-FFF2-40B4-BE49-F238E27FC236}">
                <a16:creationId xmlns:a16="http://schemas.microsoft.com/office/drawing/2014/main" id="{B224EB40-27C4-195C-344F-6180BE251768}"/>
              </a:ext>
            </a:extLst>
          </p:cNvPr>
          <p:cNvSpPr>
            <a:spLocks noChangeAspect="1"/>
          </p:cNvSpPr>
          <p:nvPr/>
        </p:nvSpPr>
        <p:spPr>
          <a:xfrm>
            <a:off x="3511903" y="17632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 name="Oval 23">
            <a:extLst>
              <a:ext uri="{FF2B5EF4-FFF2-40B4-BE49-F238E27FC236}">
                <a16:creationId xmlns:a16="http://schemas.microsoft.com/office/drawing/2014/main" id="{97BC46B6-8F91-8C80-313C-C106A42501C5}"/>
              </a:ext>
            </a:extLst>
          </p:cNvPr>
          <p:cNvSpPr>
            <a:spLocks noChangeAspect="1"/>
          </p:cNvSpPr>
          <p:nvPr/>
        </p:nvSpPr>
        <p:spPr>
          <a:xfrm>
            <a:off x="7469706" y="668546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3" name="Oval 262">
            <a:extLst>
              <a:ext uri="{FF2B5EF4-FFF2-40B4-BE49-F238E27FC236}">
                <a16:creationId xmlns:a16="http://schemas.microsoft.com/office/drawing/2014/main" id="{A0BE6317-8D91-25CB-A3E3-D375AAB6FDE1}"/>
              </a:ext>
            </a:extLst>
          </p:cNvPr>
          <p:cNvSpPr>
            <a:spLocks noChangeAspect="1"/>
          </p:cNvSpPr>
          <p:nvPr/>
        </p:nvSpPr>
        <p:spPr>
          <a:xfrm rot="3268785">
            <a:off x="10780803" y="65459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 name="TextBox 4">
            <a:extLst>
              <a:ext uri="{FF2B5EF4-FFF2-40B4-BE49-F238E27FC236}">
                <a16:creationId xmlns:a16="http://schemas.microsoft.com/office/drawing/2014/main" id="{9710D3FC-CE13-B141-6C26-A841E7E8ACEC}"/>
              </a:ext>
            </a:extLst>
          </p:cNvPr>
          <p:cNvSpPr txBox="1"/>
          <p:nvPr/>
        </p:nvSpPr>
        <p:spPr>
          <a:xfrm>
            <a:off x="984478" y="3098677"/>
            <a:ext cx="9787297" cy="2893100"/>
          </a:xfrm>
          <a:prstGeom prst="rect">
            <a:avLst/>
          </a:prstGeom>
          <a:noFill/>
        </p:spPr>
        <p:txBody>
          <a:bodyPr wrap="square" rtlCol="0">
            <a:spAutoFit/>
          </a:bodyPr>
          <a:lstStyle/>
          <a:p>
            <a:pPr algn="just"/>
            <a:r>
              <a:rPr lang="en-IT" sz="14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GENERATION OF SOUNDS:</a:t>
            </a:r>
          </a:p>
          <a:p>
            <a:pPr algn="just"/>
            <a:endParaRPr lang="en-IT" sz="14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endParaRPr>
          </a:p>
          <a:p>
            <a:pPr marL="285750" indent="-285750" algn="just">
              <a:buFont typeface="System Font Regular"/>
              <a:buChar char="–"/>
            </a:pPr>
            <a:r>
              <a:rPr lang="en-IT" sz="14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MARKOV CHAIN (variable order)</a:t>
            </a:r>
            <a:r>
              <a:rPr lang="en-IT" sz="140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 generation of music sequences </a:t>
            </a:r>
            <a:r>
              <a:rPr lang="en-IT" sz="14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after evaluating probabilities of a given dataset</a:t>
            </a:r>
          </a:p>
          <a:p>
            <a:pPr marL="285750" indent="-285750" algn="just">
              <a:buFont typeface="System Font Regular"/>
              <a:buChar char="–"/>
            </a:pPr>
            <a:endParaRPr lang="en-IT" sz="14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endParaRPr>
          </a:p>
          <a:p>
            <a:pPr marL="285750" indent="-285750" algn="just">
              <a:buFont typeface="System Font Regular"/>
              <a:buChar char="–"/>
            </a:pPr>
            <a:r>
              <a:rPr lang="it-IT" sz="14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CLOSENESS </a:t>
            </a:r>
            <a:r>
              <a:rPr lang="en-IT" sz="14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between users → sets the markov chain order and influences overall loudness, </a:t>
            </a:r>
            <a:r>
              <a:rPr lang="en-GB" sz="14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S</a:t>
            </a:r>
            <a:r>
              <a:rPr lang="en-IT" sz="14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himmer volume and dry-wet reverb level</a:t>
            </a:r>
          </a:p>
          <a:p>
            <a:pPr marL="285750" indent="-285750" algn="just">
              <a:buFont typeface="System Font Regular"/>
              <a:buChar char="–"/>
            </a:pPr>
            <a:endParaRPr lang="en-IT" sz="14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endParaRPr>
          </a:p>
          <a:p>
            <a:pPr marL="285750" indent="-285750" algn="just">
              <a:buFont typeface="System Font Regular"/>
              <a:buChar char="–"/>
            </a:pPr>
            <a:r>
              <a:rPr lang="en-IT" sz="14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MUSIC COMPOSITION EVOLUTION → real time data from the kinect </a:t>
            </a:r>
          </a:p>
          <a:p>
            <a:pPr marL="285750" indent="-285750" algn="just">
              <a:buFont typeface="System Font Regular"/>
              <a:buChar char="–"/>
            </a:pPr>
            <a:endParaRPr lang="en-IT" sz="14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endParaRPr>
          </a:p>
          <a:p>
            <a:pPr marL="285750" indent="-285750" algn="just">
              <a:buFont typeface="System Font Regular"/>
              <a:buChar char="–"/>
            </a:pPr>
            <a:r>
              <a:rPr lang="en-IT" sz="14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PYTHON SCRIPT </a:t>
            </a:r>
          </a:p>
          <a:p>
            <a:pPr marL="742950" lvl="1" indent="-285750" algn="just">
              <a:buFont typeface="System Font Regular"/>
              <a:buChar char="–"/>
            </a:pPr>
            <a:r>
              <a:rPr lang="en-IT" sz="14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midi velocity, tempo and duration values extraction</a:t>
            </a:r>
          </a:p>
          <a:p>
            <a:pPr marL="742950" lvl="1" indent="-285750" algn="just">
              <a:buFont typeface="System Font Regular"/>
              <a:buChar char="–"/>
            </a:pPr>
            <a:r>
              <a:rPr lang="en-GB" sz="14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Values range manipulation to make the generation of notes sequences less deterministic</a:t>
            </a:r>
            <a:endParaRPr lang="en-IT" sz="14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endParaRPr>
          </a:p>
        </p:txBody>
      </p:sp>
      <p:sp>
        <p:nvSpPr>
          <p:cNvPr id="8" name="TextBox 7">
            <a:extLst>
              <a:ext uri="{FF2B5EF4-FFF2-40B4-BE49-F238E27FC236}">
                <a16:creationId xmlns:a16="http://schemas.microsoft.com/office/drawing/2014/main" id="{DFDEF81A-E70A-6223-18B8-DA9DE0D89E84}"/>
              </a:ext>
            </a:extLst>
          </p:cNvPr>
          <p:cNvSpPr txBox="1"/>
          <p:nvPr/>
        </p:nvSpPr>
        <p:spPr>
          <a:xfrm>
            <a:off x="6301333" y="1573875"/>
            <a:ext cx="4660209" cy="769441"/>
          </a:xfrm>
          <a:prstGeom prst="rect">
            <a:avLst/>
          </a:prstGeom>
          <a:noFill/>
        </p:spPr>
        <p:txBody>
          <a:bodyPr wrap="square" rtlCol="0">
            <a:spAutoFit/>
          </a:bodyPr>
          <a:lstStyle/>
          <a:p>
            <a:r>
              <a:rPr lang="it-IT" sz="1600" dirty="0" err="1">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External</a:t>
            </a:r>
            <a:r>
              <a:rPr lang="it-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 midi dataset:</a:t>
            </a:r>
          </a:p>
          <a:p>
            <a:endParaRPr lang="it-IT" sz="4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endParaRPr>
          </a:p>
          <a:p>
            <a:r>
              <a:rPr lang="en-GB" sz="1200" u="sng" dirty="0">
                <a:solidFill>
                  <a:srgbClr val="D5DCFE">
                    <a:alpha val="73220"/>
                  </a:srgbClr>
                </a:solidFill>
                <a:latin typeface="Andale Mono" panose="020B0509000000000004" pitchFamily="49" charset="0"/>
                <a:ea typeface="Linux Libertine" panose="02000503000000000000" pitchFamily="2" charset="0"/>
                <a:cs typeface="Times New Roman" panose="02020603050405020304" pitchFamily="18" charset="0"/>
                <a:hlinkClick r:id="rId3">
                  <a:extLst>
                    <a:ext uri="{A12FA001-AC4F-418D-AE19-62706E023703}">
                      <ahyp:hlinkClr xmlns:ahyp="http://schemas.microsoft.com/office/drawing/2018/hyperlinkcolor" val="tx"/>
                    </a:ext>
                  </a:extLst>
                </a:hlinkClick>
              </a:rPr>
              <a:t>https://magenta.tensorflow.org/datasets/maestro - v300</a:t>
            </a:r>
            <a:endParaRPr lang="en-IT" sz="1200" u="sng" dirty="0">
              <a:solidFill>
                <a:srgbClr val="D5DCFE">
                  <a:alpha val="73220"/>
                </a:srgbClr>
              </a:solidFill>
              <a:latin typeface="Andale Mono" panose="020B0509000000000004" pitchFamily="49" charset="0"/>
              <a:ea typeface="Linux Libertine" panose="02000503000000000000" pitchFamily="2" charset="0"/>
              <a:cs typeface="Times New Roman" panose="02020603050405020304" pitchFamily="18" charset="0"/>
            </a:endParaRPr>
          </a:p>
        </p:txBody>
      </p:sp>
      <p:sp>
        <p:nvSpPr>
          <p:cNvPr id="9" name="TextBox 8">
            <a:extLst>
              <a:ext uri="{FF2B5EF4-FFF2-40B4-BE49-F238E27FC236}">
                <a16:creationId xmlns:a16="http://schemas.microsoft.com/office/drawing/2014/main" id="{19E3DB4B-617F-8195-5395-930F67D4D4E4}"/>
              </a:ext>
            </a:extLst>
          </p:cNvPr>
          <p:cNvSpPr txBox="1"/>
          <p:nvPr/>
        </p:nvSpPr>
        <p:spPr>
          <a:xfrm>
            <a:off x="890337" y="752536"/>
            <a:ext cx="4326826" cy="461665"/>
          </a:xfrm>
          <a:prstGeom prst="rect">
            <a:avLst/>
          </a:prstGeom>
          <a:noFill/>
        </p:spPr>
        <p:txBody>
          <a:bodyPr wrap="none" rtlCol="0">
            <a:spAutoFit/>
          </a:bodyPr>
          <a:lstStyle/>
          <a:p>
            <a:r>
              <a:rPr lang="en-IT" sz="2400" b="1"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AUDIO – evolution in time</a:t>
            </a:r>
          </a:p>
        </p:txBody>
      </p:sp>
      <p:sp>
        <p:nvSpPr>
          <p:cNvPr id="10" name="Rounded Rectangle 9">
            <a:extLst>
              <a:ext uri="{FF2B5EF4-FFF2-40B4-BE49-F238E27FC236}">
                <a16:creationId xmlns:a16="http://schemas.microsoft.com/office/drawing/2014/main" id="{739DA3A7-ABFA-E1C0-6DD4-4EBBEB3B9386}"/>
              </a:ext>
            </a:extLst>
          </p:cNvPr>
          <p:cNvSpPr/>
          <p:nvPr/>
        </p:nvSpPr>
        <p:spPr>
          <a:xfrm>
            <a:off x="891609" y="1628793"/>
            <a:ext cx="4324281" cy="678479"/>
          </a:xfrm>
          <a:prstGeom prst="roundRect">
            <a:avLst/>
          </a:prstGeom>
          <a:solidFill>
            <a:srgbClr val="626582">
              <a:alpha val="25000"/>
            </a:srgbClr>
          </a:solidFill>
          <a:ln w="12700">
            <a:noFill/>
          </a:ln>
          <a:effectLst>
            <a:glow rad="105423">
              <a:srgbClr val="626582">
                <a:alpha val="78750"/>
              </a:srgbClr>
            </a:glow>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6" name="TextBox 5">
            <a:extLst>
              <a:ext uri="{FF2B5EF4-FFF2-40B4-BE49-F238E27FC236}">
                <a16:creationId xmlns:a16="http://schemas.microsoft.com/office/drawing/2014/main" id="{AD703A68-7F2C-DA62-D458-8B511ADB1C9B}"/>
              </a:ext>
            </a:extLst>
          </p:cNvPr>
          <p:cNvSpPr txBox="1"/>
          <p:nvPr/>
        </p:nvSpPr>
        <p:spPr>
          <a:xfrm>
            <a:off x="932306" y="1598981"/>
            <a:ext cx="4324281" cy="707886"/>
          </a:xfrm>
          <a:prstGeom prst="rect">
            <a:avLst/>
          </a:prstGeom>
          <a:noFill/>
        </p:spPr>
        <p:txBody>
          <a:bodyPr wrap="square" rtlCol="0">
            <a:spAutoFit/>
          </a:bodyPr>
          <a:lstStyle/>
          <a:p>
            <a:r>
              <a:rPr lang="en-GB" sz="20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M</a:t>
            </a:r>
            <a:r>
              <a:rPr lang="en-IT" sz="20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usic sequence composition:</a:t>
            </a:r>
          </a:p>
          <a:p>
            <a:r>
              <a:rPr lang="en-IT" sz="2000" u="sng"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python</a:t>
            </a:r>
          </a:p>
        </p:txBody>
      </p:sp>
      <p:sp>
        <p:nvSpPr>
          <p:cNvPr id="28" name="Oval 27">
            <a:extLst>
              <a:ext uri="{FF2B5EF4-FFF2-40B4-BE49-F238E27FC236}">
                <a16:creationId xmlns:a16="http://schemas.microsoft.com/office/drawing/2014/main" id="{74BC288F-6E02-E9B3-B691-F95D6017D828}"/>
              </a:ext>
            </a:extLst>
          </p:cNvPr>
          <p:cNvSpPr>
            <a:spLocks noChangeAspect="1"/>
          </p:cNvSpPr>
          <p:nvPr/>
        </p:nvSpPr>
        <p:spPr>
          <a:xfrm>
            <a:off x="1891650" y="6347398"/>
            <a:ext cx="84783" cy="84783"/>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 name="Rounded Rectangle 1">
            <a:extLst>
              <a:ext uri="{FF2B5EF4-FFF2-40B4-BE49-F238E27FC236}">
                <a16:creationId xmlns:a16="http://schemas.microsoft.com/office/drawing/2014/main" id="{E35FE09D-39FA-E20E-A1CE-B5C0F062D66A}"/>
              </a:ext>
            </a:extLst>
          </p:cNvPr>
          <p:cNvSpPr/>
          <p:nvPr/>
        </p:nvSpPr>
        <p:spPr>
          <a:xfrm>
            <a:off x="802432" y="2893591"/>
            <a:ext cx="10065780" cy="3201622"/>
          </a:xfrm>
          <a:prstGeom prst="roundRect">
            <a:avLst/>
          </a:prstGeom>
          <a:noFill/>
          <a:ln w="12700">
            <a:solidFill>
              <a:srgbClr val="626582">
                <a:alpha val="7078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20" name="Oval 19">
            <a:extLst>
              <a:ext uri="{FF2B5EF4-FFF2-40B4-BE49-F238E27FC236}">
                <a16:creationId xmlns:a16="http://schemas.microsoft.com/office/drawing/2014/main" id="{F5B345FF-413D-494F-C88F-2AAE67CEB60B}"/>
              </a:ext>
            </a:extLst>
          </p:cNvPr>
          <p:cNvSpPr>
            <a:spLocks noChangeAspect="1"/>
          </p:cNvSpPr>
          <p:nvPr/>
        </p:nvSpPr>
        <p:spPr>
          <a:xfrm flipV="1">
            <a:off x="8811492" y="2480369"/>
            <a:ext cx="151578" cy="15157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9" name="Oval 98">
            <a:extLst>
              <a:ext uri="{FF2B5EF4-FFF2-40B4-BE49-F238E27FC236}">
                <a16:creationId xmlns:a16="http://schemas.microsoft.com/office/drawing/2014/main" id="{8B56AE20-62CE-8142-FE3E-CF771D18A889}"/>
              </a:ext>
            </a:extLst>
          </p:cNvPr>
          <p:cNvSpPr>
            <a:spLocks noChangeAspect="1"/>
          </p:cNvSpPr>
          <p:nvPr/>
        </p:nvSpPr>
        <p:spPr>
          <a:xfrm flipH="1">
            <a:off x="1713112" y="5975690"/>
            <a:ext cx="68417" cy="6841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7" name="Oval 16">
            <a:extLst>
              <a:ext uri="{FF2B5EF4-FFF2-40B4-BE49-F238E27FC236}">
                <a16:creationId xmlns:a16="http://schemas.microsoft.com/office/drawing/2014/main" id="{CD49DE69-2FBF-AD26-646E-8D2489EACDAA}"/>
              </a:ext>
            </a:extLst>
          </p:cNvPr>
          <p:cNvSpPr>
            <a:spLocks noChangeAspect="1"/>
          </p:cNvSpPr>
          <p:nvPr/>
        </p:nvSpPr>
        <p:spPr>
          <a:xfrm>
            <a:off x="4204207" y="599088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 name="Oval 18">
            <a:extLst>
              <a:ext uri="{FF2B5EF4-FFF2-40B4-BE49-F238E27FC236}">
                <a16:creationId xmlns:a16="http://schemas.microsoft.com/office/drawing/2014/main" id="{ACC29882-5A5E-EC2E-5EB6-07F600DBDED1}"/>
              </a:ext>
            </a:extLst>
          </p:cNvPr>
          <p:cNvSpPr>
            <a:spLocks noChangeAspect="1"/>
          </p:cNvSpPr>
          <p:nvPr/>
        </p:nvSpPr>
        <p:spPr>
          <a:xfrm rot="3268785" flipH="1" flipV="1">
            <a:off x="7652059" y="274579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63" name="Oval 162">
            <a:extLst>
              <a:ext uri="{FF2B5EF4-FFF2-40B4-BE49-F238E27FC236}">
                <a16:creationId xmlns:a16="http://schemas.microsoft.com/office/drawing/2014/main" id="{29A823F4-5B54-8AA0-A2BC-E3F3ED344D9E}"/>
              </a:ext>
            </a:extLst>
          </p:cNvPr>
          <p:cNvSpPr>
            <a:spLocks noChangeAspect="1"/>
          </p:cNvSpPr>
          <p:nvPr/>
        </p:nvSpPr>
        <p:spPr>
          <a:xfrm rot="3268785">
            <a:off x="1317856" y="257713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0" name="Oval 79">
            <a:extLst>
              <a:ext uri="{FF2B5EF4-FFF2-40B4-BE49-F238E27FC236}">
                <a16:creationId xmlns:a16="http://schemas.microsoft.com/office/drawing/2014/main" id="{51D8108B-C3B5-EB7C-AB80-F7E502718C22}"/>
              </a:ext>
            </a:extLst>
          </p:cNvPr>
          <p:cNvSpPr>
            <a:spLocks noChangeAspect="1"/>
          </p:cNvSpPr>
          <p:nvPr/>
        </p:nvSpPr>
        <p:spPr>
          <a:xfrm flipH="1" flipV="1">
            <a:off x="754323" y="3783776"/>
            <a:ext cx="54533" cy="54533"/>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Tree>
    <p:extLst>
      <p:ext uri="{BB962C8B-B14F-4D97-AF65-F5344CB8AC3E}">
        <p14:creationId xmlns:p14="http://schemas.microsoft.com/office/powerpoint/2010/main" val="1200958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4508</TotalTime>
  <Words>818</Words>
  <Application>Microsoft Macintosh PowerPoint</Application>
  <PresentationFormat>Widescreen</PresentationFormat>
  <Paragraphs>119</Paragraphs>
  <Slides>16</Slides>
  <Notes>16</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-apple-system</vt:lpstr>
      <vt:lpstr>Andale Mono</vt:lpstr>
      <vt:lpstr>Aptos</vt:lpstr>
      <vt:lpstr>Aptos Display</vt:lpstr>
      <vt:lpstr>Arial</vt:lpstr>
      <vt:lpstr>Copperplate</vt:lpstr>
      <vt:lpstr>System Font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Emma Coletta</dc:creator>
  <cp:lastModifiedBy>Emma Coletta</cp:lastModifiedBy>
  <cp:revision>76</cp:revision>
  <dcterms:created xsi:type="dcterms:W3CDTF">2024-06-01T22:12:25Z</dcterms:created>
  <dcterms:modified xsi:type="dcterms:W3CDTF">2024-06-11T09:40:09Z</dcterms:modified>
</cp:coreProperties>
</file>