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une1" id="{8388AE02-7D61-4F5A-9A0C-196919C23300}">
          <p14:sldIdLst>
            <p14:sldId id="256"/>
            <p14:sldId id="257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539"/>
    <a:srgbClr val="08659B"/>
    <a:srgbClr val="FA9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 medi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Stil întuneca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il întuneca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Stil lumino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B108-BDF6-42AA-84A5-FF77D381382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E620-0997-4959-9872-E239ADE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620-0997-4959-9872-E239ADE04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88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36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dirty="0" err="1"/>
              <a:t>Faceţi</a:t>
            </a:r>
            <a:r>
              <a:rPr lang="ro-RO" dirty="0"/>
              <a:t> clic pentru a edita Master stiluri text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fld id="{FE471B6F-A357-4263-A72D-9FD4D3ABC33E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Liberation Serif" panose="02020603050405020304" pitchFamily="18" charset="0"/>
              </a:defRPr>
            </a:lvl1pPr>
          </a:lstStyle>
          <a:p>
            <a:fld id="{EB3BA5D1-65A3-4E9D-AB94-266B308EA1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Liberation Serif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CFDD66-151F-B61C-5F68-5DE0F10E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004" y="1782698"/>
            <a:ext cx="8575618" cy="1646302"/>
          </a:xfrm>
        </p:spPr>
        <p:txBody>
          <a:bodyPr/>
          <a:lstStyle/>
          <a:p>
            <a:pPr algn="ctr"/>
            <a:r>
              <a:rPr lang="it-IT" sz="3200" b="0" i="0" dirty="0">
                <a:solidFill>
                  <a:srgbClr val="1D2125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Calculul probabilităţilor, procese stochastice, modelare stochastică</a:t>
            </a: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84D93FC2-F3B7-BAF7-B39D-D28E73239E73}"/>
              </a:ext>
            </a:extLst>
          </p:cNvPr>
          <p:cNvSpPr txBox="1">
            <a:spLocks/>
          </p:cNvSpPr>
          <p:nvPr/>
        </p:nvSpPr>
        <p:spPr>
          <a:xfrm>
            <a:off x="1331329" y="247189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PROIECT</a:t>
            </a:r>
            <a:endParaRPr lang="ro-RO" sz="3200" b="1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DEB007B9-5009-91D3-6F27-E0DEC8038960}"/>
              </a:ext>
            </a:extLst>
          </p:cNvPr>
          <p:cNvSpPr txBox="1">
            <a:spLocks/>
          </p:cNvSpPr>
          <p:nvPr/>
        </p:nvSpPr>
        <p:spPr>
          <a:xfrm>
            <a:off x="6756903" y="4807390"/>
            <a:ext cx="3390857" cy="1539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</a:rPr>
              <a:t>Masteranzi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Enrico GĂRĂIMAN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Alexandra MARIN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400589F8-375C-6DBF-E47C-6CDCFA35E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40" y="95272"/>
            <a:ext cx="914400" cy="914400"/>
          </a:xfrm>
          <a:prstGeom prst="roundRect">
            <a:avLst/>
          </a:prstGeom>
          <a:effectLst>
            <a:softEdge rad="0"/>
          </a:effectLst>
        </p:spPr>
      </p:pic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0586D668-218A-5566-7B73-1AE93533A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9"/>
          <a:stretch/>
        </p:blipFill>
        <p:spPr>
          <a:xfrm>
            <a:off x="10082685" y="95272"/>
            <a:ext cx="936159" cy="914400"/>
          </a:xfrm>
          <a:prstGeom prst="roundRect">
            <a:avLst/>
          </a:prstGeom>
        </p:spPr>
      </p:pic>
      <p:sp>
        <p:nvSpPr>
          <p:cNvPr id="11" name="Subtitlu 2">
            <a:extLst>
              <a:ext uri="{FF2B5EF4-FFF2-40B4-BE49-F238E27FC236}">
                <a16:creationId xmlns:a16="http://schemas.microsoft.com/office/drawing/2014/main" id="{B418E9CA-49AD-4696-CD54-8DB8233E8968}"/>
              </a:ext>
            </a:extLst>
          </p:cNvPr>
          <p:cNvSpPr txBox="1">
            <a:spLocks/>
          </p:cNvSpPr>
          <p:nvPr/>
        </p:nvSpPr>
        <p:spPr>
          <a:xfrm>
            <a:off x="4431965" y="6185780"/>
            <a:ext cx="156566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2022</a:t>
            </a:r>
            <a:r>
              <a:rPr lang="en-US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-2023</a:t>
            </a:r>
            <a:endParaRPr lang="ro-RO" sz="20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sp>
        <p:nvSpPr>
          <p:cNvPr id="12" name="Subtitlu 2">
            <a:extLst>
              <a:ext uri="{FF2B5EF4-FFF2-40B4-BE49-F238E27FC236}">
                <a16:creationId xmlns:a16="http://schemas.microsoft.com/office/drawing/2014/main" id="{47480ABB-F43C-CE10-C6A7-D27A4F1071B2}"/>
              </a:ext>
            </a:extLst>
          </p:cNvPr>
          <p:cNvSpPr txBox="1">
            <a:spLocks/>
          </p:cNvSpPr>
          <p:nvPr/>
        </p:nvSpPr>
        <p:spPr>
          <a:xfrm>
            <a:off x="1093940" y="95272"/>
            <a:ext cx="80257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Universitatea Politehnica din București </a:t>
            </a:r>
            <a:b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</a:b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Facultatea de Electronică, Telecomunicații și Tehnologia Informației</a:t>
            </a:r>
          </a:p>
        </p:txBody>
      </p:sp>
    </p:spTree>
    <p:extLst>
      <p:ext uri="{BB962C8B-B14F-4D97-AF65-F5344CB8AC3E}">
        <p14:creationId xmlns:p14="http://schemas.microsoft.com/office/powerpoint/2010/main" val="9258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u 1">
            <a:extLst>
              <a:ext uri="{FF2B5EF4-FFF2-40B4-BE49-F238E27FC236}">
                <a16:creationId xmlns:a16="http://schemas.microsoft.com/office/drawing/2014/main" id="{470B4972-6AD3-9E16-9034-0D949723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16638"/>
            <a:ext cx="1987766" cy="522472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Cuprins</a:t>
            </a:r>
            <a:endParaRPr lang="en-US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B40FDD72-3FE3-BEF9-35FF-F7AEF9AA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8" y="816638"/>
            <a:ext cx="4748653" cy="52247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date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Momente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statistice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Analiza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covarianței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Trăsături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PCA</a:t>
            </a: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K-means</a:t>
            </a: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Concluzii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B55EA090-3722-43A0-B1AF-D53E4C025031}"/>
              </a:ext>
            </a:extLst>
          </p:cNvPr>
          <p:cNvSpPr txBox="1">
            <a:spLocks/>
          </p:cNvSpPr>
          <p:nvPr/>
        </p:nvSpPr>
        <p:spPr>
          <a:xfrm>
            <a:off x="387913" y="8571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61987EDC-9D52-52E2-A3EA-A0CE1DC4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43" y="1464246"/>
            <a:ext cx="4417211" cy="5184836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Stanford Dogs Dataset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20580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120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~ 150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04149122-830B-ADE3-FE81-DC29017AD785}"/>
              </a:ext>
            </a:extLst>
          </p:cNvPr>
          <p:cNvSpPr txBox="1">
            <a:spLocks/>
          </p:cNvSpPr>
          <p:nvPr/>
        </p:nvSpPr>
        <p:spPr>
          <a:xfrm>
            <a:off x="406066" y="347768"/>
            <a:ext cx="11263897" cy="57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kern="1200" dirty="0">
                <a:solidFill>
                  <a:srgbClr val="032539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 DE DATE</a:t>
            </a:r>
            <a:endParaRPr lang="en-US" sz="72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Substituent conținut 13">
            <a:extLst>
              <a:ext uri="{FF2B5EF4-FFF2-40B4-BE49-F238E27FC236}">
                <a16:creationId xmlns:a16="http://schemas.microsoft.com/office/drawing/2014/main" id="{998E2232-80B4-CC09-4553-703829119A95}"/>
              </a:ext>
            </a:extLst>
          </p:cNvPr>
          <p:cNvSpPr txBox="1">
            <a:spLocks/>
          </p:cNvSpPr>
          <p:nvPr/>
        </p:nvSpPr>
        <p:spPr>
          <a:xfrm>
            <a:off x="1639240" y="6096000"/>
            <a:ext cx="8797548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Exemple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7" name="Substituent conținut 13">
            <a:extLst>
              <a:ext uri="{FF2B5EF4-FFF2-40B4-BE49-F238E27FC236}">
                <a16:creationId xmlns:a16="http://schemas.microsoft.com/office/drawing/2014/main" id="{48D89086-BE57-9F3D-40B1-B0D7F26CF518}"/>
              </a:ext>
            </a:extLst>
          </p:cNvPr>
          <p:cNvSpPr txBox="1">
            <a:spLocks/>
          </p:cNvSpPr>
          <p:nvPr/>
        </p:nvSpPr>
        <p:spPr>
          <a:xfrm>
            <a:off x="7656958" y="1461989"/>
            <a:ext cx="3394452" cy="51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20" name="Imagine 19" descr="O imagine care conține veselă&#10;&#10;Descriere generată automat">
            <a:extLst>
              <a:ext uri="{FF2B5EF4-FFF2-40B4-BE49-F238E27FC236}">
                <a16:creationId xmlns:a16="http://schemas.microsoft.com/office/drawing/2014/main" id="{5976EEED-78A5-2873-2DB2-D96B4557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C747D138-BC0B-79DE-4ADD-E5D18C23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EA15EE3-9624-2CC6-83C0-642497FC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144137" y="6066718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2: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Distribuția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pentru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GTSRB </a:t>
            </a:r>
          </a:p>
        </p:txBody>
      </p:sp>
    </p:spTree>
    <p:extLst>
      <p:ext uri="{BB962C8B-B14F-4D97-AF65-F5344CB8AC3E}">
        <p14:creationId xmlns:p14="http://schemas.microsoft.com/office/powerpoint/2010/main" val="311472600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Particularizare 4">
      <a:dk1>
        <a:srgbClr val="032539"/>
      </a:dk1>
      <a:lt1>
        <a:sysClr val="window" lastClr="FFFFFF"/>
      </a:lt1>
      <a:dk2>
        <a:srgbClr val="505046"/>
      </a:dk2>
      <a:lt2>
        <a:srgbClr val="EEECE1"/>
      </a:lt2>
      <a:accent1>
        <a:srgbClr val="08659B"/>
      </a:accent1>
      <a:accent2>
        <a:srgbClr val="29A8F3"/>
      </a:accent2>
      <a:accent3>
        <a:srgbClr val="FA991C"/>
      </a:accent3>
      <a:accent4>
        <a:srgbClr val="08659B"/>
      </a:accent4>
      <a:accent5>
        <a:srgbClr val="CC9900"/>
      </a:accent5>
      <a:accent6>
        <a:srgbClr val="FA991C"/>
      </a:accent6>
      <a:hlink>
        <a:srgbClr val="CC9900"/>
      </a:hlink>
      <a:folHlink>
        <a:srgbClr val="666699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74</Words>
  <Application>Microsoft Office PowerPoint</Application>
  <PresentationFormat>Ecran lat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Liberation Serif</vt:lpstr>
      <vt:lpstr>Wingdings 3</vt:lpstr>
      <vt:lpstr>Fațetă</vt:lpstr>
      <vt:lpstr>Calculul probabilităţilor, procese stochastice, modelare stochastică</vt:lpstr>
      <vt:lpstr>Cuprins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semnelor de circulație pe platforme mobile Android utilizând rețele neuronale convoluționale cu complexitate redusă</dc:title>
  <dc:creator>Florian-Enrico-Mădălin GĂRĂIMAN (102455)</dc:creator>
  <cp:lastModifiedBy>Florian-Enrico-Mădălin GĂRĂIMAN (102455)</cp:lastModifiedBy>
  <cp:revision>55</cp:revision>
  <dcterms:created xsi:type="dcterms:W3CDTF">2022-06-27T13:42:09Z</dcterms:created>
  <dcterms:modified xsi:type="dcterms:W3CDTF">2022-11-02T16:17:04Z</dcterms:modified>
</cp:coreProperties>
</file>