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99" r:id="rId6"/>
    <p:sldId id="300" r:id="rId7"/>
    <p:sldId id="266" r:id="rId8"/>
    <p:sldId id="271" r:id="rId9"/>
    <p:sldId id="275" r:id="rId10"/>
    <p:sldId id="276" r:id="rId11"/>
    <p:sldId id="277" r:id="rId12"/>
    <p:sldId id="278" r:id="rId13"/>
    <p:sldId id="284" r:id="rId14"/>
    <p:sldId id="286" r:id="rId15"/>
    <p:sldId id="287" r:id="rId16"/>
    <p:sldId id="288" r:id="rId17"/>
    <p:sldId id="289" r:id="rId18"/>
    <p:sldId id="291" r:id="rId19"/>
    <p:sldId id="292" r:id="rId20"/>
    <p:sldId id="293" r:id="rId21"/>
    <p:sldId id="294" r:id="rId22"/>
    <p:sldId id="295" r:id="rId23"/>
    <p:sldId id="290" r:id="rId24"/>
    <p:sldId id="297" r:id="rId25"/>
    <p:sldId id="298"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0186AE-FDEF-47A2-AECA-F7697FD4D7EA}" v="2" dt="2021-08-05T14:08:08.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1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gerhut, John Andy" userId="6ad675d3-541e-4813-9336-4804cd571dc7" providerId="ADAL" clId="{3A6C0BBA-468A-446C-A0FB-E0B8D5745453}"/>
    <pc:docChg chg="custSel addSld delSld modSld">
      <pc:chgData name="Fingerhut, John Andy" userId="6ad675d3-541e-4813-9336-4804cd571dc7" providerId="ADAL" clId="{3A6C0BBA-468A-446C-A0FB-E0B8D5745453}" dt="2021-07-01T13:36:11.379" v="287" actId="20577"/>
      <pc:docMkLst>
        <pc:docMk/>
      </pc:docMkLst>
      <pc:sldChg chg="del">
        <pc:chgData name="Fingerhut, John Andy" userId="6ad675d3-541e-4813-9336-4804cd571dc7" providerId="ADAL" clId="{3A6C0BBA-468A-446C-A0FB-E0B8D5745453}" dt="2021-07-01T13:34:03.559" v="2" actId="47"/>
        <pc:sldMkLst>
          <pc:docMk/>
          <pc:sldMk cId="2471801396" sldId="258"/>
        </pc:sldMkLst>
      </pc:sldChg>
      <pc:sldChg chg="del">
        <pc:chgData name="Fingerhut, John Andy" userId="6ad675d3-541e-4813-9336-4804cd571dc7" providerId="ADAL" clId="{3A6C0BBA-468A-446C-A0FB-E0B8D5745453}" dt="2021-07-01T13:33:50.852" v="1" actId="47"/>
        <pc:sldMkLst>
          <pc:docMk/>
          <pc:sldMk cId="2478967933" sldId="259"/>
        </pc:sldMkLst>
      </pc:sldChg>
      <pc:sldChg chg="del">
        <pc:chgData name="Fingerhut, John Andy" userId="6ad675d3-541e-4813-9336-4804cd571dc7" providerId="ADAL" clId="{3A6C0BBA-468A-446C-A0FB-E0B8D5745453}" dt="2021-07-01T13:33:41.741" v="0" actId="47"/>
        <pc:sldMkLst>
          <pc:docMk/>
          <pc:sldMk cId="4035058491" sldId="261"/>
        </pc:sldMkLst>
      </pc:sldChg>
      <pc:sldChg chg="modSp mod">
        <pc:chgData name="Fingerhut, John Andy" userId="6ad675d3-541e-4813-9336-4804cd571dc7" providerId="ADAL" clId="{3A6C0BBA-468A-446C-A0FB-E0B8D5745453}" dt="2021-07-01T13:35:20.239" v="144" actId="20577"/>
        <pc:sldMkLst>
          <pc:docMk/>
          <pc:sldMk cId="1207349146" sldId="266"/>
        </pc:sldMkLst>
        <pc:spChg chg="mod">
          <ac:chgData name="Fingerhut, John Andy" userId="6ad675d3-541e-4813-9336-4804cd571dc7" providerId="ADAL" clId="{3A6C0BBA-468A-446C-A0FB-E0B8D5745453}" dt="2021-07-01T13:35:20.239" v="144" actId="20577"/>
          <ac:spMkLst>
            <pc:docMk/>
            <pc:sldMk cId="1207349146" sldId="266"/>
            <ac:spMk id="39" creationId="{8EFF2B2B-7128-4311-88AB-7FE31E495A5E}"/>
          </ac:spMkLst>
        </pc:spChg>
      </pc:sldChg>
      <pc:sldChg chg="del">
        <pc:chgData name="Fingerhut, John Andy" userId="6ad675d3-541e-4813-9336-4804cd571dc7" providerId="ADAL" clId="{3A6C0BBA-468A-446C-A0FB-E0B8D5745453}" dt="2021-07-01T13:34:24.739" v="4" actId="47"/>
        <pc:sldMkLst>
          <pc:docMk/>
          <pc:sldMk cId="2051238751" sldId="299"/>
        </pc:sldMkLst>
      </pc:sldChg>
      <pc:sldChg chg="modSp new mod">
        <pc:chgData name="Fingerhut, John Andy" userId="6ad675d3-541e-4813-9336-4804cd571dc7" providerId="ADAL" clId="{3A6C0BBA-468A-446C-A0FB-E0B8D5745453}" dt="2021-07-01T13:35:10.191" v="143" actId="20577"/>
        <pc:sldMkLst>
          <pc:docMk/>
          <pc:sldMk cId="3034004502" sldId="299"/>
        </pc:sldMkLst>
        <pc:spChg chg="mod">
          <ac:chgData name="Fingerhut, John Andy" userId="6ad675d3-541e-4813-9336-4804cd571dc7" providerId="ADAL" clId="{3A6C0BBA-468A-446C-A0FB-E0B8D5745453}" dt="2021-07-01T13:34:39.833" v="35" actId="20577"/>
          <ac:spMkLst>
            <pc:docMk/>
            <pc:sldMk cId="3034004502" sldId="299"/>
            <ac:spMk id="2" creationId="{9E7E15E5-4ACE-4E1D-85EE-CB4BC87AD00F}"/>
          </ac:spMkLst>
        </pc:spChg>
        <pc:spChg chg="mod">
          <ac:chgData name="Fingerhut, John Andy" userId="6ad675d3-541e-4813-9336-4804cd571dc7" providerId="ADAL" clId="{3A6C0BBA-468A-446C-A0FB-E0B8D5745453}" dt="2021-07-01T13:35:10.191" v="143" actId="20577"/>
          <ac:spMkLst>
            <pc:docMk/>
            <pc:sldMk cId="3034004502" sldId="299"/>
            <ac:spMk id="3" creationId="{C9F4AA18-6BC5-4B5B-8F78-7EEA6EAC100A}"/>
          </ac:spMkLst>
        </pc:spChg>
      </pc:sldChg>
      <pc:sldChg chg="modSp new mod">
        <pc:chgData name="Fingerhut, John Andy" userId="6ad675d3-541e-4813-9336-4804cd571dc7" providerId="ADAL" clId="{3A6C0BBA-468A-446C-A0FB-E0B8D5745453}" dt="2021-07-01T13:36:11.379" v="287" actId="20577"/>
        <pc:sldMkLst>
          <pc:docMk/>
          <pc:sldMk cId="2015010037" sldId="300"/>
        </pc:sldMkLst>
        <pc:spChg chg="mod">
          <ac:chgData name="Fingerhut, John Andy" userId="6ad675d3-541e-4813-9336-4804cd571dc7" providerId="ADAL" clId="{3A6C0BBA-468A-446C-A0FB-E0B8D5745453}" dt="2021-07-01T13:36:11.379" v="287" actId="20577"/>
          <ac:spMkLst>
            <pc:docMk/>
            <pc:sldMk cId="2015010037" sldId="300"/>
            <ac:spMk id="3" creationId="{42BFD1AF-3C07-4ABE-9D10-3C1D0C820D68}"/>
          </ac:spMkLst>
        </pc:spChg>
      </pc:sldChg>
      <pc:sldChg chg="del">
        <pc:chgData name="Fingerhut, John Andy" userId="6ad675d3-541e-4813-9336-4804cd571dc7" providerId="ADAL" clId="{3A6C0BBA-468A-446C-A0FB-E0B8D5745453}" dt="2021-07-01T13:34:22.716" v="3" actId="47"/>
        <pc:sldMkLst>
          <pc:docMk/>
          <pc:sldMk cId="3983913636" sldId="300"/>
        </pc:sldMkLst>
      </pc:sldChg>
    </pc:docChg>
  </pc:docChgLst>
  <pc:docChgLst>
    <pc:chgData name="Fingerhut, John Andy" userId="6ad675d3-541e-4813-9336-4804cd571dc7" providerId="ADAL" clId="{BDFF14D4-CC1F-4E79-8273-25771C09931C}"/>
    <pc:docChg chg="custSel delSld modSld">
      <pc:chgData name="Fingerhut, John Andy" userId="6ad675d3-541e-4813-9336-4804cd571dc7" providerId="ADAL" clId="{BDFF14D4-CC1F-4E79-8273-25771C09931C}" dt="2021-06-16T01:54:26.167" v="10" actId="27636"/>
      <pc:docMkLst>
        <pc:docMk/>
      </pc:docMkLst>
      <pc:sldChg chg="modSp mod">
        <pc:chgData name="Fingerhut, John Andy" userId="6ad675d3-541e-4813-9336-4804cd571dc7" providerId="ADAL" clId="{BDFF14D4-CC1F-4E79-8273-25771C09931C}" dt="2021-06-16T01:54:26.167" v="10" actId="27636"/>
        <pc:sldMkLst>
          <pc:docMk/>
          <pc:sldMk cId="4035058491" sldId="261"/>
        </pc:sldMkLst>
        <pc:spChg chg="mod">
          <ac:chgData name="Fingerhut, John Andy" userId="6ad675d3-541e-4813-9336-4804cd571dc7" providerId="ADAL" clId="{BDFF14D4-CC1F-4E79-8273-25771C09931C}" dt="2021-06-16T01:54:26.167" v="10" actId="27636"/>
          <ac:spMkLst>
            <pc:docMk/>
            <pc:sldMk cId="4035058491" sldId="261"/>
            <ac:spMk id="3" creationId="{DA6EEBF5-F597-4F08-8A1F-B11911D3BB5C}"/>
          </ac:spMkLst>
        </pc:spChg>
      </pc:sldChg>
      <pc:sldChg chg="del">
        <pc:chgData name="Fingerhut, John Andy" userId="6ad675d3-541e-4813-9336-4804cd571dc7" providerId="ADAL" clId="{BDFF14D4-CC1F-4E79-8273-25771C09931C}" dt="2021-06-16T01:53:01.995" v="0" actId="47"/>
        <pc:sldMkLst>
          <pc:docMk/>
          <pc:sldMk cId="276952581" sldId="264"/>
        </pc:sldMkLst>
      </pc:sldChg>
      <pc:sldChg chg="del">
        <pc:chgData name="Fingerhut, John Andy" userId="6ad675d3-541e-4813-9336-4804cd571dc7" providerId="ADAL" clId="{BDFF14D4-CC1F-4E79-8273-25771C09931C}" dt="2021-06-16T01:53:01.995" v="0" actId="47"/>
        <pc:sldMkLst>
          <pc:docMk/>
          <pc:sldMk cId="979982880" sldId="269"/>
        </pc:sldMkLst>
      </pc:sldChg>
      <pc:sldChg chg="del">
        <pc:chgData name="Fingerhut, John Andy" userId="6ad675d3-541e-4813-9336-4804cd571dc7" providerId="ADAL" clId="{BDFF14D4-CC1F-4E79-8273-25771C09931C}" dt="2021-06-16T01:53:01.995" v="0" actId="47"/>
        <pc:sldMkLst>
          <pc:docMk/>
          <pc:sldMk cId="2240240383" sldId="279"/>
        </pc:sldMkLst>
      </pc:sldChg>
      <pc:sldChg chg="del">
        <pc:chgData name="Fingerhut, John Andy" userId="6ad675d3-541e-4813-9336-4804cd571dc7" providerId="ADAL" clId="{BDFF14D4-CC1F-4E79-8273-25771C09931C}" dt="2021-06-16T01:53:01.995" v="0" actId="47"/>
        <pc:sldMkLst>
          <pc:docMk/>
          <pc:sldMk cId="2414451065" sldId="281"/>
        </pc:sldMkLst>
      </pc:sldChg>
      <pc:sldChg chg="del">
        <pc:chgData name="Fingerhut, John Andy" userId="6ad675d3-541e-4813-9336-4804cd571dc7" providerId="ADAL" clId="{BDFF14D4-CC1F-4E79-8273-25771C09931C}" dt="2021-06-16T01:53:01.995" v="0" actId="47"/>
        <pc:sldMkLst>
          <pc:docMk/>
          <pc:sldMk cId="3523101545" sldId="283"/>
        </pc:sldMkLst>
      </pc:sldChg>
      <pc:sldChg chg="del">
        <pc:chgData name="Fingerhut, John Andy" userId="6ad675d3-541e-4813-9336-4804cd571dc7" providerId="ADAL" clId="{BDFF14D4-CC1F-4E79-8273-25771C09931C}" dt="2021-06-16T01:53:01.995" v="0" actId="47"/>
        <pc:sldMkLst>
          <pc:docMk/>
          <pc:sldMk cId="2495325068" sldId="285"/>
        </pc:sldMkLst>
      </pc:sldChg>
      <pc:sldChg chg="del">
        <pc:chgData name="Fingerhut, John Andy" userId="6ad675d3-541e-4813-9336-4804cd571dc7" providerId="ADAL" clId="{BDFF14D4-CC1F-4E79-8273-25771C09931C}" dt="2021-06-16T01:53:14.494" v="1" actId="47"/>
        <pc:sldMkLst>
          <pc:docMk/>
          <pc:sldMk cId="2085011647" sldId="301"/>
        </pc:sldMkLst>
      </pc:sldChg>
      <pc:sldChg chg="del">
        <pc:chgData name="Fingerhut, John Andy" userId="6ad675d3-541e-4813-9336-4804cd571dc7" providerId="ADAL" clId="{BDFF14D4-CC1F-4E79-8273-25771C09931C}" dt="2021-06-16T01:53:20.187" v="2" actId="47"/>
        <pc:sldMkLst>
          <pc:docMk/>
          <pc:sldMk cId="3023586537" sldId="302"/>
        </pc:sldMkLst>
      </pc:sldChg>
      <pc:sldChg chg="del">
        <pc:chgData name="Fingerhut, John Andy" userId="6ad675d3-541e-4813-9336-4804cd571dc7" providerId="ADAL" clId="{BDFF14D4-CC1F-4E79-8273-25771C09931C}" dt="2021-06-16T01:53:24.365" v="3" actId="47"/>
        <pc:sldMkLst>
          <pc:docMk/>
          <pc:sldMk cId="3810958742" sldId="303"/>
        </pc:sldMkLst>
      </pc:sldChg>
      <pc:sldChg chg="del">
        <pc:chgData name="Fingerhut, John Andy" userId="6ad675d3-541e-4813-9336-4804cd571dc7" providerId="ADAL" clId="{BDFF14D4-CC1F-4E79-8273-25771C09931C}" dt="2021-06-16T01:53:01.995" v="0" actId="47"/>
        <pc:sldMkLst>
          <pc:docMk/>
          <pc:sldMk cId="3287168125" sldId="304"/>
        </pc:sldMkLst>
      </pc:sldChg>
      <pc:sldChg chg="del">
        <pc:chgData name="Fingerhut, John Andy" userId="6ad675d3-541e-4813-9336-4804cd571dc7" providerId="ADAL" clId="{BDFF14D4-CC1F-4E79-8273-25771C09931C}" dt="2021-06-16T01:53:01.995" v="0" actId="47"/>
        <pc:sldMkLst>
          <pc:docMk/>
          <pc:sldMk cId="1839567834" sldId="305"/>
        </pc:sldMkLst>
      </pc:sldChg>
    </pc:docChg>
  </pc:docChgLst>
  <pc:docChgLst>
    <pc:chgData name="Fingerhut, John Andy" userId="6ad675d3-541e-4813-9336-4804cd571dc7" providerId="ADAL" clId="{5E0186AE-FDEF-47A2-AECA-F7697FD4D7EA}"/>
    <pc:docChg chg="undo custSel modSld">
      <pc:chgData name="Fingerhut, John Andy" userId="6ad675d3-541e-4813-9336-4804cd571dc7" providerId="ADAL" clId="{5E0186AE-FDEF-47A2-AECA-F7697FD4D7EA}" dt="2021-08-05T14:14:44.644" v="194" actId="20577"/>
      <pc:docMkLst>
        <pc:docMk/>
      </pc:docMkLst>
      <pc:sldChg chg="modSp mod">
        <pc:chgData name="Fingerhut, John Andy" userId="6ad675d3-541e-4813-9336-4804cd571dc7" providerId="ADAL" clId="{5E0186AE-FDEF-47A2-AECA-F7697FD4D7EA}" dt="2021-08-05T14:09:19.844" v="4" actId="20577"/>
        <pc:sldMkLst>
          <pc:docMk/>
          <pc:sldMk cId="1207349146" sldId="266"/>
        </pc:sldMkLst>
        <pc:spChg chg="mod">
          <ac:chgData name="Fingerhut, John Andy" userId="6ad675d3-541e-4813-9336-4804cd571dc7" providerId="ADAL" clId="{5E0186AE-FDEF-47A2-AECA-F7697FD4D7EA}" dt="2021-08-05T14:09:19.844" v="4" actId="20577"/>
          <ac:spMkLst>
            <pc:docMk/>
            <pc:sldMk cId="1207349146" sldId="266"/>
            <ac:spMk id="67" creationId="{4C68820A-B6CF-40C8-9AE2-D5BD52818314}"/>
          </ac:spMkLst>
        </pc:spChg>
        <pc:spChg chg="mod">
          <ac:chgData name="Fingerhut, John Andy" userId="6ad675d3-541e-4813-9336-4804cd571dc7" providerId="ADAL" clId="{5E0186AE-FDEF-47A2-AECA-F7697FD4D7EA}" dt="2021-08-05T14:08:33.931" v="3" actId="20577"/>
          <ac:spMkLst>
            <pc:docMk/>
            <pc:sldMk cId="1207349146" sldId="266"/>
            <ac:spMk id="68" creationId="{79B12D82-90A9-428D-925A-8B87B9BFB102}"/>
          </ac:spMkLst>
        </pc:spChg>
      </pc:sldChg>
      <pc:sldChg chg="modSp mod">
        <pc:chgData name="Fingerhut, John Andy" userId="6ad675d3-541e-4813-9336-4804cd571dc7" providerId="ADAL" clId="{5E0186AE-FDEF-47A2-AECA-F7697FD4D7EA}" dt="2021-08-05T14:09:36.514" v="5" actId="20577"/>
        <pc:sldMkLst>
          <pc:docMk/>
          <pc:sldMk cId="1913739254" sldId="271"/>
        </pc:sldMkLst>
        <pc:spChg chg="mod">
          <ac:chgData name="Fingerhut, John Andy" userId="6ad675d3-541e-4813-9336-4804cd571dc7" providerId="ADAL" clId="{5E0186AE-FDEF-47A2-AECA-F7697FD4D7EA}" dt="2021-08-05T14:09:36.514" v="5" actId="20577"/>
          <ac:spMkLst>
            <pc:docMk/>
            <pc:sldMk cId="1913739254" sldId="271"/>
            <ac:spMk id="68" creationId="{79B12D82-90A9-428D-925A-8B87B9BFB102}"/>
          </ac:spMkLst>
        </pc:spChg>
        <pc:spChg chg="mod">
          <ac:chgData name="Fingerhut, John Andy" userId="6ad675d3-541e-4813-9336-4804cd571dc7" providerId="ADAL" clId="{5E0186AE-FDEF-47A2-AECA-F7697FD4D7EA}" dt="2021-08-05T14:08:08.822" v="1" actId="206"/>
          <ac:spMkLst>
            <pc:docMk/>
            <pc:sldMk cId="1913739254" sldId="271"/>
            <ac:spMk id="69" creationId="{A2A82E59-D521-4029-97D0-13BB186C4040}"/>
          </ac:spMkLst>
        </pc:spChg>
      </pc:sldChg>
      <pc:sldChg chg="modSp mod">
        <pc:chgData name="Fingerhut, John Andy" userId="6ad675d3-541e-4813-9336-4804cd571dc7" providerId="ADAL" clId="{5E0186AE-FDEF-47A2-AECA-F7697FD4D7EA}" dt="2021-08-05T14:13:30.476" v="190" actId="20577"/>
        <pc:sldMkLst>
          <pc:docMk/>
          <pc:sldMk cId="365178204" sldId="275"/>
        </pc:sldMkLst>
        <pc:spChg chg="mod">
          <ac:chgData name="Fingerhut, John Andy" userId="6ad675d3-541e-4813-9336-4804cd571dc7" providerId="ADAL" clId="{5E0186AE-FDEF-47A2-AECA-F7697FD4D7EA}" dt="2021-08-05T14:09:47.860" v="6" actId="20577"/>
          <ac:spMkLst>
            <pc:docMk/>
            <pc:sldMk cId="365178204" sldId="275"/>
            <ac:spMk id="68" creationId="{79B12D82-90A9-428D-925A-8B87B9BFB102}"/>
          </ac:spMkLst>
        </pc:spChg>
        <pc:spChg chg="mod">
          <ac:chgData name="Fingerhut, John Andy" userId="6ad675d3-541e-4813-9336-4804cd571dc7" providerId="ADAL" clId="{5E0186AE-FDEF-47A2-AECA-F7697FD4D7EA}" dt="2021-08-05T14:13:30.476" v="190" actId="20577"/>
          <ac:spMkLst>
            <pc:docMk/>
            <pc:sldMk cId="365178204" sldId="275"/>
            <ac:spMk id="69" creationId="{302C10EE-DFE7-4E9C-B223-A94BEFC1DD20}"/>
          </ac:spMkLst>
        </pc:spChg>
        <pc:spChg chg="mod">
          <ac:chgData name="Fingerhut, John Andy" userId="6ad675d3-541e-4813-9336-4804cd571dc7" providerId="ADAL" clId="{5E0186AE-FDEF-47A2-AECA-F7697FD4D7EA}" dt="2021-08-05T14:13:10.295" v="117" actId="1076"/>
          <ac:spMkLst>
            <pc:docMk/>
            <pc:sldMk cId="365178204" sldId="275"/>
            <ac:spMk id="70" creationId="{E8A2B7A8-87D3-4916-95AF-6DEB8877CEF9}"/>
          </ac:spMkLst>
        </pc:spChg>
      </pc:sldChg>
      <pc:sldChg chg="modSp mod">
        <pc:chgData name="Fingerhut, John Andy" userId="6ad675d3-541e-4813-9336-4804cd571dc7" providerId="ADAL" clId="{5E0186AE-FDEF-47A2-AECA-F7697FD4D7EA}" dt="2021-08-05T14:14:25.610" v="193" actId="20577"/>
        <pc:sldMkLst>
          <pc:docMk/>
          <pc:sldMk cId="46051601" sldId="276"/>
        </pc:sldMkLst>
        <pc:spChg chg="mod">
          <ac:chgData name="Fingerhut, John Andy" userId="6ad675d3-541e-4813-9336-4804cd571dc7" providerId="ADAL" clId="{5E0186AE-FDEF-47A2-AECA-F7697FD4D7EA}" dt="2021-08-05T14:14:25.610" v="193" actId="20577"/>
          <ac:spMkLst>
            <pc:docMk/>
            <pc:sldMk cId="46051601" sldId="276"/>
            <ac:spMk id="58" creationId="{E5CB1ABC-B939-4232-9082-8C920114EE1C}"/>
          </ac:spMkLst>
        </pc:spChg>
        <pc:spChg chg="mod">
          <ac:chgData name="Fingerhut, John Andy" userId="6ad675d3-541e-4813-9336-4804cd571dc7" providerId="ADAL" clId="{5E0186AE-FDEF-47A2-AECA-F7697FD4D7EA}" dt="2021-08-05T14:09:51.627" v="7" actId="20577"/>
          <ac:spMkLst>
            <pc:docMk/>
            <pc:sldMk cId="46051601" sldId="276"/>
            <ac:spMk id="68" creationId="{79B12D82-90A9-428D-925A-8B87B9BFB102}"/>
          </ac:spMkLst>
        </pc:spChg>
      </pc:sldChg>
      <pc:sldChg chg="modSp mod">
        <pc:chgData name="Fingerhut, John Andy" userId="6ad675d3-541e-4813-9336-4804cd571dc7" providerId="ADAL" clId="{5E0186AE-FDEF-47A2-AECA-F7697FD4D7EA}" dt="2021-08-05T14:14:44.644" v="194" actId="20577"/>
        <pc:sldMkLst>
          <pc:docMk/>
          <pc:sldMk cId="710058288" sldId="277"/>
        </pc:sldMkLst>
        <pc:spChg chg="mod">
          <ac:chgData name="Fingerhut, John Andy" userId="6ad675d3-541e-4813-9336-4804cd571dc7" providerId="ADAL" clId="{5E0186AE-FDEF-47A2-AECA-F7697FD4D7EA}" dt="2021-08-05T14:14:44.644" v="194" actId="20577"/>
          <ac:spMkLst>
            <pc:docMk/>
            <pc:sldMk cId="710058288" sldId="277"/>
            <ac:spMk id="58" creationId="{20E89479-9769-47F8-B0DD-9A501D2E5407}"/>
          </ac:spMkLst>
        </pc:spChg>
        <pc:spChg chg="mod">
          <ac:chgData name="Fingerhut, John Andy" userId="6ad675d3-541e-4813-9336-4804cd571dc7" providerId="ADAL" clId="{5E0186AE-FDEF-47A2-AECA-F7697FD4D7EA}" dt="2021-08-05T14:10:51.978" v="27" actId="313"/>
          <ac:spMkLst>
            <pc:docMk/>
            <pc:sldMk cId="710058288" sldId="277"/>
            <ac:spMk id="62" creationId="{BC84681C-45B3-4C2C-80CC-6B0CFCC4FC56}"/>
          </ac:spMkLst>
        </pc:spChg>
        <pc:spChg chg="mod">
          <ac:chgData name="Fingerhut, John Andy" userId="6ad675d3-541e-4813-9336-4804cd571dc7" providerId="ADAL" clId="{5E0186AE-FDEF-47A2-AECA-F7697FD4D7EA}" dt="2021-08-05T14:09:56.295" v="8" actId="20577"/>
          <ac:spMkLst>
            <pc:docMk/>
            <pc:sldMk cId="710058288" sldId="277"/>
            <ac:spMk id="68" creationId="{79B12D82-90A9-428D-925A-8B87B9BFB102}"/>
          </ac:spMkLst>
        </pc:spChg>
      </pc:sldChg>
      <pc:sldChg chg="modSp mod">
        <pc:chgData name="Fingerhut, John Andy" userId="6ad675d3-541e-4813-9336-4804cd571dc7" providerId="ADAL" clId="{5E0186AE-FDEF-47A2-AECA-F7697FD4D7EA}" dt="2021-08-05T14:10:08.951" v="10" actId="20577"/>
        <pc:sldMkLst>
          <pc:docMk/>
          <pc:sldMk cId="641730360" sldId="286"/>
        </pc:sldMkLst>
        <pc:spChg chg="mod">
          <ac:chgData name="Fingerhut, John Andy" userId="6ad675d3-541e-4813-9336-4804cd571dc7" providerId="ADAL" clId="{5E0186AE-FDEF-47A2-AECA-F7697FD4D7EA}" dt="2021-08-05T14:10:04.836" v="9" actId="20577"/>
          <ac:spMkLst>
            <pc:docMk/>
            <pc:sldMk cId="641730360" sldId="286"/>
            <ac:spMk id="68" creationId="{79B12D82-90A9-428D-925A-8B87B9BFB102}"/>
          </ac:spMkLst>
        </pc:spChg>
        <pc:spChg chg="mod">
          <ac:chgData name="Fingerhut, John Andy" userId="6ad675d3-541e-4813-9336-4804cd571dc7" providerId="ADAL" clId="{5E0186AE-FDEF-47A2-AECA-F7697FD4D7EA}" dt="2021-08-05T14:10:08.951" v="10" actId="20577"/>
          <ac:spMkLst>
            <pc:docMk/>
            <pc:sldMk cId="641730360" sldId="286"/>
            <ac:spMk id="128" creationId="{5109502A-469E-45AF-B4BE-905C9AD4712E}"/>
          </ac:spMkLst>
        </pc:spChg>
      </pc:sldChg>
      <pc:sldChg chg="modSp mod">
        <pc:chgData name="Fingerhut, John Andy" userId="6ad675d3-541e-4813-9336-4804cd571dc7" providerId="ADAL" clId="{5E0186AE-FDEF-47A2-AECA-F7697FD4D7EA}" dt="2021-08-05T14:10:16.823" v="12" actId="20577"/>
        <pc:sldMkLst>
          <pc:docMk/>
          <pc:sldMk cId="1137440368" sldId="288"/>
        </pc:sldMkLst>
        <pc:spChg chg="mod">
          <ac:chgData name="Fingerhut, John Andy" userId="6ad675d3-541e-4813-9336-4804cd571dc7" providerId="ADAL" clId="{5E0186AE-FDEF-47A2-AECA-F7697FD4D7EA}" dt="2021-08-05T14:10:13.055" v="11" actId="20577"/>
          <ac:spMkLst>
            <pc:docMk/>
            <pc:sldMk cId="1137440368" sldId="288"/>
            <ac:spMk id="68" creationId="{79B12D82-90A9-428D-925A-8B87B9BFB102}"/>
          </ac:spMkLst>
        </pc:spChg>
        <pc:spChg chg="mod">
          <ac:chgData name="Fingerhut, John Andy" userId="6ad675d3-541e-4813-9336-4804cd571dc7" providerId="ADAL" clId="{5E0186AE-FDEF-47A2-AECA-F7697FD4D7EA}" dt="2021-08-05T14:10:16.823" v="12" actId="20577"/>
          <ac:spMkLst>
            <pc:docMk/>
            <pc:sldMk cId="1137440368" sldId="288"/>
            <ac:spMk id="128" creationId="{5109502A-469E-45AF-B4BE-905C9AD4712E}"/>
          </ac:spMkLst>
        </pc:spChg>
      </pc:sldChg>
      <pc:sldChg chg="modSp mod">
        <pc:chgData name="Fingerhut, John Andy" userId="6ad675d3-541e-4813-9336-4804cd571dc7" providerId="ADAL" clId="{5E0186AE-FDEF-47A2-AECA-F7697FD4D7EA}" dt="2021-08-05T14:10:46.492" v="24" actId="313"/>
        <pc:sldMkLst>
          <pc:docMk/>
          <pc:sldMk cId="2391777317" sldId="290"/>
        </pc:sldMkLst>
        <pc:spChg chg="mod">
          <ac:chgData name="Fingerhut, John Andy" userId="6ad675d3-541e-4813-9336-4804cd571dc7" providerId="ADAL" clId="{5E0186AE-FDEF-47A2-AECA-F7697FD4D7EA}" dt="2021-08-05T14:10:46.026" v="23" actId="313"/>
          <ac:spMkLst>
            <pc:docMk/>
            <pc:sldMk cId="2391777317" sldId="290"/>
            <ac:spMk id="68" creationId="{79B12D82-90A9-428D-925A-8B87B9BFB102}"/>
          </ac:spMkLst>
        </pc:spChg>
        <pc:spChg chg="mod">
          <ac:chgData name="Fingerhut, John Andy" userId="6ad675d3-541e-4813-9336-4804cd571dc7" providerId="ADAL" clId="{5E0186AE-FDEF-47A2-AECA-F7697FD4D7EA}" dt="2021-08-05T14:10:46.492" v="24" actId="313"/>
          <ac:spMkLst>
            <pc:docMk/>
            <pc:sldMk cId="2391777317" sldId="290"/>
            <ac:spMk id="128" creationId="{5109502A-469E-45AF-B4BE-905C9AD4712E}"/>
          </ac:spMkLst>
        </pc:spChg>
      </pc:sldChg>
      <pc:sldChg chg="modSp mod">
        <pc:chgData name="Fingerhut, John Andy" userId="6ad675d3-541e-4813-9336-4804cd571dc7" providerId="ADAL" clId="{5E0186AE-FDEF-47A2-AECA-F7697FD4D7EA}" dt="2021-08-05T14:10:25.750" v="14" actId="20577"/>
        <pc:sldMkLst>
          <pc:docMk/>
          <pc:sldMk cId="2080050252" sldId="291"/>
        </pc:sldMkLst>
        <pc:spChg chg="mod">
          <ac:chgData name="Fingerhut, John Andy" userId="6ad675d3-541e-4813-9336-4804cd571dc7" providerId="ADAL" clId="{5E0186AE-FDEF-47A2-AECA-F7697FD4D7EA}" dt="2021-08-05T14:10:22.713" v="13" actId="20577"/>
          <ac:spMkLst>
            <pc:docMk/>
            <pc:sldMk cId="2080050252" sldId="291"/>
            <ac:spMk id="68" creationId="{79B12D82-90A9-428D-925A-8B87B9BFB102}"/>
          </ac:spMkLst>
        </pc:spChg>
        <pc:spChg chg="mod">
          <ac:chgData name="Fingerhut, John Andy" userId="6ad675d3-541e-4813-9336-4804cd571dc7" providerId="ADAL" clId="{5E0186AE-FDEF-47A2-AECA-F7697FD4D7EA}" dt="2021-08-05T14:10:25.750" v="14" actId="20577"/>
          <ac:spMkLst>
            <pc:docMk/>
            <pc:sldMk cId="2080050252" sldId="291"/>
            <ac:spMk id="128" creationId="{5109502A-469E-45AF-B4BE-905C9AD4712E}"/>
          </ac:spMkLst>
        </pc:spChg>
      </pc:sldChg>
      <pc:sldChg chg="modSp mod">
        <pc:chgData name="Fingerhut, John Andy" userId="6ad675d3-541e-4813-9336-4804cd571dc7" providerId="ADAL" clId="{5E0186AE-FDEF-47A2-AECA-F7697FD4D7EA}" dt="2021-08-05T14:10:42.405" v="16" actId="313"/>
        <pc:sldMkLst>
          <pc:docMk/>
          <pc:sldMk cId="590317524" sldId="292"/>
        </pc:sldMkLst>
        <pc:spChg chg="mod">
          <ac:chgData name="Fingerhut, John Andy" userId="6ad675d3-541e-4813-9336-4804cd571dc7" providerId="ADAL" clId="{5E0186AE-FDEF-47A2-AECA-F7697FD4D7EA}" dt="2021-08-05T14:10:41.454" v="15" actId="313"/>
          <ac:spMkLst>
            <pc:docMk/>
            <pc:sldMk cId="590317524" sldId="292"/>
            <ac:spMk id="68" creationId="{79B12D82-90A9-428D-925A-8B87B9BFB102}"/>
          </ac:spMkLst>
        </pc:spChg>
        <pc:spChg chg="mod">
          <ac:chgData name="Fingerhut, John Andy" userId="6ad675d3-541e-4813-9336-4804cd571dc7" providerId="ADAL" clId="{5E0186AE-FDEF-47A2-AECA-F7697FD4D7EA}" dt="2021-08-05T14:10:42.405" v="16" actId="313"/>
          <ac:spMkLst>
            <pc:docMk/>
            <pc:sldMk cId="590317524" sldId="292"/>
            <ac:spMk id="128" creationId="{5109502A-469E-45AF-B4BE-905C9AD4712E}"/>
          </ac:spMkLst>
        </pc:spChg>
      </pc:sldChg>
      <pc:sldChg chg="modSp mod">
        <pc:chgData name="Fingerhut, John Andy" userId="6ad675d3-541e-4813-9336-4804cd571dc7" providerId="ADAL" clId="{5E0186AE-FDEF-47A2-AECA-F7697FD4D7EA}" dt="2021-08-05T14:10:43.444" v="18" actId="313"/>
        <pc:sldMkLst>
          <pc:docMk/>
          <pc:sldMk cId="557657312" sldId="293"/>
        </pc:sldMkLst>
        <pc:spChg chg="mod">
          <ac:chgData name="Fingerhut, John Andy" userId="6ad675d3-541e-4813-9336-4804cd571dc7" providerId="ADAL" clId="{5E0186AE-FDEF-47A2-AECA-F7697FD4D7EA}" dt="2021-08-05T14:10:42.988" v="17" actId="313"/>
          <ac:spMkLst>
            <pc:docMk/>
            <pc:sldMk cId="557657312" sldId="293"/>
            <ac:spMk id="68" creationId="{79B12D82-90A9-428D-925A-8B87B9BFB102}"/>
          </ac:spMkLst>
        </pc:spChg>
        <pc:spChg chg="mod">
          <ac:chgData name="Fingerhut, John Andy" userId="6ad675d3-541e-4813-9336-4804cd571dc7" providerId="ADAL" clId="{5E0186AE-FDEF-47A2-AECA-F7697FD4D7EA}" dt="2021-08-05T14:10:43.444" v="18" actId="313"/>
          <ac:spMkLst>
            <pc:docMk/>
            <pc:sldMk cId="557657312" sldId="293"/>
            <ac:spMk id="128" creationId="{5109502A-469E-45AF-B4BE-905C9AD4712E}"/>
          </ac:spMkLst>
        </pc:spChg>
      </pc:sldChg>
      <pc:sldChg chg="modSp mod">
        <pc:chgData name="Fingerhut, John Andy" userId="6ad675d3-541e-4813-9336-4804cd571dc7" providerId="ADAL" clId="{5E0186AE-FDEF-47A2-AECA-F7697FD4D7EA}" dt="2021-08-05T14:10:44.436" v="20" actId="313"/>
        <pc:sldMkLst>
          <pc:docMk/>
          <pc:sldMk cId="3385984954" sldId="294"/>
        </pc:sldMkLst>
        <pc:spChg chg="mod">
          <ac:chgData name="Fingerhut, John Andy" userId="6ad675d3-541e-4813-9336-4804cd571dc7" providerId="ADAL" clId="{5E0186AE-FDEF-47A2-AECA-F7697FD4D7EA}" dt="2021-08-05T14:10:43.965" v="19" actId="313"/>
          <ac:spMkLst>
            <pc:docMk/>
            <pc:sldMk cId="3385984954" sldId="294"/>
            <ac:spMk id="68" creationId="{79B12D82-90A9-428D-925A-8B87B9BFB102}"/>
          </ac:spMkLst>
        </pc:spChg>
        <pc:spChg chg="mod">
          <ac:chgData name="Fingerhut, John Andy" userId="6ad675d3-541e-4813-9336-4804cd571dc7" providerId="ADAL" clId="{5E0186AE-FDEF-47A2-AECA-F7697FD4D7EA}" dt="2021-08-05T14:10:44.436" v="20" actId="313"/>
          <ac:spMkLst>
            <pc:docMk/>
            <pc:sldMk cId="3385984954" sldId="294"/>
            <ac:spMk id="128" creationId="{5109502A-469E-45AF-B4BE-905C9AD4712E}"/>
          </ac:spMkLst>
        </pc:spChg>
      </pc:sldChg>
      <pc:sldChg chg="modSp mod">
        <pc:chgData name="Fingerhut, John Andy" userId="6ad675d3-541e-4813-9336-4804cd571dc7" providerId="ADAL" clId="{5E0186AE-FDEF-47A2-AECA-F7697FD4D7EA}" dt="2021-08-05T14:10:45.485" v="22" actId="313"/>
        <pc:sldMkLst>
          <pc:docMk/>
          <pc:sldMk cId="480341224" sldId="295"/>
        </pc:sldMkLst>
        <pc:spChg chg="mod">
          <ac:chgData name="Fingerhut, John Andy" userId="6ad675d3-541e-4813-9336-4804cd571dc7" providerId="ADAL" clId="{5E0186AE-FDEF-47A2-AECA-F7697FD4D7EA}" dt="2021-08-05T14:10:44.971" v="21" actId="313"/>
          <ac:spMkLst>
            <pc:docMk/>
            <pc:sldMk cId="480341224" sldId="295"/>
            <ac:spMk id="68" creationId="{79B12D82-90A9-428D-925A-8B87B9BFB102}"/>
          </ac:spMkLst>
        </pc:spChg>
        <pc:spChg chg="mod">
          <ac:chgData name="Fingerhut, John Andy" userId="6ad675d3-541e-4813-9336-4804cd571dc7" providerId="ADAL" clId="{5E0186AE-FDEF-47A2-AECA-F7697FD4D7EA}" dt="2021-08-05T14:10:45.485" v="22" actId="313"/>
          <ac:spMkLst>
            <pc:docMk/>
            <pc:sldMk cId="480341224" sldId="295"/>
            <ac:spMk id="128" creationId="{5109502A-469E-45AF-B4BE-905C9AD4712E}"/>
          </ac:spMkLst>
        </pc:spChg>
      </pc:sldChg>
      <pc:sldChg chg="modSp mod">
        <pc:chgData name="Fingerhut, John Andy" userId="6ad675d3-541e-4813-9336-4804cd571dc7" providerId="ADAL" clId="{5E0186AE-FDEF-47A2-AECA-F7697FD4D7EA}" dt="2021-08-05T14:10:47.599" v="25" actId="313"/>
        <pc:sldMkLst>
          <pc:docMk/>
          <pc:sldMk cId="1126444911" sldId="296"/>
        </pc:sldMkLst>
        <pc:spChg chg="mod">
          <ac:chgData name="Fingerhut, John Andy" userId="6ad675d3-541e-4813-9336-4804cd571dc7" providerId="ADAL" clId="{5E0186AE-FDEF-47A2-AECA-F7697FD4D7EA}" dt="2021-08-05T14:10:47.599" v="25" actId="313"/>
          <ac:spMkLst>
            <pc:docMk/>
            <pc:sldMk cId="1126444911" sldId="296"/>
            <ac:spMk id="68" creationId="{79B12D82-90A9-428D-925A-8B87B9BFB1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8E90-7554-4E9F-B65C-17D8F5F12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8A3794-489A-4C62-84DC-595A1A088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EB3080-5E4C-4D14-8520-13B49ABF7746}"/>
              </a:ext>
            </a:extLst>
          </p:cNvPr>
          <p:cNvSpPr>
            <a:spLocks noGrp="1"/>
          </p:cNvSpPr>
          <p:nvPr>
            <p:ph type="dt" sz="half" idx="10"/>
          </p:nvPr>
        </p:nvSpPr>
        <p:spPr/>
        <p:txBody>
          <a:bodyPr/>
          <a:lstStyle/>
          <a:p>
            <a:fld id="{3D0B2BD7-B84F-4439-BB0F-089FE629CEC5}" type="datetimeFigureOut">
              <a:rPr lang="en-US" smtClean="0"/>
              <a:t>8/5/2021</a:t>
            </a:fld>
            <a:endParaRPr lang="en-US"/>
          </a:p>
        </p:txBody>
      </p:sp>
      <p:sp>
        <p:nvSpPr>
          <p:cNvPr id="5" name="Footer Placeholder 4">
            <a:extLst>
              <a:ext uri="{FF2B5EF4-FFF2-40B4-BE49-F238E27FC236}">
                <a16:creationId xmlns:a16="http://schemas.microsoft.com/office/drawing/2014/main" id="{3F9FA835-4693-4B89-AA59-8892D3C49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1BD4F-EF7A-4A82-9724-EEE6AE27F1E1}"/>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34894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515E-C65D-4830-817E-42105DFC42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971D5-3E72-44E0-A60F-1F84F230C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49457-E640-4DC7-B481-3C431A3E7CEC}"/>
              </a:ext>
            </a:extLst>
          </p:cNvPr>
          <p:cNvSpPr>
            <a:spLocks noGrp="1"/>
          </p:cNvSpPr>
          <p:nvPr>
            <p:ph type="dt" sz="half" idx="10"/>
          </p:nvPr>
        </p:nvSpPr>
        <p:spPr/>
        <p:txBody>
          <a:bodyPr/>
          <a:lstStyle/>
          <a:p>
            <a:fld id="{3D0B2BD7-B84F-4439-BB0F-089FE629CEC5}" type="datetimeFigureOut">
              <a:rPr lang="en-US" smtClean="0"/>
              <a:t>8/5/2021</a:t>
            </a:fld>
            <a:endParaRPr lang="en-US"/>
          </a:p>
        </p:txBody>
      </p:sp>
      <p:sp>
        <p:nvSpPr>
          <p:cNvPr id="5" name="Footer Placeholder 4">
            <a:extLst>
              <a:ext uri="{FF2B5EF4-FFF2-40B4-BE49-F238E27FC236}">
                <a16:creationId xmlns:a16="http://schemas.microsoft.com/office/drawing/2014/main" id="{E989CCFD-B6C5-4770-8B46-731AA09E9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F5804-D8C0-47C4-98C3-A7172AAD2C55}"/>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286699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AD8089-3E4F-48CD-935A-4CBD19D592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FC055F-ABEF-4E0C-BAA0-85E7CB5B9E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2E129-810F-440D-A9B5-090C97192D93}"/>
              </a:ext>
            </a:extLst>
          </p:cNvPr>
          <p:cNvSpPr>
            <a:spLocks noGrp="1"/>
          </p:cNvSpPr>
          <p:nvPr>
            <p:ph type="dt" sz="half" idx="10"/>
          </p:nvPr>
        </p:nvSpPr>
        <p:spPr/>
        <p:txBody>
          <a:bodyPr/>
          <a:lstStyle/>
          <a:p>
            <a:fld id="{3D0B2BD7-B84F-4439-BB0F-089FE629CEC5}" type="datetimeFigureOut">
              <a:rPr lang="en-US" smtClean="0"/>
              <a:t>8/5/2021</a:t>
            </a:fld>
            <a:endParaRPr lang="en-US"/>
          </a:p>
        </p:txBody>
      </p:sp>
      <p:sp>
        <p:nvSpPr>
          <p:cNvPr id="5" name="Footer Placeholder 4">
            <a:extLst>
              <a:ext uri="{FF2B5EF4-FFF2-40B4-BE49-F238E27FC236}">
                <a16:creationId xmlns:a16="http://schemas.microsoft.com/office/drawing/2014/main" id="{14B71F55-BF0E-4B71-81C7-B981A4E46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E620C-3A86-41E4-8505-B0FCFB52F93A}"/>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195057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42FC-D632-49D0-A79D-BE50C92F21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AD4E5-5E73-4441-B08D-12300650BE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94F38-C761-460E-9DD6-B1BB6CF3D395}"/>
              </a:ext>
            </a:extLst>
          </p:cNvPr>
          <p:cNvSpPr>
            <a:spLocks noGrp="1"/>
          </p:cNvSpPr>
          <p:nvPr>
            <p:ph type="dt" sz="half" idx="10"/>
          </p:nvPr>
        </p:nvSpPr>
        <p:spPr/>
        <p:txBody>
          <a:bodyPr/>
          <a:lstStyle/>
          <a:p>
            <a:fld id="{3D0B2BD7-B84F-4439-BB0F-089FE629CEC5}" type="datetimeFigureOut">
              <a:rPr lang="en-US" smtClean="0"/>
              <a:t>8/5/2021</a:t>
            </a:fld>
            <a:endParaRPr lang="en-US"/>
          </a:p>
        </p:txBody>
      </p:sp>
      <p:sp>
        <p:nvSpPr>
          <p:cNvPr id="5" name="Footer Placeholder 4">
            <a:extLst>
              <a:ext uri="{FF2B5EF4-FFF2-40B4-BE49-F238E27FC236}">
                <a16:creationId xmlns:a16="http://schemas.microsoft.com/office/drawing/2014/main" id="{78097717-EBA1-4CAB-BFCD-78C5BE9B9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61376-4781-4EFD-A8B5-C303C3CFE820}"/>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52376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EB59-96F3-468A-9EC0-5A709B973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84EFC-C096-4F42-91A2-2F858B261E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90E0FE-6C33-40F1-9075-4551F058B7F3}"/>
              </a:ext>
            </a:extLst>
          </p:cNvPr>
          <p:cNvSpPr>
            <a:spLocks noGrp="1"/>
          </p:cNvSpPr>
          <p:nvPr>
            <p:ph type="dt" sz="half" idx="10"/>
          </p:nvPr>
        </p:nvSpPr>
        <p:spPr/>
        <p:txBody>
          <a:bodyPr/>
          <a:lstStyle/>
          <a:p>
            <a:fld id="{3D0B2BD7-B84F-4439-BB0F-089FE629CEC5}" type="datetimeFigureOut">
              <a:rPr lang="en-US" smtClean="0"/>
              <a:t>8/5/2021</a:t>
            </a:fld>
            <a:endParaRPr lang="en-US"/>
          </a:p>
        </p:txBody>
      </p:sp>
      <p:sp>
        <p:nvSpPr>
          <p:cNvPr id="5" name="Footer Placeholder 4">
            <a:extLst>
              <a:ext uri="{FF2B5EF4-FFF2-40B4-BE49-F238E27FC236}">
                <a16:creationId xmlns:a16="http://schemas.microsoft.com/office/drawing/2014/main" id="{89B909CD-8FD3-4A1C-A876-09C705F46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3BE84-88A7-4679-B0D4-3132412C18B2}"/>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410094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0E01-35C7-4D3E-9E59-375EB2CA7E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7B683-796B-4105-AD2C-6827BE284E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B848FF-A572-402B-A30D-14D94172D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351980-4593-40C1-901C-5311D6EB052F}"/>
              </a:ext>
            </a:extLst>
          </p:cNvPr>
          <p:cNvSpPr>
            <a:spLocks noGrp="1"/>
          </p:cNvSpPr>
          <p:nvPr>
            <p:ph type="dt" sz="half" idx="10"/>
          </p:nvPr>
        </p:nvSpPr>
        <p:spPr/>
        <p:txBody>
          <a:bodyPr/>
          <a:lstStyle/>
          <a:p>
            <a:fld id="{3D0B2BD7-B84F-4439-BB0F-089FE629CEC5}" type="datetimeFigureOut">
              <a:rPr lang="en-US" smtClean="0"/>
              <a:t>8/5/2021</a:t>
            </a:fld>
            <a:endParaRPr lang="en-US"/>
          </a:p>
        </p:txBody>
      </p:sp>
      <p:sp>
        <p:nvSpPr>
          <p:cNvPr id="6" name="Footer Placeholder 5">
            <a:extLst>
              <a:ext uri="{FF2B5EF4-FFF2-40B4-BE49-F238E27FC236}">
                <a16:creationId xmlns:a16="http://schemas.microsoft.com/office/drawing/2014/main" id="{AF74570E-B8A8-433C-BC02-E8EAD6E91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7DBFC-9D1F-4B6D-AB59-ED8F7F403BF1}"/>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164347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7C3E-9744-4418-967E-C8573C93F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106FA-A7DC-4579-BF19-2152FF860F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B15141-F02B-4FCB-B65E-7D056E3262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830001-A7E0-401A-BEC1-54DDD11516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137E26-7289-46A7-940E-186F2C4453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1C7F7F-1C4E-44C2-9A1D-633FFFB6B9E4}"/>
              </a:ext>
            </a:extLst>
          </p:cNvPr>
          <p:cNvSpPr>
            <a:spLocks noGrp="1"/>
          </p:cNvSpPr>
          <p:nvPr>
            <p:ph type="dt" sz="half" idx="10"/>
          </p:nvPr>
        </p:nvSpPr>
        <p:spPr/>
        <p:txBody>
          <a:bodyPr/>
          <a:lstStyle/>
          <a:p>
            <a:fld id="{3D0B2BD7-B84F-4439-BB0F-089FE629CEC5}" type="datetimeFigureOut">
              <a:rPr lang="en-US" smtClean="0"/>
              <a:t>8/5/2021</a:t>
            </a:fld>
            <a:endParaRPr lang="en-US"/>
          </a:p>
        </p:txBody>
      </p:sp>
      <p:sp>
        <p:nvSpPr>
          <p:cNvPr id="8" name="Footer Placeholder 7">
            <a:extLst>
              <a:ext uri="{FF2B5EF4-FFF2-40B4-BE49-F238E27FC236}">
                <a16:creationId xmlns:a16="http://schemas.microsoft.com/office/drawing/2014/main" id="{817FBCBC-FD68-4C47-B944-A52EB6C250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1AB93F-E282-476B-9968-7F97E411259A}"/>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358575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D5ED-E48F-4B08-9BAB-1A34561AEA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52DDE3-5500-42D3-B407-CF373DA4F3AB}"/>
              </a:ext>
            </a:extLst>
          </p:cNvPr>
          <p:cNvSpPr>
            <a:spLocks noGrp="1"/>
          </p:cNvSpPr>
          <p:nvPr>
            <p:ph type="dt" sz="half" idx="10"/>
          </p:nvPr>
        </p:nvSpPr>
        <p:spPr/>
        <p:txBody>
          <a:bodyPr/>
          <a:lstStyle/>
          <a:p>
            <a:fld id="{3D0B2BD7-B84F-4439-BB0F-089FE629CEC5}" type="datetimeFigureOut">
              <a:rPr lang="en-US" smtClean="0"/>
              <a:t>8/5/2021</a:t>
            </a:fld>
            <a:endParaRPr lang="en-US"/>
          </a:p>
        </p:txBody>
      </p:sp>
      <p:sp>
        <p:nvSpPr>
          <p:cNvPr id="4" name="Footer Placeholder 3">
            <a:extLst>
              <a:ext uri="{FF2B5EF4-FFF2-40B4-BE49-F238E27FC236}">
                <a16:creationId xmlns:a16="http://schemas.microsoft.com/office/drawing/2014/main" id="{1A27D6B8-7DC8-4C6C-AA90-F7D0C26B58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416837-EFE7-43F2-9EBB-C87B6EC78738}"/>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86264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6494B-8814-4B07-95D0-4AB4C2AE3D60}"/>
              </a:ext>
            </a:extLst>
          </p:cNvPr>
          <p:cNvSpPr>
            <a:spLocks noGrp="1"/>
          </p:cNvSpPr>
          <p:nvPr>
            <p:ph type="dt" sz="half" idx="10"/>
          </p:nvPr>
        </p:nvSpPr>
        <p:spPr/>
        <p:txBody>
          <a:bodyPr/>
          <a:lstStyle/>
          <a:p>
            <a:fld id="{3D0B2BD7-B84F-4439-BB0F-089FE629CEC5}" type="datetimeFigureOut">
              <a:rPr lang="en-US" smtClean="0"/>
              <a:t>8/5/2021</a:t>
            </a:fld>
            <a:endParaRPr lang="en-US"/>
          </a:p>
        </p:txBody>
      </p:sp>
      <p:sp>
        <p:nvSpPr>
          <p:cNvPr id="3" name="Footer Placeholder 2">
            <a:extLst>
              <a:ext uri="{FF2B5EF4-FFF2-40B4-BE49-F238E27FC236}">
                <a16:creationId xmlns:a16="http://schemas.microsoft.com/office/drawing/2014/main" id="{DD4E19E3-3D25-4FA3-B9F6-4B988B9FC3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CD9A78-3A9F-4B96-B11A-37DA03618D2E}"/>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83616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094C-CF56-4AA1-B32F-A8B112F1D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00932A-F0E3-4F85-9129-9FBD87D0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63514-969D-4FF2-ACCA-C98EFE96F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F1F35-EDD8-4C4B-851E-AB512BEB244E}"/>
              </a:ext>
            </a:extLst>
          </p:cNvPr>
          <p:cNvSpPr>
            <a:spLocks noGrp="1"/>
          </p:cNvSpPr>
          <p:nvPr>
            <p:ph type="dt" sz="half" idx="10"/>
          </p:nvPr>
        </p:nvSpPr>
        <p:spPr/>
        <p:txBody>
          <a:bodyPr/>
          <a:lstStyle/>
          <a:p>
            <a:fld id="{3D0B2BD7-B84F-4439-BB0F-089FE629CEC5}" type="datetimeFigureOut">
              <a:rPr lang="en-US" smtClean="0"/>
              <a:t>8/5/2021</a:t>
            </a:fld>
            <a:endParaRPr lang="en-US"/>
          </a:p>
        </p:txBody>
      </p:sp>
      <p:sp>
        <p:nvSpPr>
          <p:cNvPr id="6" name="Footer Placeholder 5">
            <a:extLst>
              <a:ext uri="{FF2B5EF4-FFF2-40B4-BE49-F238E27FC236}">
                <a16:creationId xmlns:a16="http://schemas.microsoft.com/office/drawing/2014/main" id="{81E489DC-E5E8-46E6-99B1-AE7FD596F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4E426-270F-4315-BF9F-68AB21C8CFAA}"/>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327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8D75-A5FA-4CB1-80C0-3A8F9BC69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3F638-FD62-48DA-BFC7-3713ACF89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EFB9D0-3240-4414-BF2E-57D455D3A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670C2-D3BF-4EC8-B534-48B68C9EC2D5}"/>
              </a:ext>
            </a:extLst>
          </p:cNvPr>
          <p:cNvSpPr>
            <a:spLocks noGrp="1"/>
          </p:cNvSpPr>
          <p:nvPr>
            <p:ph type="dt" sz="half" idx="10"/>
          </p:nvPr>
        </p:nvSpPr>
        <p:spPr/>
        <p:txBody>
          <a:bodyPr/>
          <a:lstStyle/>
          <a:p>
            <a:fld id="{3D0B2BD7-B84F-4439-BB0F-089FE629CEC5}" type="datetimeFigureOut">
              <a:rPr lang="en-US" smtClean="0"/>
              <a:t>8/5/2021</a:t>
            </a:fld>
            <a:endParaRPr lang="en-US"/>
          </a:p>
        </p:txBody>
      </p:sp>
      <p:sp>
        <p:nvSpPr>
          <p:cNvPr id="6" name="Footer Placeholder 5">
            <a:extLst>
              <a:ext uri="{FF2B5EF4-FFF2-40B4-BE49-F238E27FC236}">
                <a16:creationId xmlns:a16="http://schemas.microsoft.com/office/drawing/2014/main" id="{4963F111-3B67-4710-8375-BDF1992A3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5AA72-83A8-4607-A4DA-F6532487E9B6}"/>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59827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AE6B7-C333-4908-886A-78411649D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5683D1-FA36-4D85-B3DC-8B6E62A0B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F811B-335D-4D9D-A614-BCEAC0097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B2BD7-B84F-4439-BB0F-089FE629CEC5}" type="datetimeFigureOut">
              <a:rPr lang="en-US" smtClean="0"/>
              <a:t>8/5/2021</a:t>
            </a:fld>
            <a:endParaRPr lang="en-US"/>
          </a:p>
        </p:txBody>
      </p:sp>
      <p:sp>
        <p:nvSpPr>
          <p:cNvPr id="5" name="Footer Placeholder 4">
            <a:extLst>
              <a:ext uri="{FF2B5EF4-FFF2-40B4-BE49-F238E27FC236}">
                <a16:creationId xmlns:a16="http://schemas.microsoft.com/office/drawing/2014/main" id="{BE956A73-1D53-46D3-ABD9-FF600C579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B14407-5A98-43CB-808D-3456A7D4B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4D56-1000-4AEE-ACE7-CA706C0117FD}" type="slidenum">
              <a:rPr lang="en-US" smtClean="0"/>
              <a:t>‹#›</a:t>
            </a:fld>
            <a:endParaRPr lang="en-US"/>
          </a:p>
        </p:txBody>
      </p:sp>
    </p:spTree>
    <p:extLst>
      <p:ext uri="{BB962C8B-B14F-4D97-AF65-F5344CB8AC3E}">
        <p14:creationId xmlns:p14="http://schemas.microsoft.com/office/powerpoint/2010/main" val="23138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15E5-4ACE-4E1D-85EE-CB4BC87AD00F}"/>
              </a:ext>
            </a:extLst>
          </p:cNvPr>
          <p:cNvSpPr>
            <a:spLocks noGrp="1"/>
          </p:cNvSpPr>
          <p:nvPr>
            <p:ph type="ctrTitle"/>
          </p:nvPr>
        </p:nvSpPr>
        <p:spPr/>
        <p:txBody>
          <a:bodyPr/>
          <a:lstStyle/>
          <a:p>
            <a:r>
              <a:rPr lang="en-US" dirty="0"/>
              <a:t>Host-INT* for packet-telemetry</a:t>
            </a:r>
          </a:p>
        </p:txBody>
      </p:sp>
      <p:sp>
        <p:nvSpPr>
          <p:cNvPr id="3" name="Subtitle 2">
            <a:extLst>
              <a:ext uri="{FF2B5EF4-FFF2-40B4-BE49-F238E27FC236}">
                <a16:creationId xmlns:a16="http://schemas.microsoft.com/office/drawing/2014/main" id="{C9F4AA18-6BC5-4B5B-8F78-7EEA6EAC100A}"/>
              </a:ext>
            </a:extLst>
          </p:cNvPr>
          <p:cNvSpPr>
            <a:spLocks noGrp="1"/>
          </p:cNvSpPr>
          <p:nvPr>
            <p:ph type="subTitle" idx="1"/>
          </p:nvPr>
        </p:nvSpPr>
        <p:spPr/>
        <p:txBody>
          <a:bodyPr>
            <a:normAutofit lnSpcReduction="10000"/>
          </a:bodyPr>
          <a:lstStyle/>
          <a:p>
            <a:r>
              <a:rPr lang="en-US" dirty="0"/>
              <a:t>Intel Corporation</a:t>
            </a:r>
          </a:p>
          <a:p>
            <a:r>
              <a:rPr lang="en-US" dirty="0"/>
              <a:t>2021-Jun-30</a:t>
            </a:r>
          </a:p>
          <a:p>
            <a:endParaRPr lang="en-US" dirty="0"/>
          </a:p>
          <a:p>
            <a:r>
              <a:rPr lang="en-US" dirty="0"/>
              <a:t>* Other names and brands may be claimed as the property of others.</a:t>
            </a:r>
          </a:p>
        </p:txBody>
      </p:sp>
    </p:spTree>
    <p:extLst>
      <p:ext uri="{BB962C8B-B14F-4D97-AF65-F5344CB8AC3E}">
        <p14:creationId xmlns:p14="http://schemas.microsoft.com/office/powerpoint/2010/main" val="3034004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hostintd</a:t>
            </a:r>
            <a:endParaRPr lang="en-US" sz="1400" dirty="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a:bodyPr>
          <a:lstStyle/>
          <a:p>
            <a:r>
              <a:rPr lang="en-US"/>
              <a:t>After </a:t>
            </a:r>
            <a:r>
              <a:rPr lang="en-US" err="1"/>
              <a:t>hostintd</a:t>
            </a:r>
            <a:r>
              <a:rPr lang="en-US"/>
              <a:t> started &amp; loads sink EBPF</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86455" y="2419827"/>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4C976D7-7699-467E-9954-D9DE6487E820}"/>
              </a:ext>
            </a:extLst>
          </p:cNvPr>
          <p:cNvCxnSpPr>
            <a:cxnSpLocks/>
          </p:cNvCxnSpPr>
          <p:nvPr/>
        </p:nvCxnSpPr>
        <p:spPr>
          <a:xfrm>
            <a:off x="712241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Tree>
    <p:extLst>
      <p:ext uri="{BB962C8B-B14F-4D97-AF65-F5344CB8AC3E}">
        <p14:creationId xmlns:p14="http://schemas.microsoft.com/office/powerpoint/2010/main" val="64173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9625-5E33-475A-B356-53E21E395C30}"/>
              </a:ext>
            </a:extLst>
          </p:cNvPr>
          <p:cNvSpPr>
            <a:spLocks noGrp="1"/>
          </p:cNvSpPr>
          <p:nvPr>
            <p:ph type="title"/>
          </p:nvPr>
        </p:nvSpPr>
        <p:spPr/>
        <p:txBody>
          <a:bodyPr/>
          <a:lstStyle/>
          <a:p>
            <a:r>
              <a:rPr lang="en-US"/>
              <a:t>Notes on state after only sink is loaded</a:t>
            </a:r>
          </a:p>
        </p:txBody>
      </p:sp>
      <p:sp>
        <p:nvSpPr>
          <p:cNvPr id="3" name="Content Placeholder 2">
            <a:extLst>
              <a:ext uri="{FF2B5EF4-FFF2-40B4-BE49-F238E27FC236}">
                <a16:creationId xmlns:a16="http://schemas.microsoft.com/office/drawing/2014/main" id="{38EFBF4C-1579-4049-AFE7-4AB65F19E20F}"/>
              </a:ext>
            </a:extLst>
          </p:cNvPr>
          <p:cNvSpPr>
            <a:spLocks noGrp="1"/>
          </p:cNvSpPr>
          <p:nvPr>
            <p:ph idx="1"/>
          </p:nvPr>
        </p:nvSpPr>
        <p:spPr/>
        <p:txBody>
          <a:bodyPr>
            <a:normAutofit fontScale="92500" lnSpcReduction="20000"/>
          </a:bodyPr>
          <a:lstStyle/>
          <a:p>
            <a:r>
              <a:rPr lang="en-US" dirty="0"/>
              <a:t>Assumption:</a:t>
            </a:r>
          </a:p>
          <a:p>
            <a:pPr lvl="1"/>
            <a:r>
              <a:rPr lang="en-US" dirty="0"/>
              <a:t>In this example network, there is no hardware or software that will ever add INT headers to packets, except Host INT software</a:t>
            </a:r>
          </a:p>
          <a:p>
            <a:r>
              <a:rPr lang="en-US" dirty="0"/>
              <a:t>Since no hosts have loaded source EBPF programs</a:t>
            </a:r>
          </a:p>
          <a:p>
            <a:pPr lvl="1"/>
            <a:r>
              <a:rPr lang="en-US" dirty="0"/>
              <a:t>No packets will have INT headers added to them</a:t>
            </a:r>
          </a:p>
          <a:p>
            <a:r>
              <a:rPr lang="en-US" dirty="0"/>
              <a:t>For any received packet without INT header, the sink EBPF program will only:</a:t>
            </a:r>
          </a:p>
          <a:p>
            <a:pPr lvl="1"/>
            <a:r>
              <a:rPr lang="en-US" dirty="0"/>
              <a:t>parse packets up to IPv4 header</a:t>
            </a:r>
          </a:p>
          <a:p>
            <a:pPr lvl="1"/>
            <a:r>
              <a:rPr lang="en-US" dirty="0"/>
              <a:t>determine from DSCP field that packets do not have INT header</a:t>
            </a:r>
          </a:p>
          <a:p>
            <a:pPr lvl="1"/>
            <a:r>
              <a:rPr lang="en-US" dirty="0"/>
              <a:t>Pass the packet unmodified to the Linux kernel</a:t>
            </a:r>
          </a:p>
          <a:p>
            <a:pPr lvl="1"/>
            <a:r>
              <a:rPr lang="en-US" dirty="0"/>
              <a:t>No reports will be generated</a:t>
            </a:r>
          </a:p>
          <a:p>
            <a:pPr lvl="1"/>
            <a:r>
              <a:rPr lang="en-US" dirty="0"/>
              <a:t>Should be very quick and light on CPU resources</a:t>
            </a:r>
          </a:p>
          <a:p>
            <a:r>
              <a:rPr lang="en-US" dirty="0"/>
              <a:t>But all hosts are now </a:t>
            </a:r>
            <a:r>
              <a:rPr lang="en-US" u="sng" dirty="0"/>
              <a:t>ready</a:t>
            </a:r>
            <a:r>
              <a:rPr lang="en-US" dirty="0"/>
              <a:t> to receive packets with INT headers</a:t>
            </a:r>
          </a:p>
        </p:txBody>
      </p:sp>
    </p:spTree>
    <p:extLst>
      <p:ext uri="{BB962C8B-B14F-4D97-AF65-F5344CB8AC3E}">
        <p14:creationId xmlns:p14="http://schemas.microsoft.com/office/powerpoint/2010/main" val="25070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a:bodyPr>
          <a:lstStyle/>
          <a:p>
            <a:r>
              <a:rPr lang="en-US"/>
              <a:t>After source loaded on host Brenda</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Source EBPF</a:t>
            </a:r>
          </a:p>
          <a:p>
            <a:pPr algn="ctr"/>
            <a:r>
              <a:rPr lang="en-US" sz="1600" dirty="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44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9625-5E33-475A-B356-53E21E395C30}"/>
              </a:ext>
            </a:extLst>
          </p:cNvPr>
          <p:cNvSpPr>
            <a:spLocks noGrp="1"/>
          </p:cNvSpPr>
          <p:nvPr>
            <p:ph type="title"/>
          </p:nvPr>
        </p:nvSpPr>
        <p:spPr/>
        <p:txBody>
          <a:bodyPr/>
          <a:lstStyle/>
          <a:p>
            <a:r>
              <a:rPr lang="en-US"/>
              <a:t>Notes on state after source loaded on Brenda</a:t>
            </a:r>
          </a:p>
        </p:txBody>
      </p:sp>
      <p:sp>
        <p:nvSpPr>
          <p:cNvPr id="3" name="Content Placeholder 2">
            <a:extLst>
              <a:ext uri="{FF2B5EF4-FFF2-40B4-BE49-F238E27FC236}">
                <a16:creationId xmlns:a16="http://schemas.microsoft.com/office/drawing/2014/main" id="{38EFBF4C-1579-4049-AFE7-4AB65F19E20F}"/>
              </a:ext>
            </a:extLst>
          </p:cNvPr>
          <p:cNvSpPr>
            <a:spLocks noGrp="1"/>
          </p:cNvSpPr>
          <p:nvPr>
            <p:ph idx="1"/>
          </p:nvPr>
        </p:nvSpPr>
        <p:spPr/>
        <p:txBody>
          <a:bodyPr vert="horz" lIns="91440" tIns="45720" rIns="91440" bIns="45720" rtlCol="0" anchor="t">
            <a:normAutofit/>
          </a:bodyPr>
          <a:lstStyle/>
          <a:p>
            <a:r>
              <a:rPr lang="en-US"/>
              <a:t>In this example, we have configured all hosts to send INT reports back to the sender of the packet that caused the report to be generated.</a:t>
            </a:r>
            <a:endParaRPr lang="en-US">
              <a:cs typeface="Calibri"/>
            </a:endParaRPr>
          </a:p>
          <a:p>
            <a:r>
              <a:rPr lang="en-US"/>
              <a:t>Thus no central collector of all INT reports</a:t>
            </a:r>
            <a:endParaRPr lang="en-US">
              <a:cs typeface="Calibri"/>
            </a:endParaRPr>
          </a:p>
          <a:p>
            <a:pPr lvl="1"/>
            <a:r>
              <a:rPr lang="en-US"/>
              <a:t>Host INT does support sending INT reports to both the sender of the packet, AND one or more central INT report collectors</a:t>
            </a:r>
            <a:endParaRPr lang="en-US">
              <a:cs typeface="Calibri" panose="020F0502020204030204"/>
            </a:endParaRPr>
          </a:p>
        </p:txBody>
      </p:sp>
    </p:spTree>
    <p:extLst>
      <p:ext uri="{BB962C8B-B14F-4D97-AF65-F5344CB8AC3E}">
        <p14:creationId xmlns:p14="http://schemas.microsoft.com/office/powerpoint/2010/main" val="981482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TCP/UDP packet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Source EBPF</a:t>
            </a:r>
          </a:p>
          <a:p>
            <a:pPr algn="ctr"/>
            <a:r>
              <a:rPr lang="en-US" sz="1600" dirty="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0" name="Freeform: Shape 129">
            <a:extLst>
              <a:ext uri="{FF2B5EF4-FFF2-40B4-BE49-F238E27FC236}">
                <a16:creationId xmlns:a16="http://schemas.microsoft.com/office/drawing/2014/main" id="{FB7D595A-E9C9-4C3D-AC28-EB9082BB0CF6}"/>
              </a:ext>
            </a:extLst>
          </p:cNvPr>
          <p:cNvSpPr/>
          <p:nvPr/>
        </p:nvSpPr>
        <p:spPr>
          <a:xfrm>
            <a:off x="7025380" y="2287703"/>
            <a:ext cx="98809" cy="150666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Lst>
            <a:ahLst/>
            <a:cxnLst>
              <a:cxn ang="0">
                <a:pos x="connsiteX0" y="connsiteY0"/>
              </a:cxn>
              <a:cxn ang="0">
                <a:pos x="connsiteX1" y="connsiteY1"/>
              </a:cxn>
              <a:cxn ang="0">
                <a:pos x="connsiteX2" y="connsiteY2"/>
              </a:cxn>
            </a:cxnLst>
            <a:rect l="l" t="t" r="r" b="b"/>
            <a:pathLst>
              <a:path w="98809" h="1506666">
                <a:moveTo>
                  <a:pt x="0" y="0"/>
                </a:moveTo>
                <a:lnTo>
                  <a:pt x="8163" y="1020618"/>
                </a:lnTo>
                <a:lnTo>
                  <a:pt x="98809" y="1506666"/>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546805AD-9593-4E1F-8E2D-651FD3A3B021}"/>
              </a:ext>
            </a:extLst>
          </p:cNvPr>
          <p:cNvSpPr/>
          <p:nvPr/>
        </p:nvSpPr>
        <p:spPr>
          <a:xfrm>
            <a:off x="3909256" y="1729398"/>
            <a:ext cx="2286727" cy="241188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FF0000"/>
                </a:solidFill>
              </a:rPr>
              <a:t>Source EBPF looks up 5-tuple key in source per-flow map, gets miss for first packet of new flow, and creates new map entry with </a:t>
            </a:r>
            <a:r>
              <a:rPr lang="en-US" err="1">
                <a:solidFill>
                  <a:srgbClr val="FF0000"/>
                </a:solidFill>
              </a:rPr>
              <a:t>pkt_seq_num</a:t>
            </a:r>
            <a:r>
              <a:rPr lang="en-US">
                <a:solidFill>
                  <a:srgbClr val="FF0000"/>
                </a:solidFill>
              </a:rPr>
              <a:t>=1.  INT header added.</a:t>
            </a:r>
          </a:p>
        </p:txBody>
      </p:sp>
      <p:cxnSp>
        <p:nvCxnSpPr>
          <p:cNvPr id="3" name="Straight Arrow Connector 2">
            <a:extLst>
              <a:ext uri="{FF2B5EF4-FFF2-40B4-BE49-F238E27FC236}">
                <a16:creationId xmlns:a16="http://schemas.microsoft.com/office/drawing/2014/main" id="{FC05FB16-EEFF-4A31-B876-C3CDAF79F718}"/>
              </a:ext>
            </a:extLst>
          </p:cNvPr>
          <p:cNvCxnSpPr>
            <a:cxnSpLocks/>
            <a:stCxn id="131" idx="3"/>
          </p:cNvCxnSpPr>
          <p:nvPr/>
        </p:nvCxnSpPr>
        <p:spPr>
          <a:xfrm>
            <a:off x="6195983" y="2935340"/>
            <a:ext cx="821672" cy="973316"/>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05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TCP/UDP packet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0" name="Freeform: Shape 129">
            <a:extLst>
              <a:ext uri="{FF2B5EF4-FFF2-40B4-BE49-F238E27FC236}">
                <a16:creationId xmlns:a16="http://schemas.microsoft.com/office/drawing/2014/main" id="{FB7D595A-E9C9-4C3D-AC28-EB9082BB0CF6}"/>
              </a:ext>
            </a:extLst>
          </p:cNvPr>
          <p:cNvSpPr/>
          <p:nvPr/>
        </p:nvSpPr>
        <p:spPr>
          <a:xfrm>
            <a:off x="7025380" y="2287703"/>
            <a:ext cx="98809" cy="150666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Lst>
            <a:ahLst/>
            <a:cxnLst>
              <a:cxn ang="0">
                <a:pos x="connsiteX0" y="connsiteY0"/>
              </a:cxn>
              <a:cxn ang="0">
                <a:pos x="connsiteX1" y="connsiteY1"/>
              </a:cxn>
              <a:cxn ang="0">
                <a:pos x="connsiteX2" y="connsiteY2"/>
              </a:cxn>
            </a:cxnLst>
            <a:rect l="l" t="t" r="r" b="b"/>
            <a:pathLst>
              <a:path w="98809" h="1506666">
                <a:moveTo>
                  <a:pt x="0" y="0"/>
                </a:moveTo>
                <a:lnTo>
                  <a:pt x="8163" y="1020618"/>
                </a:lnTo>
                <a:lnTo>
                  <a:pt x="98809" y="1506666"/>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546805AD-9593-4E1F-8E2D-651FD3A3B021}"/>
              </a:ext>
            </a:extLst>
          </p:cNvPr>
          <p:cNvSpPr/>
          <p:nvPr/>
        </p:nvSpPr>
        <p:spPr>
          <a:xfrm>
            <a:off x="3909256" y="1290169"/>
            <a:ext cx="2483729" cy="340258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FF0000"/>
                </a:solidFill>
              </a:rPr>
              <a:t>Packet arrives at host Alex sink EBPF program.  IPv4 DSCP value indicates INT header is present.  Sink looks up 5-tuple in sink per-flow map, gets miss for first packet of flow, creates new entry with exp seq # 1, latency of this packet, &amp; stats counters.  Also sends perf event to </a:t>
            </a:r>
            <a:r>
              <a:rPr lang="en-US" sz="1600" err="1">
                <a:solidFill>
                  <a:srgbClr val="FF0000"/>
                </a:solidFill>
              </a:rPr>
              <a:t>hostintd</a:t>
            </a:r>
            <a:r>
              <a:rPr lang="en-US" sz="1600">
                <a:solidFill>
                  <a:srgbClr val="FF0000"/>
                </a:solidFill>
              </a:rPr>
              <a:t>.  Removes INT header from packet and sends to kernel.</a:t>
            </a:r>
          </a:p>
        </p:txBody>
      </p:sp>
      <p:cxnSp>
        <p:nvCxnSpPr>
          <p:cNvPr id="3" name="Straight Arrow Connector 2">
            <a:extLst>
              <a:ext uri="{FF2B5EF4-FFF2-40B4-BE49-F238E27FC236}">
                <a16:creationId xmlns:a16="http://schemas.microsoft.com/office/drawing/2014/main" id="{FC05FB16-EEFF-4A31-B876-C3CDAF79F718}"/>
              </a:ext>
            </a:extLst>
          </p:cNvPr>
          <p:cNvCxnSpPr>
            <a:cxnSpLocks/>
            <a:stCxn id="131" idx="1"/>
          </p:cNvCxnSpPr>
          <p:nvPr/>
        </p:nvCxnSpPr>
        <p:spPr>
          <a:xfrm flipH="1">
            <a:off x="2954782" y="2991463"/>
            <a:ext cx="954474" cy="2437841"/>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911210FB-BA03-4C8E-925C-2A388F24EEA2}"/>
              </a:ext>
            </a:extLst>
          </p:cNvPr>
          <p:cNvSpPr/>
          <p:nvPr/>
        </p:nvSpPr>
        <p:spPr>
          <a:xfrm>
            <a:off x="7204576" y="4245457"/>
            <a:ext cx="540937" cy="224019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Lst>
            <a:ahLst/>
            <a:cxnLst>
              <a:cxn ang="0">
                <a:pos x="connsiteX0" y="connsiteY0"/>
              </a:cxn>
              <a:cxn ang="0">
                <a:pos x="connsiteX1" y="connsiteY1"/>
              </a:cxn>
              <a:cxn ang="0">
                <a:pos x="connsiteX2" y="connsiteY2"/>
              </a:cxn>
            </a:cxnLst>
            <a:rect l="l" t="t" r="r" b="b"/>
            <a:pathLst>
              <a:path w="540937" h="2240195">
                <a:moveTo>
                  <a:pt x="0" y="0"/>
                </a:moveTo>
                <a:lnTo>
                  <a:pt x="430195" y="1724003"/>
                </a:lnTo>
                <a:lnTo>
                  <a:pt x="540937" y="224019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0AAA05CD-325C-4A6E-AD0E-5E422329AA45}"/>
              </a:ext>
            </a:extLst>
          </p:cNvPr>
          <p:cNvSpPr/>
          <p:nvPr/>
        </p:nvSpPr>
        <p:spPr>
          <a:xfrm flipH="1" flipV="1">
            <a:off x="2043094" y="5642978"/>
            <a:ext cx="45133" cy="83662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42033 w 53225"/>
              <a:gd name="connsiteY0" fmla="*/ 0 h 855815"/>
              <a:gd name="connsiteX1" fmla="*/ 53225 w 53225"/>
              <a:gd name="connsiteY1" fmla="*/ 627503 h 855815"/>
              <a:gd name="connsiteX2" fmla="*/ 0 w 53225"/>
              <a:gd name="connsiteY2" fmla="*/ 855815 h 855815"/>
              <a:gd name="connsiteX0" fmla="*/ 42033 w 42033"/>
              <a:gd name="connsiteY0" fmla="*/ 0 h 855815"/>
              <a:gd name="connsiteX1" fmla="*/ 6434 w 42033"/>
              <a:gd name="connsiteY1" fmla="*/ 473321 h 855815"/>
              <a:gd name="connsiteX2" fmla="*/ 0 w 42033"/>
              <a:gd name="connsiteY2" fmla="*/ 855815 h 855815"/>
            </a:gdLst>
            <a:ahLst/>
            <a:cxnLst>
              <a:cxn ang="0">
                <a:pos x="connsiteX0" y="connsiteY0"/>
              </a:cxn>
              <a:cxn ang="0">
                <a:pos x="connsiteX1" y="connsiteY1"/>
              </a:cxn>
              <a:cxn ang="0">
                <a:pos x="connsiteX2" y="connsiteY2"/>
              </a:cxn>
            </a:cxnLst>
            <a:rect l="l" t="t" r="r" b="b"/>
            <a:pathLst>
              <a:path w="42033" h="855815">
                <a:moveTo>
                  <a:pt x="42033" y="0"/>
                </a:moveTo>
                <a:lnTo>
                  <a:pt x="6434" y="473321"/>
                </a:lnTo>
                <a:lnTo>
                  <a:pt x="0" y="85581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497CDC79-4DBF-4C47-A2DD-E4F0DD9038BC}"/>
              </a:ext>
            </a:extLst>
          </p:cNvPr>
          <p:cNvSpPr/>
          <p:nvPr/>
        </p:nvSpPr>
        <p:spPr>
          <a:xfrm flipH="1" flipV="1">
            <a:off x="2130095" y="6511422"/>
            <a:ext cx="5431219" cy="2753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0 w 5008510"/>
              <a:gd name="connsiteY0" fmla="*/ 0 h 876373"/>
              <a:gd name="connsiteX1" fmla="*/ 5008510 w 5008510"/>
              <a:gd name="connsiteY1" fmla="*/ 504157 h 876373"/>
              <a:gd name="connsiteX2" fmla="*/ 4936568 w 5008510"/>
              <a:gd name="connsiteY2" fmla="*/ 876373 h 876373"/>
              <a:gd name="connsiteX0" fmla="*/ 0 w 4936568"/>
              <a:gd name="connsiteY0" fmla="*/ 20064 h 896437"/>
              <a:gd name="connsiteX1" fmla="*/ 2247819 w 4936568"/>
              <a:gd name="connsiteY1" fmla="*/ 0 h 896437"/>
              <a:gd name="connsiteX2" fmla="*/ 4936568 w 4936568"/>
              <a:gd name="connsiteY2" fmla="*/ 896437 h 896437"/>
              <a:gd name="connsiteX0" fmla="*/ 0 w 5058226"/>
              <a:gd name="connsiteY0" fmla="*/ 28166 h 28166"/>
              <a:gd name="connsiteX1" fmla="*/ 2247819 w 5058226"/>
              <a:gd name="connsiteY1" fmla="*/ 8102 h 28166"/>
              <a:gd name="connsiteX2" fmla="*/ 5058226 w 5058226"/>
              <a:gd name="connsiteY2" fmla="*/ 0 h 28166"/>
            </a:gdLst>
            <a:ahLst/>
            <a:cxnLst>
              <a:cxn ang="0">
                <a:pos x="connsiteX0" y="connsiteY0"/>
              </a:cxn>
              <a:cxn ang="0">
                <a:pos x="connsiteX1" y="connsiteY1"/>
              </a:cxn>
              <a:cxn ang="0">
                <a:pos x="connsiteX2" y="connsiteY2"/>
              </a:cxn>
            </a:cxnLst>
            <a:rect l="l" t="t" r="r" b="b"/>
            <a:pathLst>
              <a:path w="5058226" h="28166">
                <a:moveTo>
                  <a:pt x="0" y="28166"/>
                </a:moveTo>
                <a:lnTo>
                  <a:pt x="2247819" y="8102"/>
                </a:lnTo>
                <a:lnTo>
                  <a:pt x="5058226"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31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TCP/UDP packet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F3CE534F-CEFC-47BF-B4FD-EFB593D0CFE2}"/>
              </a:ext>
            </a:extLst>
          </p:cNvPr>
          <p:cNvSpPr/>
          <p:nvPr/>
        </p:nvSpPr>
        <p:spPr>
          <a:xfrm>
            <a:off x="7204576" y="4245457"/>
            <a:ext cx="540937" cy="224019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Lst>
            <a:ahLst/>
            <a:cxnLst>
              <a:cxn ang="0">
                <a:pos x="connsiteX0" y="connsiteY0"/>
              </a:cxn>
              <a:cxn ang="0">
                <a:pos x="connsiteX1" y="connsiteY1"/>
              </a:cxn>
              <a:cxn ang="0">
                <a:pos x="connsiteX2" y="connsiteY2"/>
              </a:cxn>
            </a:cxnLst>
            <a:rect l="l" t="t" r="r" b="b"/>
            <a:pathLst>
              <a:path w="540937" h="2240195">
                <a:moveTo>
                  <a:pt x="0" y="0"/>
                </a:moveTo>
                <a:lnTo>
                  <a:pt x="430195" y="1724003"/>
                </a:lnTo>
                <a:lnTo>
                  <a:pt x="540937" y="224019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01FD0F17-6E1C-450B-A8BF-F74045B6BBC0}"/>
              </a:ext>
            </a:extLst>
          </p:cNvPr>
          <p:cNvSpPr/>
          <p:nvPr/>
        </p:nvSpPr>
        <p:spPr>
          <a:xfrm flipH="1" flipV="1">
            <a:off x="1754959" y="2265055"/>
            <a:ext cx="427138" cy="2936729"/>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0 w 397801"/>
              <a:gd name="connsiteY0" fmla="*/ 0 h 3004094"/>
              <a:gd name="connsiteX1" fmla="*/ 48624 w 397801"/>
              <a:gd name="connsiteY1" fmla="*/ 463043 h 3004094"/>
              <a:gd name="connsiteX2" fmla="*/ 397801 w 397801"/>
              <a:gd name="connsiteY2" fmla="*/ 3004094 h 3004094"/>
            </a:gdLst>
            <a:ahLst/>
            <a:cxnLst>
              <a:cxn ang="0">
                <a:pos x="connsiteX0" y="connsiteY0"/>
              </a:cxn>
              <a:cxn ang="0">
                <a:pos x="connsiteX1" y="connsiteY1"/>
              </a:cxn>
              <a:cxn ang="0">
                <a:pos x="connsiteX2" y="connsiteY2"/>
              </a:cxn>
            </a:cxnLst>
            <a:rect l="l" t="t" r="r" b="b"/>
            <a:pathLst>
              <a:path w="397801" h="3004094">
                <a:moveTo>
                  <a:pt x="0" y="0"/>
                </a:moveTo>
                <a:lnTo>
                  <a:pt x="48624" y="463043"/>
                </a:lnTo>
                <a:lnTo>
                  <a:pt x="397801" y="3004094"/>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86DE85B8-8C22-4D2B-BAEC-77B2AE235469}"/>
              </a:ext>
            </a:extLst>
          </p:cNvPr>
          <p:cNvSpPr/>
          <p:nvPr/>
        </p:nvSpPr>
        <p:spPr>
          <a:xfrm flipH="1" flipV="1">
            <a:off x="2043094" y="5642978"/>
            <a:ext cx="45133" cy="83662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42033 w 53225"/>
              <a:gd name="connsiteY0" fmla="*/ 0 h 855815"/>
              <a:gd name="connsiteX1" fmla="*/ 53225 w 53225"/>
              <a:gd name="connsiteY1" fmla="*/ 627503 h 855815"/>
              <a:gd name="connsiteX2" fmla="*/ 0 w 53225"/>
              <a:gd name="connsiteY2" fmla="*/ 855815 h 855815"/>
              <a:gd name="connsiteX0" fmla="*/ 42033 w 42033"/>
              <a:gd name="connsiteY0" fmla="*/ 0 h 855815"/>
              <a:gd name="connsiteX1" fmla="*/ 6434 w 42033"/>
              <a:gd name="connsiteY1" fmla="*/ 473321 h 855815"/>
              <a:gd name="connsiteX2" fmla="*/ 0 w 42033"/>
              <a:gd name="connsiteY2" fmla="*/ 855815 h 855815"/>
            </a:gdLst>
            <a:ahLst/>
            <a:cxnLst>
              <a:cxn ang="0">
                <a:pos x="connsiteX0" y="connsiteY0"/>
              </a:cxn>
              <a:cxn ang="0">
                <a:pos x="connsiteX1" y="connsiteY1"/>
              </a:cxn>
              <a:cxn ang="0">
                <a:pos x="connsiteX2" y="connsiteY2"/>
              </a:cxn>
            </a:cxnLst>
            <a:rect l="l" t="t" r="r" b="b"/>
            <a:pathLst>
              <a:path w="42033" h="855815">
                <a:moveTo>
                  <a:pt x="42033" y="0"/>
                </a:moveTo>
                <a:lnTo>
                  <a:pt x="6434" y="473321"/>
                </a:lnTo>
                <a:lnTo>
                  <a:pt x="0" y="85581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92EC8FB0-C4A9-452B-A3A8-00E35FD670CD}"/>
              </a:ext>
            </a:extLst>
          </p:cNvPr>
          <p:cNvSpPr/>
          <p:nvPr/>
        </p:nvSpPr>
        <p:spPr>
          <a:xfrm flipH="1" flipV="1">
            <a:off x="2130095" y="6511422"/>
            <a:ext cx="5431219" cy="2753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0 w 5008510"/>
              <a:gd name="connsiteY0" fmla="*/ 0 h 876373"/>
              <a:gd name="connsiteX1" fmla="*/ 5008510 w 5008510"/>
              <a:gd name="connsiteY1" fmla="*/ 504157 h 876373"/>
              <a:gd name="connsiteX2" fmla="*/ 4936568 w 5008510"/>
              <a:gd name="connsiteY2" fmla="*/ 876373 h 876373"/>
              <a:gd name="connsiteX0" fmla="*/ 0 w 4936568"/>
              <a:gd name="connsiteY0" fmla="*/ 20064 h 896437"/>
              <a:gd name="connsiteX1" fmla="*/ 2247819 w 4936568"/>
              <a:gd name="connsiteY1" fmla="*/ 0 h 896437"/>
              <a:gd name="connsiteX2" fmla="*/ 4936568 w 4936568"/>
              <a:gd name="connsiteY2" fmla="*/ 896437 h 896437"/>
              <a:gd name="connsiteX0" fmla="*/ 0 w 5058226"/>
              <a:gd name="connsiteY0" fmla="*/ 28166 h 28166"/>
              <a:gd name="connsiteX1" fmla="*/ 2247819 w 5058226"/>
              <a:gd name="connsiteY1" fmla="*/ 8102 h 28166"/>
              <a:gd name="connsiteX2" fmla="*/ 5058226 w 5058226"/>
              <a:gd name="connsiteY2" fmla="*/ 0 h 28166"/>
            </a:gdLst>
            <a:ahLst/>
            <a:cxnLst>
              <a:cxn ang="0">
                <a:pos x="connsiteX0" y="connsiteY0"/>
              </a:cxn>
              <a:cxn ang="0">
                <a:pos x="connsiteX1" y="connsiteY1"/>
              </a:cxn>
              <a:cxn ang="0">
                <a:pos x="connsiteX2" y="connsiteY2"/>
              </a:cxn>
            </a:cxnLst>
            <a:rect l="l" t="t" r="r" b="b"/>
            <a:pathLst>
              <a:path w="5058226" h="28166">
                <a:moveTo>
                  <a:pt x="0" y="28166"/>
                </a:moveTo>
                <a:lnTo>
                  <a:pt x="2247819" y="8102"/>
                </a:lnTo>
                <a:lnTo>
                  <a:pt x="5058226"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FB7D595A-E9C9-4C3D-AC28-EB9082BB0CF6}"/>
              </a:ext>
            </a:extLst>
          </p:cNvPr>
          <p:cNvSpPr/>
          <p:nvPr/>
        </p:nvSpPr>
        <p:spPr>
          <a:xfrm>
            <a:off x="7025380" y="2287703"/>
            <a:ext cx="98809" cy="150666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Lst>
            <a:ahLst/>
            <a:cxnLst>
              <a:cxn ang="0">
                <a:pos x="connsiteX0" y="connsiteY0"/>
              </a:cxn>
              <a:cxn ang="0">
                <a:pos x="connsiteX1" y="connsiteY1"/>
              </a:cxn>
              <a:cxn ang="0">
                <a:pos x="connsiteX2" y="connsiteY2"/>
              </a:cxn>
            </a:cxnLst>
            <a:rect l="l" t="t" r="r" b="b"/>
            <a:pathLst>
              <a:path w="98809" h="1506666">
                <a:moveTo>
                  <a:pt x="0" y="0"/>
                </a:moveTo>
                <a:lnTo>
                  <a:pt x="8163" y="1020618"/>
                </a:lnTo>
                <a:lnTo>
                  <a:pt x="98809" y="1506666"/>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2F79A993-DFC3-4D5A-ACDE-9C76516819DC}"/>
              </a:ext>
            </a:extLst>
          </p:cNvPr>
          <p:cNvSpPr/>
          <p:nvPr/>
        </p:nvSpPr>
        <p:spPr>
          <a:xfrm>
            <a:off x="3909256" y="2633046"/>
            <a:ext cx="2483729" cy="147283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FF0000"/>
                </a:solidFill>
              </a:rPr>
              <a:t>Packet with INT header removed goes through kernel networking code and is delivered to App N on host Alex.</a:t>
            </a:r>
          </a:p>
        </p:txBody>
      </p:sp>
      <p:cxnSp>
        <p:nvCxnSpPr>
          <p:cNvPr id="132" name="Straight Arrow Connector 131">
            <a:extLst>
              <a:ext uri="{FF2B5EF4-FFF2-40B4-BE49-F238E27FC236}">
                <a16:creationId xmlns:a16="http://schemas.microsoft.com/office/drawing/2014/main" id="{F0FFFF92-20EE-418C-B549-DD38159C2773}"/>
              </a:ext>
            </a:extLst>
          </p:cNvPr>
          <p:cNvCxnSpPr>
            <a:cxnSpLocks/>
            <a:stCxn id="131" idx="1"/>
          </p:cNvCxnSpPr>
          <p:nvPr/>
        </p:nvCxnSpPr>
        <p:spPr>
          <a:xfrm flipH="1" flipV="1">
            <a:off x="2364571" y="2186919"/>
            <a:ext cx="1544685" cy="1182545"/>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65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TCP/UDP packet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F3CE534F-CEFC-47BF-B4FD-EFB593D0CFE2}"/>
              </a:ext>
            </a:extLst>
          </p:cNvPr>
          <p:cNvSpPr/>
          <p:nvPr/>
        </p:nvSpPr>
        <p:spPr>
          <a:xfrm>
            <a:off x="7204576" y="4245457"/>
            <a:ext cx="540937" cy="224019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Lst>
            <a:ahLst/>
            <a:cxnLst>
              <a:cxn ang="0">
                <a:pos x="connsiteX0" y="connsiteY0"/>
              </a:cxn>
              <a:cxn ang="0">
                <a:pos x="connsiteX1" y="connsiteY1"/>
              </a:cxn>
              <a:cxn ang="0">
                <a:pos x="connsiteX2" y="connsiteY2"/>
              </a:cxn>
            </a:cxnLst>
            <a:rect l="l" t="t" r="r" b="b"/>
            <a:pathLst>
              <a:path w="540937" h="2240195">
                <a:moveTo>
                  <a:pt x="0" y="0"/>
                </a:moveTo>
                <a:lnTo>
                  <a:pt x="430195" y="1724003"/>
                </a:lnTo>
                <a:lnTo>
                  <a:pt x="540937" y="224019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86DE85B8-8C22-4D2B-BAEC-77B2AE235469}"/>
              </a:ext>
            </a:extLst>
          </p:cNvPr>
          <p:cNvSpPr/>
          <p:nvPr/>
        </p:nvSpPr>
        <p:spPr>
          <a:xfrm flipH="1" flipV="1">
            <a:off x="2043094" y="5642978"/>
            <a:ext cx="45133" cy="83662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42033 w 53225"/>
              <a:gd name="connsiteY0" fmla="*/ 0 h 855815"/>
              <a:gd name="connsiteX1" fmla="*/ 53225 w 53225"/>
              <a:gd name="connsiteY1" fmla="*/ 627503 h 855815"/>
              <a:gd name="connsiteX2" fmla="*/ 0 w 53225"/>
              <a:gd name="connsiteY2" fmla="*/ 855815 h 855815"/>
              <a:gd name="connsiteX0" fmla="*/ 42033 w 42033"/>
              <a:gd name="connsiteY0" fmla="*/ 0 h 855815"/>
              <a:gd name="connsiteX1" fmla="*/ 6434 w 42033"/>
              <a:gd name="connsiteY1" fmla="*/ 473321 h 855815"/>
              <a:gd name="connsiteX2" fmla="*/ 0 w 42033"/>
              <a:gd name="connsiteY2" fmla="*/ 855815 h 855815"/>
            </a:gdLst>
            <a:ahLst/>
            <a:cxnLst>
              <a:cxn ang="0">
                <a:pos x="connsiteX0" y="connsiteY0"/>
              </a:cxn>
              <a:cxn ang="0">
                <a:pos x="connsiteX1" y="connsiteY1"/>
              </a:cxn>
              <a:cxn ang="0">
                <a:pos x="connsiteX2" y="connsiteY2"/>
              </a:cxn>
            </a:cxnLst>
            <a:rect l="l" t="t" r="r" b="b"/>
            <a:pathLst>
              <a:path w="42033" h="855815">
                <a:moveTo>
                  <a:pt x="42033" y="0"/>
                </a:moveTo>
                <a:lnTo>
                  <a:pt x="6434" y="473321"/>
                </a:lnTo>
                <a:lnTo>
                  <a:pt x="0" y="85581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92EC8FB0-C4A9-452B-A3A8-00E35FD670CD}"/>
              </a:ext>
            </a:extLst>
          </p:cNvPr>
          <p:cNvSpPr/>
          <p:nvPr/>
        </p:nvSpPr>
        <p:spPr>
          <a:xfrm flipH="1" flipV="1">
            <a:off x="2130095" y="6511422"/>
            <a:ext cx="5431219" cy="2753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0 w 5008510"/>
              <a:gd name="connsiteY0" fmla="*/ 0 h 876373"/>
              <a:gd name="connsiteX1" fmla="*/ 5008510 w 5008510"/>
              <a:gd name="connsiteY1" fmla="*/ 504157 h 876373"/>
              <a:gd name="connsiteX2" fmla="*/ 4936568 w 5008510"/>
              <a:gd name="connsiteY2" fmla="*/ 876373 h 876373"/>
              <a:gd name="connsiteX0" fmla="*/ 0 w 4936568"/>
              <a:gd name="connsiteY0" fmla="*/ 20064 h 896437"/>
              <a:gd name="connsiteX1" fmla="*/ 2247819 w 4936568"/>
              <a:gd name="connsiteY1" fmla="*/ 0 h 896437"/>
              <a:gd name="connsiteX2" fmla="*/ 4936568 w 4936568"/>
              <a:gd name="connsiteY2" fmla="*/ 896437 h 896437"/>
              <a:gd name="connsiteX0" fmla="*/ 0 w 5058226"/>
              <a:gd name="connsiteY0" fmla="*/ 28166 h 28166"/>
              <a:gd name="connsiteX1" fmla="*/ 2247819 w 5058226"/>
              <a:gd name="connsiteY1" fmla="*/ 8102 h 28166"/>
              <a:gd name="connsiteX2" fmla="*/ 5058226 w 5058226"/>
              <a:gd name="connsiteY2" fmla="*/ 0 h 28166"/>
            </a:gdLst>
            <a:ahLst/>
            <a:cxnLst>
              <a:cxn ang="0">
                <a:pos x="connsiteX0" y="connsiteY0"/>
              </a:cxn>
              <a:cxn ang="0">
                <a:pos x="connsiteX1" y="connsiteY1"/>
              </a:cxn>
              <a:cxn ang="0">
                <a:pos x="connsiteX2" y="connsiteY2"/>
              </a:cxn>
            </a:cxnLst>
            <a:rect l="l" t="t" r="r" b="b"/>
            <a:pathLst>
              <a:path w="5058226" h="28166">
                <a:moveTo>
                  <a:pt x="0" y="28166"/>
                </a:moveTo>
                <a:lnTo>
                  <a:pt x="2247819" y="8102"/>
                </a:lnTo>
                <a:lnTo>
                  <a:pt x="5058226"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FB7D595A-E9C9-4C3D-AC28-EB9082BB0CF6}"/>
              </a:ext>
            </a:extLst>
          </p:cNvPr>
          <p:cNvSpPr/>
          <p:nvPr/>
        </p:nvSpPr>
        <p:spPr>
          <a:xfrm>
            <a:off x="7025380" y="2287703"/>
            <a:ext cx="98809" cy="150666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Lst>
            <a:ahLst/>
            <a:cxnLst>
              <a:cxn ang="0">
                <a:pos x="connsiteX0" y="connsiteY0"/>
              </a:cxn>
              <a:cxn ang="0">
                <a:pos x="connsiteX1" y="connsiteY1"/>
              </a:cxn>
              <a:cxn ang="0">
                <a:pos x="connsiteX2" y="connsiteY2"/>
              </a:cxn>
            </a:cxnLst>
            <a:rect l="l" t="t" r="r" b="b"/>
            <a:pathLst>
              <a:path w="98809" h="1506666">
                <a:moveTo>
                  <a:pt x="0" y="0"/>
                </a:moveTo>
                <a:lnTo>
                  <a:pt x="8163" y="1020618"/>
                </a:lnTo>
                <a:lnTo>
                  <a:pt x="98809" y="1506666"/>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2F79A993-DFC3-4D5A-ACDE-9C76516819DC}"/>
              </a:ext>
            </a:extLst>
          </p:cNvPr>
          <p:cNvSpPr/>
          <p:nvPr/>
        </p:nvSpPr>
        <p:spPr>
          <a:xfrm>
            <a:off x="3909256" y="2294163"/>
            <a:ext cx="2483729" cy="198598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FF0000"/>
                </a:solidFill>
              </a:rPr>
              <a:t>Perf event read by </a:t>
            </a:r>
            <a:r>
              <a:rPr lang="en-US" sz="1600" err="1">
                <a:solidFill>
                  <a:srgbClr val="FF0000"/>
                </a:solidFill>
              </a:rPr>
              <a:t>hostintd</a:t>
            </a:r>
            <a:r>
              <a:rPr lang="en-US" sz="1600">
                <a:solidFill>
                  <a:srgbClr val="FF0000"/>
                </a:solidFill>
              </a:rPr>
              <a:t>. Since </a:t>
            </a:r>
            <a:r>
              <a:rPr lang="en-US" sz="1600" err="1">
                <a:solidFill>
                  <a:srgbClr val="FF0000"/>
                </a:solidFill>
              </a:rPr>
              <a:t>hostintd</a:t>
            </a:r>
            <a:r>
              <a:rPr lang="en-US" sz="1600">
                <a:solidFill>
                  <a:srgbClr val="FF0000"/>
                </a:solidFill>
              </a:rPr>
              <a:t> is configured to send INT reports to packet sender, </a:t>
            </a:r>
            <a:r>
              <a:rPr lang="en-US" sz="1600" err="1">
                <a:solidFill>
                  <a:srgbClr val="FF0000"/>
                </a:solidFill>
              </a:rPr>
              <a:t>hostintd</a:t>
            </a:r>
            <a:r>
              <a:rPr lang="en-US" sz="1600">
                <a:solidFill>
                  <a:srgbClr val="FF0000"/>
                </a:solidFill>
              </a:rPr>
              <a:t> creates INT report (a UDP packet), and sends to host Brenda.</a:t>
            </a:r>
          </a:p>
        </p:txBody>
      </p:sp>
      <p:cxnSp>
        <p:nvCxnSpPr>
          <p:cNvPr id="132" name="Straight Arrow Connector 131">
            <a:extLst>
              <a:ext uri="{FF2B5EF4-FFF2-40B4-BE49-F238E27FC236}">
                <a16:creationId xmlns:a16="http://schemas.microsoft.com/office/drawing/2014/main" id="{F0FFFF92-20EE-418C-B549-DD38159C2773}"/>
              </a:ext>
            </a:extLst>
          </p:cNvPr>
          <p:cNvCxnSpPr>
            <a:cxnSpLocks/>
            <a:stCxn id="131" idx="1"/>
          </p:cNvCxnSpPr>
          <p:nvPr/>
        </p:nvCxnSpPr>
        <p:spPr>
          <a:xfrm flipH="1" flipV="1">
            <a:off x="3413760" y="2184402"/>
            <a:ext cx="495496" cy="1102754"/>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98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TCP/UDP packet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F3CE534F-CEFC-47BF-B4FD-EFB593D0CFE2}"/>
              </a:ext>
            </a:extLst>
          </p:cNvPr>
          <p:cNvSpPr/>
          <p:nvPr/>
        </p:nvSpPr>
        <p:spPr>
          <a:xfrm>
            <a:off x="7783697" y="5642373"/>
            <a:ext cx="805097" cy="77732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1384217"/>
              <a:gd name="connsiteY0" fmla="*/ 0 h 1724003"/>
              <a:gd name="connsiteX1" fmla="*/ 430195 w 1384217"/>
              <a:gd name="connsiteY1" fmla="*/ 1724003 h 1724003"/>
              <a:gd name="connsiteX2" fmla="*/ 1384217 w 1384217"/>
              <a:gd name="connsiteY2" fmla="*/ 1396915 h 1724003"/>
              <a:gd name="connsiteX0" fmla="*/ 148925 w 954022"/>
              <a:gd name="connsiteY0" fmla="*/ 777325 h 777325"/>
              <a:gd name="connsiteX1" fmla="*/ 0 w 954022"/>
              <a:gd name="connsiteY1" fmla="*/ 327088 h 777325"/>
              <a:gd name="connsiteX2" fmla="*/ 954022 w 954022"/>
              <a:gd name="connsiteY2" fmla="*/ 0 h 777325"/>
              <a:gd name="connsiteX0" fmla="*/ 0 w 805097"/>
              <a:gd name="connsiteY0" fmla="*/ 777325 h 777325"/>
              <a:gd name="connsiteX1" fmla="*/ 348915 w 805097"/>
              <a:gd name="connsiteY1" fmla="*/ 347408 h 777325"/>
              <a:gd name="connsiteX2" fmla="*/ 805097 w 805097"/>
              <a:gd name="connsiteY2" fmla="*/ 0 h 777325"/>
            </a:gdLst>
            <a:ahLst/>
            <a:cxnLst>
              <a:cxn ang="0">
                <a:pos x="connsiteX0" y="connsiteY0"/>
              </a:cxn>
              <a:cxn ang="0">
                <a:pos x="connsiteX1" y="connsiteY1"/>
              </a:cxn>
              <a:cxn ang="0">
                <a:pos x="connsiteX2" y="connsiteY2"/>
              </a:cxn>
            </a:cxnLst>
            <a:rect l="l" t="t" r="r" b="b"/>
            <a:pathLst>
              <a:path w="805097" h="777325">
                <a:moveTo>
                  <a:pt x="0" y="777325"/>
                </a:moveTo>
                <a:lnTo>
                  <a:pt x="348915" y="347408"/>
                </a:lnTo>
                <a:lnTo>
                  <a:pt x="805097"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86DE85B8-8C22-4D2B-BAEC-77B2AE235469}"/>
              </a:ext>
            </a:extLst>
          </p:cNvPr>
          <p:cNvSpPr/>
          <p:nvPr/>
        </p:nvSpPr>
        <p:spPr>
          <a:xfrm flipH="1" flipV="1">
            <a:off x="882438" y="2232722"/>
            <a:ext cx="1932815" cy="419257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42033 w 53225"/>
              <a:gd name="connsiteY0" fmla="*/ 0 h 855815"/>
              <a:gd name="connsiteX1" fmla="*/ 53225 w 53225"/>
              <a:gd name="connsiteY1" fmla="*/ 627503 h 855815"/>
              <a:gd name="connsiteX2" fmla="*/ 0 w 53225"/>
              <a:gd name="connsiteY2" fmla="*/ 855815 h 855815"/>
              <a:gd name="connsiteX0" fmla="*/ 42033 w 42033"/>
              <a:gd name="connsiteY0" fmla="*/ 0 h 855815"/>
              <a:gd name="connsiteX1" fmla="*/ 6434 w 42033"/>
              <a:gd name="connsiteY1" fmla="*/ 473321 h 855815"/>
              <a:gd name="connsiteX2" fmla="*/ 0 w 42033"/>
              <a:gd name="connsiteY2" fmla="*/ 855815 h 855815"/>
              <a:gd name="connsiteX0" fmla="*/ 35599 w 419362"/>
              <a:gd name="connsiteY0" fmla="*/ 0 h 473321"/>
              <a:gd name="connsiteX1" fmla="*/ 0 w 419362"/>
              <a:gd name="connsiteY1" fmla="*/ 473321 h 473321"/>
              <a:gd name="connsiteX2" fmla="*/ 419363 w 419362"/>
              <a:gd name="connsiteY2" fmla="*/ 55550 h 473321"/>
              <a:gd name="connsiteX0" fmla="*/ 820957 w 820957"/>
              <a:gd name="connsiteY0" fmla="*/ 1815201 h 1815201"/>
              <a:gd name="connsiteX1" fmla="*/ 0 w 820957"/>
              <a:gd name="connsiteY1" fmla="*/ 417771 h 1815201"/>
              <a:gd name="connsiteX2" fmla="*/ 419363 w 820957"/>
              <a:gd name="connsiteY2" fmla="*/ 0 h 1815201"/>
              <a:gd name="connsiteX0" fmla="*/ 401594 w 401594"/>
              <a:gd name="connsiteY0" fmla="*/ 1815201 h 1815201"/>
              <a:gd name="connsiteX1" fmla="*/ 356532 w 401594"/>
              <a:gd name="connsiteY1" fmla="*/ 1706511 h 1815201"/>
              <a:gd name="connsiteX2" fmla="*/ 0 w 401594"/>
              <a:gd name="connsiteY2" fmla="*/ 0 h 1815201"/>
              <a:gd name="connsiteX0" fmla="*/ 0 w 1724357"/>
              <a:gd name="connsiteY0" fmla="*/ 4340714 h 4340714"/>
              <a:gd name="connsiteX1" fmla="*/ 1724357 w 1724357"/>
              <a:gd name="connsiteY1" fmla="*/ 1706511 h 4340714"/>
              <a:gd name="connsiteX2" fmla="*/ 1367825 w 1724357"/>
              <a:gd name="connsiteY2" fmla="*/ 0 h 4340714"/>
              <a:gd name="connsiteX0" fmla="*/ 0 w 2064994"/>
              <a:gd name="connsiteY0" fmla="*/ 4340714 h 4340714"/>
              <a:gd name="connsiteX1" fmla="*/ 2064994 w 2064994"/>
              <a:gd name="connsiteY1" fmla="*/ 1789656 h 4340714"/>
              <a:gd name="connsiteX2" fmla="*/ 1367825 w 2064994"/>
              <a:gd name="connsiteY2" fmla="*/ 0 h 4340714"/>
              <a:gd name="connsiteX0" fmla="*/ 0 w 1800054"/>
              <a:gd name="connsiteY0" fmla="*/ 4288749 h 4288749"/>
              <a:gd name="connsiteX1" fmla="*/ 1800054 w 1800054"/>
              <a:gd name="connsiteY1" fmla="*/ 1789656 h 4288749"/>
              <a:gd name="connsiteX2" fmla="*/ 1102885 w 1800054"/>
              <a:gd name="connsiteY2" fmla="*/ 0 h 4288749"/>
            </a:gdLst>
            <a:ahLst/>
            <a:cxnLst>
              <a:cxn ang="0">
                <a:pos x="connsiteX0" y="connsiteY0"/>
              </a:cxn>
              <a:cxn ang="0">
                <a:pos x="connsiteX1" y="connsiteY1"/>
              </a:cxn>
              <a:cxn ang="0">
                <a:pos x="connsiteX2" y="connsiteY2"/>
              </a:cxn>
            </a:cxnLst>
            <a:rect l="l" t="t" r="r" b="b"/>
            <a:pathLst>
              <a:path w="1800054" h="4288749">
                <a:moveTo>
                  <a:pt x="0" y="4288749"/>
                </a:moveTo>
                <a:lnTo>
                  <a:pt x="1800054" y="1789656"/>
                </a:lnTo>
                <a:lnTo>
                  <a:pt x="1102885"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92EC8FB0-C4A9-452B-A3A8-00E35FD670CD}"/>
              </a:ext>
            </a:extLst>
          </p:cNvPr>
          <p:cNvSpPr/>
          <p:nvPr/>
        </p:nvSpPr>
        <p:spPr>
          <a:xfrm flipH="1" flipV="1">
            <a:off x="2095232" y="6528796"/>
            <a:ext cx="5470462" cy="1310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0 w 5008510"/>
              <a:gd name="connsiteY0" fmla="*/ 0 h 876373"/>
              <a:gd name="connsiteX1" fmla="*/ 5008510 w 5008510"/>
              <a:gd name="connsiteY1" fmla="*/ 504157 h 876373"/>
              <a:gd name="connsiteX2" fmla="*/ 4936568 w 5008510"/>
              <a:gd name="connsiteY2" fmla="*/ 876373 h 876373"/>
              <a:gd name="connsiteX0" fmla="*/ 0 w 4936568"/>
              <a:gd name="connsiteY0" fmla="*/ 20064 h 896437"/>
              <a:gd name="connsiteX1" fmla="*/ 2247819 w 4936568"/>
              <a:gd name="connsiteY1" fmla="*/ 0 h 896437"/>
              <a:gd name="connsiteX2" fmla="*/ 4936568 w 4936568"/>
              <a:gd name="connsiteY2" fmla="*/ 896437 h 896437"/>
              <a:gd name="connsiteX0" fmla="*/ 0 w 5058226"/>
              <a:gd name="connsiteY0" fmla="*/ 28166 h 28166"/>
              <a:gd name="connsiteX1" fmla="*/ 2247819 w 5058226"/>
              <a:gd name="connsiteY1" fmla="*/ 8102 h 28166"/>
              <a:gd name="connsiteX2" fmla="*/ 5058226 w 5058226"/>
              <a:gd name="connsiteY2" fmla="*/ 0 h 28166"/>
              <a:gd name="connsiteX0" fmla="*/ 0 w 2247819"/>
              <a:gd name="connsiteY0" fmla="*/ 20064 h 584311"/>
              <a:gd name="connsiteX1" fmla="*/ 2247819 w 2247819"/>
              <a:gd name="connsiteY1" fmla="*/ 0 h 584311"/>
              <a:gd name="connsiteX2" fmla="*/ 1982993 w 2247819"/>
              <a:gd name="connsiteY2" fmla="*/ 584311 h 584311"/>
              <a:gd name="connsiteX0" fmla="*/ 3107700 w 3107699"/>
              <a:gd name="connsiteY0" fmla="*/ 0 h 595426"/>
              <a:gd name="connsiteX1" fmla="*/ 264826 w 3107699"/>
              <a:gd name="connsiteY1" fmla="*/ 11115 h 595426"/>
              <a:gd name="connsiteX2" fmla="*/ 0 w 3107699"/>
              <a:gd name="connsiteY2" fmla="*/ 595426 h 595426"/>
              <a:gd name="connsiteX0" fmla="*/ 5094773 w 5094773"/>
              <a:gd name="connsiteY0" fmla="*/ 0 h 13407"/>
              <a:gd name="connsiteX1" fmla="*/ 2251899 w 5094773"/>
              <a:gd name="connsiteY1" fmla="*/ 11115 h 13407"/>
              <a:gd name="connsiteX2" fmla="*/ 0 w 5094773"/>
              <a:gd name="connsiteY2" fmla="*/ 13407 h 13407"/>
            </a:gdLst>
            <a:ahLst/>
            <a:cxnLst>
              <a:cxn ang="0">
                <a:pos x="connsiteX0" y="connsiteY0"/>
              </a:cxn>
              <a:cxn ang="0">
                <a:pos x="connsiteX1" y="connsiteY1"/>
              </a:cxn>
              <a:cxn ang="0">
                <a:pos x="connsiteX2" y="connsiteY2"/>
              </a:cxn>
            </a:cxnLst>
            <a:rect l="l" t="t" r="r" b="b"/>
            <a:pathLst>
              <a:path w="5094773" h="13407">
                <a:moveTo>
                  <a:pt x="5094773" y="0"/>
                </a:moveTo>
                <a:lnTo>
                  <a:pt x="2251899" y="11115"/>
                </a:lnTo>
                <a:lnTo>
                  <a:pt x="0" y="13407"/>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FB7D595A-E9C9-4C3D-AC28-EB9082BB0CF6}"/>
              </a:ext>
            </a:extLst>
          </p:cNvPr>
          <p:cNvSpPr/>
          <p:nvPr/>
        </p:nvSpPr>
        <p:spPr>
          <a:xfrm>
            <a:off x="8772902" y="2239889"/>
            <a:ext cx="1470409" cy="300437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 name="connsiteX0" fmla="*/ 1546317 w 1546317"/>
              <a:gd name="connsiteY0" fmla="*/ 1905462 h 1905462"/>
              <a:gd name="connsiteX1" fmla="*/ 0 w 1546317"/>
              <a:gd name="connsiteY1" fmla="*/ 0 h 1905462"/>
              <a:gd name="connsiteX2" fmla="*/ 90646 w 1546317"/>
              <a:gd name="connsiteY2" fmla="*/ 486048 h 1905462"/>
              <a:gd name="connsiteX0" fmla="*/ 1455671 w 1455671"/>
              <a:gd name="connsiteY0" fmla="*/ 1864822 h 1864822"/>
              <a:gd name="connsiteX1" fmla="*/ 1433354 w 1455671"/>
              <a:gd name="connsiteY1" fmla="*/ 0 h 1864822"/>
              <a:gd name="connsiteX2" fmla="*/ 0 w 1455671"/>
              <a:gd name="connsiteY2" fmla="*/ 445408 h 1864822"/>
              <a:gd name="connsiteX0" fmla="*/ 22317 w 1685766"/>
              <a:gd name="connsiteY0" fmla="*/ 2973894 h 2973894"/>
              <a:gd name="connsiteX1" fmla="*/ 0 w 1685766"/>
              <a:gd name="connsiteY1" fmla="*/ 1109072 h 2973894"/>
              <a:gd name="connsiteX2" fmla="*/ 1685766 w 1685766"/>
              <a:gd name="connsiteY2" fmla="*/ 0 h 2973894"/>
              <a:gd name="connsiteX0" fmla="*/ 0 w 1663449"/>
              <a:gd name="connsiteY0" fmla="*/ 2973894 h 2973894"/>
              <a:gd name="connsiteX1" fmla="*/ 424723 w 1663449"/>
              <a:gd name="connsiteY1" fmla="*/ 1159872 h 2973894"/>
              <a:gd name="connsiteX2" fmla="*/ 1663449 w 1663449"/>
              <a:gd name="connsiteY2" fmla="*/ 0 h 2973894"/>
              <a:gd name="connsiteX0" fmla="*/ 0 w 1470409"/>
              <a:gd name="connsiteY0" fmla="*/ 3004374 h 3004374"/>
              <a:gd name="connsiteX1" fmla="*/ 231683 w 1470409"/>
              <a:gd name="connsiteY1" fmla="*/ 1159872 h 3004374"/>
              <a:gd name="connsiteX2" fmla="*/ 1470409 w 1470409"/>
              <a:gd name="connsiteY2" fmla="*/ 0 h 3004374"/>
              <a:gd name="connsiteX0" fmla="*/ 0 w 1470409"/>
              <a:gd name="connsiteY0" fmla="*/ 3004374 h 3004374"/>
              <a:gd name="connsiteX1" fmla="*/ 69123 w 1470409"/>
              <a:gd name="connsiteY1" fmla="*/ 753472 h 3004374"/>
              <a:gd name="connsiteX2" fmla="*/ 1470409 w 1470409"/>
              <a:gd name="connsiteY2" fmla="*/ 0 h 3004374"/>
            </a:gdLst>
            <a:ahLst/>
            <a:cxnLst>
              <a:cxn ang="0">
                <a:pos x="connsiteX0" y="connsiteY0"/>
              </a:cxn>
              <a:cxn ang="0">
                <a:pos x="connsiteX1" y="connsiteY1"/>
              </a:cxn>
              <a:cxn ang="0">
                <a:pos x="connsiteX2" y="connsiteY2"/>
              </a:cxn>
            </a:cxnLst>
            <a:rect l="l" t="t" r="r" b="b"/>
            <a:pathLst>
              <a:path w="1470409" h="3004374">
                <a:moveTo>
                  <a:pt x="0" y="3004374"/>
                </a:moveTo>
                <a:lnTo>
                  <a:pt x="69123" y="753472"/>
                </a:lnTo>
                <a:lnTo>
                  <a:pt x="1470409"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2F79A993-DFC3-4D5A-ACDE-9C76516819DC}"/>
              </a:ext>
            </a:extLst>
          </p:cNvPr>
          <p:cNvSpPr/>
          <p:nvPr/>
        </p:nvSpPr>
        <p:spPr>
          <a:xfrm>
            <a:off x="3909256" y="1899834"/>
            <a:ext cx="2483729" cy="238031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FF0000"/>
                </a:solidFill>
              </a:rPr>
              <a:t>Since source EBPF is not loaded on host Alex, INT report packet does not have INT header added to it (it would if Alex had source EBPF loaded).  Packet flows through path shown until it reaches </a:t>
            </a:r>
            <a:r>
              <a:rPr lang="en-US" sz="1600" dirty="0" err="1">
                <a:solidFill>
                  <a:srgbClr val="FF0000"/>
                </a:solidFill>
              </a:rPr>
              <a:t>hostintcol</a:t>
            </a:r>
            <a:r>
              <a:rPr lang="en-US" sz="1600" dirty="0">
                <a:solidFill>
                  <a:srgbClr val="FF0000"/>
                </a:solidFill>
              </a:rPr>
              <a:t> on host Brenda.</a:t>
            </a:r>
          </a:p>
        </p:txBody>
      </p:sp>
    </p:spTree>
    <p:extLst>
      <p:ext uri="{BB962C8B-B14F-4D97-AF65-F5344CB8AC3E}">
        <p14:creationId xmlns:p14="http://schemas.microsoft.com/office/powerpoint/2010/main" val="48034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more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F3CE534F-CEFC-47BF-B4FD-EFB593D0CFE2}"/>
              </a:ext>
            </a:extLst>
          </p:cNvPr>
          <p:cNvSpPr/>
          <p:nvPr/>
        </p:nvSpPr>
        <p:spPr>
          <a:xfrm>
            <a:off x="7204576" y="4245457"/>
            <a:ext cx="540937" cy="224019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Lst>
            <a:ahLst/>
            <a:cxnLst>
              <a:cxn ang="0">
                <a:pos x="connsiteX0" y="connsiteY0"/>
              </a:cxn>
              <a:cxn ang="0">
                <a:pos x="connsiteX1" y="connsiteY1"/>
              </a:cxn>
              <a:cxn ang="0">
                <a:pos x="connsiteX2" y="connsiteY2"/>
              </a:cxn>
            </a:cxnLst>
            <a:rect l="l" t="t" r="r" b="b"/>
            <a:pathLst>
              <a:path w="540937" h="2240195">
                <a:moveTo>
                  <a:pt x="0" y="0"/>
                </a:moveTo>
                <a:lnTo>
                  <a:pt x="430195" y="1724003"/>
                </a:lnTo>
                <a:lnTo>
                  <a:pt x="540937" y="224019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01FD0F17-6E1C-450B-A8BF-F74045B6BBC0}"/>
              </a:ext>
            </a:extLst>
          </p:cNvPr>
          <p:cNvSpPr/>
          <p:nvPr/>
        </p:nvSpPr>
        <p:spPr>
          <a:xfrm flipH="1" flipV="1">
            <a:off x="1754959" y="2265055"/>
            <a:ext cx="427138" cy="2936729"/>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0 w 397801"/>
              <a:gd name="connsiteY0" fmla="*/ 0 h 3004094"/>
              <a:gd name="connsiteX1" fmla="*/ 48624 w 397801"/>
              <a:gd name="connsiteY1" fmla="*/ 463043 h 3004094"/>
              <a:gd name="connsiteX2" fmla="*/ 397801 w 397801"/>
              <a:gd name="connsiteY2" fmla="*/ 3004094 h 3004094"/>
            </a:gdLst>
            <a:ahLst/>
            <a:cxnLst>
              <a:cxn ang="0">
                <a:pos x="connsiteX0" y="connsiteY0"/>
              </a:cxn>
              <a:cxn ang="0">
                <a:pos x="connsiteX1" y="connsiteY1"/>
              </a:cxn>
              <a:cxn ang="0">
                <a:pos x="connsiteX2" y="connsiteY2"/>
              </a:cxn>
            </a:cxnLst>
            <a:rect l="l" t="t" r="r" b="b"/>
            <a:pathLst>
              <a:path w="397801" h="3004094">
                <a:moveTo>
                  <a:pt x="0" y="0"/>
                </a:moveTo>
                <a:lnTo>
                  <a:pt x="48624" y="463043"/>
                </a:lnTo>
                <a:lnTo>
                  <a:pt x="397801" y="3004094"/>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86DE85B8-8C22-4D2B-BAEC-77B2AE235469}"/>
              </a:ext>
            </a:extLst>
          </p:cNvPr>
          <p:cNvSpPr/>
          <p:nvPr/>
        </p:nvSpPr>
        <p:spPr>
          <a:xfrm flipH="1" flipV="1">
            <a:off x="2043094" y="5642978"/>
            <a:ext cx="45133" cy="83662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42033 w 53225"/>
              <a:gd name="connsiteY0" fmla="*/ 0 h 855815"/>
              <a:gd name="connsiteX1" fmla="*/ 53225 w 53225"/>
              <a:gd name="connsiteY1" fmla="*/ 627503 h 855815"/>
              <a:gd name="connsiteX2" fmla="*/ 0 w 53225"/>
              <a:gd name="connsiteY2" fmla="*/ 855815 h 855815"/>
              <a:gd name="connsiteX0" fmla="*/ 42033 w 42033"/>
              <a:gd name="connsiteY0" fmla="*/ 0 h 855815"/>
              <a:gd name="connsiteX1" fmla="*/ 6434 w 42033"/>
              <a:gd name="connsiteY1" fmla="*/ 473321 h 855815"/>
              <a:gd name="connsiteX2" fmla="*/ 0 w 42033"/>
              <a:gd name="connsiteY2" fmla="*/ 855815 h 855815"/>
            </a:gdLst>
            <a:ahLst/>
            <a:cxnLst>
              <a:cxn ang="0">
                <a:pos x="connsiteX0" y="connsiteY0"/>
              </a:cxn>
              <a:cxn ang="0">
                <a:pos x="connsiteX1" y="connsiteY1"/>
              </a:cxn>
              <a:cxn ang="0">
                <a:pos x="connsiteX2" y="connsiteY2"/>
              </a:cxn>
            </a:cxnLst>
            <a:rect l="l" t="t" r="r" b="b"/>
            <a:pathLst>
              <a:path w="42033" h="855815">
                <a:moveTo>
                  <a:pt x="42033" y="0"/>
                </a:moveTo>
                <a:lnTo>
                  <a:pt x="6434" y="473321"/>
                </a:lnTo>
                <a:lnTo>
                  <a:pt x="0" y="85581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92EC8FB0-C4A9-452B-A3A8-00E35FD670CD}"/>
              </a:ext>
            </a:extLst>
          </p:cNvPr>
          <p:cNvSpPr/>
          <p:nvPr/>
        </p:nvSpPr>
        <p:spPr>
          <a:xfrm flipH="1" flipV="1">
            <a:off x="2130095" y="6511422"/>
            <a:ext cx="5431219" cy="2753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0 w 5008510"/>
              <a:gd name="connsiteY0" fmla="*/ 0 h 876373"/>
              <a:gd name="connsiteX1" fmla="*/ 5008510 w 5008510"/>
              <a:gd name="connsiteY1" fmla="*/ 504157 h 876373"/>
              <a:gd name="connsiteX2" fmla="*/ 4936568 w 5008510"/>
              <a:gd name="connsiteY2" fmla="*/ 876373 h 876373"/>
              <a:gd name="connsiteX0" fmla="*/ 0 w 4936568"/>
              <a:gd name="connsiteY0" fmla="*/ 20064 h 896437"/>
              <a:gd name="connsiteX1" fmla="*/ 2247819 w 4936568"/>
              <a:gd name="connsiteY1" fmla="*/ 0 h 896437"/>
              <a:gd name="connsiteX2" fmla="*/ 4936568 w 4936568"/>
              <a:gd name="connsiteY2" fmla="*/ 896437 h 896437"/>
              <a:gd name="connsiteX0" fmla="*/ 0 w 5058226"/>
              <a:gd name="connsiteY0" fmla="*/ 28166 h 28166"/>
              <a:gd name="connsiteX1" fmla="*/ 2247819 w 5058226"/>
              <a:gd name="connsiteY1" fmla="*/ 8102 h 28166"/>
              <a:gd name="connsiteX2" fmla="*/ 5058226 w 5058226"/>
              <a:gd name="connsiteY2" fmla="*/ 0 h 28166"/>
            </a:gdLst>
            <a:ahLst/>
            <a:cxnLst>
              <a:cxn ang="0">
                <a:pos x="connsiteX0" y="connsiteY0"/>
              </a:cxn>
              <a:cxn ang="0">
                <a:pos x="connsiteX1" y="connsiteY1"/>
              </a:cxn>
              <a:cxn ang="0">
                <a:pos x="connsiteX2" y="connsiteY2"/>
              </a:cxn>
            </a:cxnLst>
            <a:rect l="l" t="t" r="r" b="b"/>
            <a:pathLst>
              <a:path w="5058226" h="28166">
                <a:moveTo>
                  <a:pt x="0" y="28166"/>
                </a:moveTo>
                <a:lnTo>
                  <a:pt x="2247819" y="8102"/>
                </a:lnTo>
                <a:lnTo>
                  <a:pt x="5058226"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FB7D595A-E9C9-4C3D-AC28-EB9082BB0CF6}"/>
              </a:ext>
            </a:extLst>
          </p:cNvPr>
          <p:cNvSpPr/>
          <p:nvPr/>
        </p:nvSpPr>
        <p:spPr>
          <a:xfrm>
            <a:off x="7025380" y="2287703"/>
            <a:ext cx="98809" cy="150666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Lst>
            <a:ahLst/>
            <a:cxnLst>
              <a:cxn ang="0">
                <a:pos x="connsiteX0" y="connsiteY0"/>
              </a:cxn>
              <a:cxn ang="0">
                <a:pos x="connsiteX1" y="connsiteY1"/>
              </a:cxn>
              <a:cxn ang="0">
                <a:pos x="connsiteX2" y="connsiteY2"/>
              </a:cxn>
            </a:cxnLst>
            <a:rect l="l" t="t" r="r" b="b"/>
            <a:pathLst>
              <a:path w="98809" h="1506666">
                <a:moveTo>
                  <a:pt x="0" y="0"/>
                </a:moveTo>
                <a:lnTo>
                  <a:pt x="8163" y="1020618"/>
                </a:lnTo>
                <a:lnTo>
                  <a:pt x="98809" y="1506666"/>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AB253F83-A987-4491-91A3-7288F95B19FE}"/>
              </a:ext>
            </a:extLst>
          </p:cNvPr>
          <p:cNvSpPr/>
          <p:nvPr/>
        </p:nvSpPr>
        <p:spPr>
          <a:xfrm>
            <a:off x="3909256" y="1326573"/>
            <a:ext cx="2524810" cy="324400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FF0000"/>
                </a:solidFill>
              </a:rPr>
              <a:t>When latency is not changing much, and no packet drops are occurring, most packets from Brenda App 1 to Alex App N have INT header added at source and removed at sink, and both update the flow’s entry in their per-flow maps, but do not send perf events to Alex </a:t>
            </a:r>
            <a:r>
              <a:rPr lang="en-US" sz="1600" err="1">
                <a:solidFill>
                  <a:srgbClr val="FF0000"/>
                </a:solidFill>
              </a:rPr>
              <a:t>hostintd</a:t>
            </a:r>
            <a:r>
              <a:rPr lang="en-US" sz="1600">
                <a:solidFill>
                  <a:srgbClr val="FF0000"/>
                </a:solidFill>
              </a:rPr>
              <a:t>, and so no INT report packet is generated, either.</a:t>
            </a:r>
          </a:p>
        </p:txBody>
      </p:sp>
    </p:spTree>
    <p:extLst>
      <p:ext uri="{BB962C8B-B14F-4D97-AF65-F5344CB8AC3E}">
        <p14:creationId xmlns:p14="http://schemas.microsoft.com/office/powerpoint/2010/main" val="239177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5028-9924-4126-B107-E9C5637DF52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2BFD1AF-3C07-4ABE-9D10-3C1D0C820D68}"/>
              </a:ext>
            </a:extLst>
          </p:cNvPr>
          <p:cNvSpPr>
            <a:spLocks noGrp="1"/>
          </p:cNvSpPr>
          <p:nvPr>
            <p:ph idx="1"/>
          </p:nvPr>
        </p:nvSpPr>
        <p:spPr/>
        <p:txBody>
          <a:bodyPr/>
          <a:lstStyle/>
          <a:p>
            <a:r>
              <a:rPr lang="en-US" dirty="0"/>
              <a:t>The full name of this project is “Host-INT for packet-telemetry”</a:t>
            </a:r>
          </a:p>
          <a:p>
            <a:pPr lvl="1"/>
            <a:r>
              <a:rPr lang="en-US" dirty="0"/>
              <a:t>We will usually refer to it as Host-INT in conversation.</a:t>
            </a:r>
          </a:p>
        </p:txBody>
      </p:sp>
    </p:spTree>
    <p:extLst>
      <p:ext uri="{BB962C8B-B14F-4D97-AF65-F5344CB8AC3E}">
        <p14:creationId xmlns:p14="http://schemas.microsoft.com/office/powerpoint/2010/main" val="2015010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4749-918B-4C6F-8307-60B155642983}"/>
              </a:ext>
            </a:extLst>
          </p:cNvPr>
          <p:cNvSpPr>
            <a:spLocks noGrp="1"/>
          </p:cNvSpPr>
          <p:nvPr>
            <p:ph type="title"/>
          </p:nvPr>
        </p:nvSpPr>
        <p:spPr/>
        <p:txBody>
          <a:bodyPr/>
          <a:lstStyle/>
          <a:p>
            <a:r>
              <a:rPr lang="en-US" dirty="0"/>
              <a:t>XDP source program scenarios</a:t>
            </a:r>
          </a:p>
        </p:txBody>
      </p:sp>
      <p:sp>
        <p:nvSpPr>
          <p:cNvPr id="3" name="Text Placeholder 2">
            <a:extLst>
              <a:ext uri="{FF2B5EF4-FFF2-40B4-BE49-F238E27FC236}">
                <a16:creationId xmlns:a16="http://schemas.microsoft.com/office/drawing/2014/main" id="{0025F308-E2DA-4E6A-8837-AC437D0A64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2112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CCE-90F6-41F6-AC28-BA73B05095AA}"/>
              </a:ext>
            </a:extLst>
          </p:cNvPr>
          <p:cNvSpPr>
            <a:spLocks noGrp="1"/>
          </p:cNvSpPr>
          <p:nvPr>
            <p:ph type="title"/>
          </p:nvPr>
        </p:nvSpPr>
        <p:spPr/>
        <p:txBody>
          <a:bodyPr/>
          <a:lstStyle/>
          <a:p>
            <a:r>
              <a:rPr lang="en-US" dirty="0"/>
              <a:t>XDP source program</a:t>
            </a:r>
          </a:p>
        </p:txBody>
      </p:sp>
      <p:sp>
        <p:nvSpPr>
          <p:cNvPr id="3" name="Content Placeholder 2">
            <a:extLst>
              <a:ext uri="{FF2B5EF4-FFF2-40B4-BE49-F238E27FC236}">
                <a16:creationId xmlns:a16="http://schemas.microsoft.com/office/drawing/2014/main" id="{C4DFD01B-39D0-46D2-B265-0EBD6A1534CC}"/>
              </a:ext>
            </a:extLst>
          </p:cNvPr>
          <p:cNvSpPr>
            <a:spLocks noGrp="1"/>
          </p:cNvSpPr>
          <p:nvPr>
            <p:ph idx="1"/>
          </p:nvPr>
        </p:nvSpPr>
        <p:spPr/>
        <p:txBody>
          <a:bodyPr>
            <a:normAutofit fontScale="92500" lnSpcReduction="10000"/>
          </a:bodyPr>
          <a:lstStyle/>
          <a:p>
            <a:r>
              <a:rPr lang="en-US" dirty="0"/>
              <a:t>Previous figures have shown a deployment scenario using the TC egress hook EBPF program for adding INT headers at source host</a:t>
            </a:r>
          </a:p>
          <a:p>
            <a:pPr lvl="1"/>
            <a:r>
              <a:rPr lang="en-US" dirty="0"/>
              <a:t>Both the source (on TC egress hook) and sink (on XDP receive hook) EBPF programs can be loaded into kernel within the default Linux kernel network namespace</a:t>
            </a:r>
          </a:p>
          <a:p>
            <a:pPr lvl="1"/>
            <a:r>
              <a:rPr lang="en-US" dirty="0"/>
              <a:t>TBD: does it work if they are installed within a non-default network namespace?</a:t>
            </a:r>
          </a:p>
          <a:p>
            <a:r>
              <a:rPr lang="en-US" dirty="0"/>
              <a:t>There may be some deployments involving containers and/or non-default network namespaces where it would be useful to instead:</a:t>
            </a:r>
          </a:p>
          <a:p>
            <a:pPr lvl="1"/>
            <a:r>
              <a:rPr lang="en-US" dirty="0"/>
              <a:t>Load an XDP receive hook EBPF program on a </a:t>
            </a:r>
            <a:r>
              <a:rPr lang="en-US" dirty="0" err="1"/>
              <a:t>veth</a:t>
            </a:r>
            <a:r>
              <a:rPr lang="en-US" dirty="0"/>
              <a:t> interface that adds INT headers at the source host</a:t>
            </a:r>
          </a:p>
          <a:p>
            <a:pPr lvl="1"/>
            <a:r>
              <a:rPr lang="en-US" dirty="0"/>
              <a:t>The next figure is one example of this, using a Linux kernel bridge to forward packets between network interfaces (some physical, some virtual) in the default network namespace.</a:t>
            </a:r>
          </a:p>
          <a:p>
            <a:pPr lvl="1"/>
            <a:r>
              <a:rPr lang="en-US" dirty="0"/>
              <a:t>Many other arrangements are possible.</a:t>
            </a:r>
          </a:p>
        </p:txBody>
      </p:sp>
    </p:spTree>
    <p:extLst>
      <p:ext uri="{BB962C8B-B14F-4D97-AF65-F5344CB8AC3E}">
        <p14:creationId xmlns:p14="http://schemas.microsoft.com/office/powerpoint/2010/main" val="3044602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24" name="Rectangle 23">
            <a:extLst>
              <a:ext uri="{FF2B5EF4-FFF2-40B4-BE49-F238E27FC236}">
                <a16:creationId xmlns:a16="http://schemas.microsoft.com/office/drawing/2014/main" id="{73618969-7046-4635-81A6-24E8E4D92223}"/>
              </a:ext>
            </a:extLst>
          </p:cNvPr>
          <p:cNvSpPr/>
          <p:nvPr/>
        </p:nvSpPr>
        <p:spPr>
          <a:xfrm>
            <a:off x="1048262" y="3183831"/>
            <a:ext cx="5151326" cy="290709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rot="16200000">
            <a:off x="5797043" y="4642258"/>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Linux kernel</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hostintctl</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a:bodyPr>
          <a:lstStyle/>
          <a:p>
            <a:r>
              <a:rPr lang="en-US" dirty="0"/>
              <a:t>Host INT project structure (with XDP source)</a:t>
            </a:r>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p:cNvCxnSpPr>
          <p:nvPr/>
        </p:nvCxnSpPr>
        <p:spPr>
          <a:xfrm flipH="1" flipV="1">
            <a:off x="2458501" y="4004203"/>
            <a:ext cx="1327188" cy="115507"/>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79" idx="3"/>
          </p:cNvCxnSpPr>
          <p:nvPr/>
        </p:nvCxnSpPr>
        <p:spPr>
          <a:xfrm flipH="1">
            <a:off x="2452023" y="3591589"/>
            <a:ext cx="2726741" cy="410486"/>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3231B46E-223B-4855-8C1F-FA19033E8CF7}"/>
              </a:ext>
            </a:extLst>
          </p:cNvPr>
          <p:cNvSpPr/>
          <p:nvPr/>
        </p:nvSpPr>
        <p:spPr>
          <a:xfrm>
            <a:off x="3258200" y="5801073"/>
            <a:ext cx="2871958"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default network namespace</a:t>
            </a:r>
          </a:p>
        </p:txBody>
      </p:sp>
      <p:sp>
        <p:nvSpPr>
          <p:cNvPr id="70" name="Rectangle 69">
            <a:extLst>
              <a:ext uri="{FF2B5EF4-FFF2-40B4-BE49-F238E27FC236}">
                <a16:creationId xmlns:a16="http://schemas.microsoft.com/office/drawing/2014/main" id="{17419EC7-B6F4-4687-A245-0C3F8B09D8A6}"/>
              </a:ext>
            </a:extLst>
          </p:cNvPr>
          <p:cNvSpPr/>
          <p:nvPr/>
        </p:nvSpPr>
        <p:spPr>
          <a:xfrm>
            <a:off x="1957213" y="4545972"/>
            <a:ext cx="1215796" cy="4561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Linux kernel bridge</a:t>
            </a:r>
          </a:p>
        </p:txBody>
      </p:sp>
      <p:sp>
        <p:nvSpPr>
          <p:cNvPr id="77" name="Rectangle 76">
            <a:extLst>
              <a:ext uri="{FF2B5EF4-FFF2-40B4-BE49-F238E27FC236}">
                <a16:creationId xmlns:a16="http://schemas.microsoft.com/office/drawing/2014/main" id="{1C8815F5-48A2-49C2-B4E3-C2504B50D5FA}"/>
              </a:ext>
            </a:extLst>
          </p:cNvPr>
          <p:cNvSpPr/>
          <p:nvPr/>
        </p:nvSpPr>
        <p:spPr>
          <a:xfrm>
            <a:off x="2491043" y="322467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veth</a:t>
            </a:r>
            <a:endParaRPr lang="en-US" dirty="0"/>
          </a:p>
        </p:txBody>
      </p:sp>
      <p:sp>
        <p:nvSpPr>
          <p:cNvPr id="79" name="Rectangle 78">
            <a:extLst>
              <a:ext uri="{FF2B5EF4-FFF2-40B4-BE49-F238E27FC236}">
                <a16:creationId xmlns:a16="http://schemas.microsoft.com/office/drawing/2014/main" id="{8064317E-C0FA-49EB-B886-A2C293AAA2B4}"/>
              </a:ext>
            </a:extLst>
          </p:cNvPr>
          <p:cNvSpPr/>
          <p:nvPr/>
        </p:nvSpPr>
        <p:spPr>
          <a:xfrm>
            <a:off x="1218019" y="3626315"/>
            <a:ext cx="1234004" cy="75151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Source EBPF program (XDP receive hook)</a:t>
            </a:r>
          </a:p>
        </p:txBody>
      </p:sp>
      <p:sp>
        <p:nvSpPr>
          <p:cNvPr id="90" name="Rectangle 89">
            <a:extLst>
              <a:ext uri="{FF2B5EF4-FFF2-40B4-BE49-F238E27FC236}">
                <a16:creationId xmlns:a16="http://schemas.microsoft.com/office/drawing/2014/main" id="{6C7694E8-5D25-4502-99BE-32E9ACF141F4}"/>
              </a:ext>
            </a:extLst>
          </p:cNvPr>
          <p:cNvSpPr/>
          <p:nvPr/>
        </p:nvSpPr>
        <p:spPr>
          <a:xfrm>
            <a:off x="1218018" y="3231550"/>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veth</a:t>
            </a:r>
            <a:endParaRPr lang="en-US" dirty="0"/>
          </a:p>
        </p:txBody>
      </p:sp>
      <p:cxnSp>
        <p:nvCxnSpPr>
          <p:cNvPr id="93" name="Straight Connector 92">
            <a:extLst>
              <a:ext uri="{FF2B5EF4-FFF2-40B4-BE49-F238E27FC236}">
                <a16:creationId xmlns:a16="http://schemas.microsoft.com/office/drawing/2014/main" id="{6B56351D-A989-4B74-A24D-BDAAD461BAB8}"/>
              </a:ext>
            </a:extLst>
          </p:cNvPr>
          <p:cNvCxnSpPr>
            <a:cxnSpLocks/>
            <a:stCxn id="90" idx="2"/>
          </p:cNvCxnSpPr>
          <p:nvPr/>
        </p:nvCxnSpPr>
        <p:spPr>
          <a:xfrm>
            <a:off x="1643409" y="3463772"/>
            <a:ext cx="0" cy="1676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6871166-78CA-4A44-8941-CC09AD383585}"/>
              </a:ext>
            </a:extLst>
          </p:cNvPr>
          <p:cNvCxnSpPr>
            <a:cxnSpLocks/>
          </p:cNvCxnSpPr>
          <p:nvPr/>
        </p:nvCxnSpPr>
        <p:spPr>
          <a:xfrm flipH="1">
            <a:off x="2317304" y="3456900"/>
            <a:ext cx="284927" cy="1676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C0A4462-0EB9-4302-83E0-A3BAA7A6E418}"/>
              </a:ext>
            </a:extLst>
          </p:cNvPr>
          <p:cNvCxnSpPr>
            <a:cxnSpLocks/>
          </p:cNvCxnSpPr>
          <p:nvPr/>
        </p:nvCxnSpPr>
        <p:spPr>
          <a:xfrm>
            <a:off x="2129758" y="4377834"/>
            <a:ext cx="0" cy="16813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82F0FAA-BEA6-45D5-9DA3-1D6B9BADB7B4}"/>
              </a:ext>
            </a:extLst>
          </p:cNvPr>
          <p:cNvCxnSpPr>
            <a:cxnSpLocks/>
          </p:cNvCxnSpPr>
          <p:nvPr/>
        </p:nvCxnSpPr>
        <p:spPr>
          <a:xfrm flipV="1">
            <a:off x="3027965" y="3463773"/>
            <a:ext cx="0" cy="1082199"/>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4F3CD439-DB29-424E-A3FB-4629CD48DF05}"/>
              </a:ext>
            </a:extLst>
          </p:cNvPr>
          <p:cNvSpPr/>
          <p:nvPr/>
        </p:nvSpPr>
        <p:spPr>
          <a:xfrm>
            <a:off x="2055788" y="3467330"/>
            <a:ext cx="719004" cy="108639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0 w 1414983"/>
              <a:gd name="connsiteY0" fmla="*/ 2450375 h 2450375"/>
              <a:gd name="connsiteX1" fmla="*/ 1405891 w 1414983"/>
              <a:gd name="connsiteY1" fmla="*/ 2255520 h 2450375"/>
              <a:gd name="connsiteX2" fmla="*/ 1414597 w 1414983"/>
              <a:gd name="connsiteY2" fmla="*/ 0 h 2450375"/>
              <a:gd name="connsiteX0" fmla="*/ 68742 w 1483343"/>
              <a:gd name="connsiteY0" fmla="*/ 2450375 h 2450375"/>
              <a:gd name="connsiteX1" fmla="*/ 110653 w 1483343"/>
              <a:gd name="connsiteY1" fmla="*/ 1520190 h 2450375"/>
              <a:gd name="connsiteX2" fmla="*/ 1483339 w 1483343"/>
              <a:gd name="connsiteY2" fmla="*/ 0 h 2450375"/>
              <a:gd name="connsiteX0" fmla="*/ 0 w 1414601"/>
              <a:gd name="connsiteY0" fmla="*/ 2450375 h 2450375"/>
              <a:gd name="connsiteX1" fmla="*/ 41911 w 1414601"/>
              <a:gd name="connsiteY1" fmla="*/ 1520190 h 2450375"/>
              <a:gd name="connsiteX2" fmla="*/ 1414597 w 1414601"/>
              <a:gd name="connsiteY2" fmla="*/ 0 h 2450375"/>
              <a:gd name="connsiteX0" fmla="*/ 0 w 1414597"/>
              <a:gd name="connsiteY0" fmla="*/ 2450375 h 2450375"/>
              <a:gd name="connsiteX1" fmla="*/ 41911 w 1414597"/>
              <a:gd name="connsiteY1" fmla="*/ 1520190 h 2450375"/>
              <a:gd name="connsiteX2" fmla="*/ 1414597 w 1414597"/>
              <a:gd name="connsiteY2" fmla="*/ 0 h 2450375"/>
              <a:gd name="connsiteX0" fmla="*/ 589463 w 631374"/>
              <a:gd name="connsiteY0" fmla="*/ 1318805 h 1318805"/>
              <a:gd name="connsiteX1" fmla="*/ 631374 w 631374"/>
              <a:gd name="connsiteY1" fmla="*/ 388620 h 1318805"/>
              <a:gd name="connsiteX2" fmla="*/ 0 w 631374"/>
              <a:gd name="connsiteY2" fmla="*/ 0 h 1318805"/>
              <a:gd name="connsiteX0" fmla="*/ 871403 w 913314"/>
              <a:gd name="connsiteY0" fmla="*/ 1086395 h 1086395"/>
              <a:gd name="connsiteX1" fmla="*/ 913314 w 913314"/>
              <a:gd name="connsiteY1" fmla="*/ 156210 h 1086395"/>
              <a:gd name="connsiteX2" fmla="*/ 0 w 913314"/>
              <a:gd name="connsiteY2" fmla="*/ 0 h 1086395"/>
              <a:gd name="connsiteX0" fmla="*/ 871403 w 871404"/>
              <a:gd name="connsiteY0" fmla="*/ 1086395 h 1086395"/>
              <a:gd name="connsiteX1" fmla="*/ 871404 w 871404"/>
              <a:gd name="connsiteY1" fmla="*/ 167640 h 1086395"/>
              <a:gd name="connsiteX2" fmla="*/ 0 w 871404"/>
              <a:gd name="connsiteY2" fmla="*/ 0 h 1086395"/>
              <a:gd name="connsiteX0" fmla="*/ 871403 w 890454"/>
              <a:gd name="connsiteY0" fmla="*/ 1086395 h 1086395"/>
              <a:gd name="connsiteX1" fmla="*/ 890454 w 890454"/>
              <a:gd name="connsiteY1" fmla="*/ 167640 h 1086395"/>
              <a:gd name="connsiteX2" fmla="*/ 0 w 890454"/>
              <a:gd name="connsiteY2" fmla="*/ 0 h 1086395"/>
              <a:gd name="connsiteX0" fmla="*/ 871403 w 879024"/>
              <a:gd name="connsiteY0" fmla="*/ 1086395 h 1086395"/>
              <a:gd name="connsiteX1" fmla="*/ 879024 w 879024"/>
              <a:gd name="connsiteY1" fmla="*/ 167640 h 1086395"/>
              <a:gd name="connsiteX2" fmla="*/ 0 w 879024"/>
              <a:gd name="connsiteY2" fmla="*/ 0 h 1086395"/>
              <a:gd name="connsiteX0" fmla="*/ 753293 w 760914"/>
              <a:gd name="connsiteY0" fmla="*/ 1086395 h 1086395"/>
              <a:gd name="connsiteX1" fmla="*/ 760914 w 760914"/>
              <a:gd name="connsiteY1" fmla="*/ 167640 h 1086395"/>
              <a:gd name="connsiteX2" fmla="*/ 0 w 760914"/>
              <a:gd name="connsiteY2" fmla="*/ 0 h 1086395"/>
              <a:gd name="connsiteX0" fmla="*/ 688523 w 696144"/>
              <a:gd name="connsiteY0" fmla="*/ 1086395 h 1086395"/>
              <a:gd name="connsiteX1" fmla="*/ 696144 w 696144"/>
              <a:gd name="connsiteY1" fmla="*/ 167640 h 1086395"/>
              <a:gd name="connsiteX2" fmla="*/ 0 w 696144"/>
              <a:gd name="connsiteY2" fmla="*/ 0 h 1086395"/>
              <a:gd name="connsiteX0" fmla="*/ 711383 w 719004"/>
              <a:gd name="connsiteY0" fmla="*/ 1086395 h 1086395"/>
              <a:gd name="connsiteX1" fmla="*/ 719004 w 719004"/>
              <a:gd name="connsiteY1" fmla="*/ 167640 h 1086395"/>
              <a:gd name="connsiteX2" fmla="*/ 0 w 719004"/>
              <a:gd name="connsiteY2" fmla="*/ 0 h 1086395"/>
            </a:gdLst>
            <a:ahLst/>
            <a:cxnLst>
              <a:cxn ang="0">
                <a:pos x="connsiteX0" y="connsiteY0"/>
              </a:cxn>
              <a:cxn ang="0">
                <a:pos x="connsiteX1" y="connsiteY1"/>
              </a:cxn>
              <a:cxn ang="0">
                <a:pos x="connsiteX2" y="connsiteY2"/>
              </a:cxn>
            </a:cxnLst>
            <a:rect l="l" t="t" r="r" b="b"/>
            <a:pathLst>
              <a:path w="719004" h="1086395">
                <a:moveTo>
                  <a:pt x="711383" y="1086395"/>
                </a:moveTo>
                <a:cubicBezTo>
                  <a:pt x="711383" y="780143"/>
                  <a:pt x="719004" y="473892"/>
                  <a:pt x="719004" y="167640"/>
                </a:cubicBezTo>
                <a:lnTo>
                  <a:pt x="0" y="0"/>
                </a:lnTo>
              </a:path>
            </a:pathLst>
          </a:custGeom>
          <a:noFill/>
          <a:ln w="635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A6CA8C7-B4E5-4C3C-89F3-A3CF940BB995}"/>
              </a:ext>
            </a:extLst>
          </p:cNvPr>
          <p:cNvSpPr/>
          <p:nvPr/>
        </p:nvSpPr>
        <p:spPr>
          <a:xfrm>
            <a:off x="1048262" y="1644716"/>
            <a:ext cx="1160242" cy="14844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C83A0350-5CFC-4463-9A84-DBDCDCD48723}"/>
              </a:ext>
            </a:extLst>
          </p:cNvPr>
          <p:cNvSpPr/>
          <p:nvPr/>
        </p:nvSpPr>
        <p:spPr>
          <a:xfrm>
            <a:off x="1139047" y="1891860"/>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App 1</a:t>
            </a:r>
          </a:p>
        </p:txBody>
      </p:sp>
      <p:sp>
        <p:nvSpPr>
          <p:cNvPr id="82" name="Rectangle 81">
            <a:extLst>
              <a:ext uri="{FF2B5EF4-FFF2-40B4-BE49-F238E27FC236}">
                <a16:creationId xmlns:a16="http://schemas.microsoft.com/office/drawing/2014/main" id="{F74A3D77-AF64-4E11-BBBF-3FB641C8362F}"/>
              </a:ext>
            </a:extLst>
          </p:cNvPr>
          <p:cNvSpPr/>
          <p:nvPr/>
        </p:nvSpPr>
        <p:spPr>
          <a:xfrm>
            <a:off x="1218018" y="2484340"/>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t>network</a:t>
            </a:r>
          </a:p>
        </p:txBody>
      </p:sp>
      <p:cxnSp>
        <p:nvCxnSpPr>
          <p:cNvPr id="84" name="Straight Connector 83">
            <a:extLst>
              <a:ext uri="{FF2B5EF4-FFF2-40B4-BE49-F238E27FC236}">
                <a16:creationId xmlns:a16="http://schemas.microsoft.com/office/drawing/2014/main" id="{D9579E77-31C8-4CE7-8948-3DFCF733A7CF}"/>
              </a:ext>
            </a:extLst>
          </p:cNvPr>
          <p:cNvCxnSpPr>
            <a:cxnSpLocks/>
            <a:stCxn id="87" idx="0"/>
            <a:endCxn id="82" idx="2"/>
          </p:cNvCxnSpPr>
          <p:nvPr/>
        </p:nvCxnSpPr>
        <p:spPr>
          <a:xfrm flipV="1">
            <a:off x="1643409" y="2716562"/>
            <a:ext cx="0" cy="13997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021028D-5F09-4A0E-936B-FFD3D0CD4F0A}"/>
              </a:ext>
            </a:extLst>
          </p:cNvPr>
          <p:cNvCxnSpPr>
            <a:cxnSpLocks/>
            <a:stCxn id="82" idx="0"/>
            <a:endCxn id="81" idx="2"/>
          </p:cNvCxnSpPr>
          <p:nvPr/>
        </p:nvCxnSpPr>
        <p:spPr>
          <a:xfrm flipV="1">
            <a:off x="1643409" y="2331224"/>
            <a:ext cx="0" cy="15311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C7353CFB-7E09-4B4F-9B42-ABCBB6BDE733}"/>
              </a:ext>
            </a:extLst>
          </p:cNvPr>
          <p:cNvSpPr/>
          <p:nvPr/>
        </p:nvSpPr>
        <p:spPr>
          <a:xfrm>
            <a:off x="1218018" y="2856532"/>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veth</a:t>
            </a:r>
            <a:endParaRPr lang="en-US" dirty="0"/>
          </a:p>
        </p:txBody>
      </p:sp>
      <p:sp>
        <p:nvSpPr>
          <p:cNvPr id="98" name="Rectangle 97">
            <a:extLst>
              <a:ext uri="{FF2B5EF4-FFF2-40B4-BE49-F238E27FC236}">
                <a16:creationId xmlns:a16="http://schemas.microsoft.com/office/drawing/2014/main" id="{3706F8F0-E094-4C05-8466-0FA5AB0E2C41}"/>
              </a:ext>
            </a:extLst>
          </p:cNvPr>
          <p:cNvSpPr/>
          <p:nvPr/>
        </p:nvSpPr>
        <p:spPr>
          <a:xfrm>
            <a:off x="1069164" y="1644716"/>
            <a:ext cx="603392" cy="250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ns1</a:t>
            </a:r>
          </a:p>
        </p:txBody>
      </p:sp>
      <p:sp>
        <p:nvSpPr>
          <p:cNvPr id="100" name="Rectangle 99">
            <a:extLst>
              <a:ext uri="{FF2B5EF4-FFF2-40B4-BE49-F238E27FC236}">
                <a16:creationId xmlns:a16="http://schemas.microsoft.com/office/drawing/2014/main" id="{43115854-48C3-4029-A90B-B27F8A213BD8}"/>
              </a:ext>
            </a:extLst>
          </p:cNvPr>
          <p:cNvSpPr/>
          <p:nvPr/>
        </p:nvSpPr>
        <p:spPr>
          <a:xfrm>
            <a:off x="6735279" y="2455744"/>
            <a:ext cx="5132399" cy="222839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This figure shows the source EBPF program, with one set of EBPF maps, processing packets received in the default network namespace from two </a:t>
            </a:r>
            <a:r>
              <a:rPr lang="en-US" sz="1600" dirty="0" err="1">
                <a:solidFill>
                  <a:schemeClr val="tx1"/>
                </a:solidFill>
              </a:rPr>
              <a:t>veth</a:t>
            </a:r>
            <a:r>
              <a:rPr lang="en-US" sz="1600" dirty="0">
                <a:solidFill>
                  <a:schemeClr val="tx1"/>
                </a:solidFill>
              </a:rPr>
              <a:t> interfaces. </a:t>
            </a:r>
          </a:p>
          <a:p>
            <a:endParaRPr lang="en-US" sz="1600" dirty="0">
              <a:solidFill>
                <a:schemeClr val="tx1"/>
              </a:solidFill>
            </a:endParaRPr>
          </a:p>
          <a:p>
            <a:r>
              <a:rPr lang="en-US" sz="1600" b="1" u="sng" dirty="0">
                <a:solidFill>
                  <a:schemeClr val="tx1"/>
                </a:solidFill>
              </a:rPr>
              <a:t>TBD</a:t>
            </a:r>
            <a:r>
              <a:rPr lang="en-US" sz="1600" dirty="0">
                <a:solidFill>
                  <a:schemeClr val="tx1"/>
                </a:solidFill>
              </a:rPr>
              <a:t>: Verify that it is possible to have a single XDP receive hook program, with the same set of EBPF maps that it accesses, run for packets received from multiple physical and/or virtual network interfaces.  </a:t>
            </a:r>
          </a:p>
        </p:txBody>
      </p:sp>
      <p:grpSp>
        <p:nvGrpSpPr>
          <p:cNvPr id="103" name="Group 102">
            <a:extLst>
              <a:ext uri="{FF2B5EF4-FFF2-40B4-BE49-F238E27FC236}">
                <a16:creationId xmlns:a16="http://schemas.microsoft.com/office/drawing/2014/main" id="{9ADD1373-7D76-4A02-871B-B6662FC64EE8}"/>
              </a:ext>
            </a:extLst>
          </p:cNvPr>
          <p:cNvGrpSpPr/>
          <p:nvPr/>
        </p:nvGrpSpPr>
        <p:grpSpPr>
          <a:xfrm>
            <a:off x="2320717" y="1642027"/>
            <a:ext cx="1160242" cy="1484454"/>
            <a:chOff x="1005958" y="1644716"/>
            <a:chExt cx="1160242" cy="1484454"/>
          </a:xfrm>
        </p:grpSpPr>
        <p:sp>
          <p:nvSpPr>
            <p:cNvPr id="104" name="Rectangle 103">
              <a:extLst>
                <a:ext uri="{FF2B5EF4-FFF2-40B4-BE49-F238E27FC236}">
                  <a16:creationId xmlns:a16="http://schemas.microsoft.com/office/drawing/2014/main" id="{716606CA-5C28-464D-9370-98204A084C06}"/>
                </a:ext>
              </a:extLst>
            </p:cNvPr>
            <p:cNvSpPr/>
            <p:nvPr/>
          </p:nvSpPr>
          <p:spPr>
            <a:xfrm>
              <a:off x="1005958" y="1644716"/>
              <a:ext cx="1160242" cy="14844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1A20588E-B7C5-4FF4-9073-73681C79E4CA}"/>
                </a:ext>
              </a:extLst>
            </p:cNvPr>
            <p:cNvSpPr/>
            <p:nvPr/>
          </p:nvSpPr>
          <p:spPr>
            <a:xfrm>
              <a:off x="1096743" y="1891860"/>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App 2</a:t>
              </a:r>
            </a:p>
          </p:txBody>
        </p:sp>
        <p:sp>
          <p:nvSpPr>
            <p:cNvPr id="106" name="Rectangle 105">
              <a:extLst>
                <a:ext uri="{FF2B5EF4-FFF2-40B4-BE49-F238E27FC236}">
                  <a16:creationId xmlns:a16="http://schemas.microsoft.com/office/drawing/2014/main" id="{FCB20166-2CE0-446E-A523-829193C4C3CE}"/>
                </a:ext>
              </a:extLst>
            </p:cNvPr>
            <p:cNvSpPr/>
            <p:nvPr/>
          </p:nvSpPr>
          <p:spPr>
            <a:xfrm>
              <a:off x="1175714" y="2484340"/>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t>network</a:t>
              </a:r>
            </a:p>
          </p:txBody>
        </p:sp>
        <p:cxnSp>
          <p:nvCxnSpPr>
            <p:cNvPr id="107" name="Straight Connector 106">
              <a:extLst>
                <a:ext uri="{FF2B5EF4-FFF2-40B4-BE49-F238E27FC236}">
                  <a16:creationId xmlns:a16="http://schemas.microsoft.com/office/drawing/2014/main" id="{C1196DED-9AFF-42E2-A862-2AAB53DFB2A6}"/>
                </a:ext>
              </a:extLst>
            </p:cNvPr>
            <p:cNvCxnSpPr>
              <a:cxnSpLocks/>
              <a:stCxn id="110" idx="0"/>
              <a:endCxn id="106" idx="2"/>
            </p:cNvCxnSpPr>
            <p:nvPr/>
          </p:nvCxnSpPr>
          <p:spPr>
            <a:xfrm flipV="1">
              <a:off x="1601105" y="2716562"/>
              <a:ext cx="0" cy="13997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F444ED1-088F-4F15-9DCD-FD301EF145BA}"/>
                </a:ext>
              </a:extLst>
            </p:cNvPr>
            <p:cNvCxnSpPr>
              <a:cxnSpLocks/>
              <a:stCxn id="106" idx="0"/>
              <a:endCxn id="105" idx="2"/>
            </p:cNvCxnSpPr>
            <p:nvPr/>
          </p:nvCxnSpPr>
          <p:spPr>
            <a:xfrm flipV="1">
              <a:off x="1601105" y="2331224"/>
              <a:ext cx="0" cy="15311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D29EEABB-BD12-4844-9DB1-771E78A5F00E}"/>
                </a:ext>
              </a:extLst>
            </p:cNvPr>
            <p:cNvSpPr/>
            <p:nvPr/>
          </p:nvSpPr>
          <p:spPr>
            <a:xfrm>
              <a:off x="1175714" y="2856532"/>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veth</a:t>
              </a:r>
              <a:endParaRPr lang="en-US" dirty="0"/>
            </a:p>
          </p:txBody>
        </p:sp>
        <p:sp>
          <p:nvSpPr>
            <p:cNvPr id="112" name="Rectangle 111">
              <a:extLst>
                <a:ext uri="{FF2B5EF4-FFF2-40B4-BE49-F238E27FC236}">
                  <a16:creationId xmlns:a16="http://schemas.microsoft.com/office/drawing/2014/main" id="{6F0472CD-DA57-4D46-901F-DEFF9BABAF5F}"/>
                </a:ext>
              </a:extLst>
            </p:cNvPr>
            <p:cNvSpPr/>
            <p:nvPr/>
          </p:nvSpPr>
          <p:spPr>
            <a:xfrm>
              <a:off x="1026860" y="1644716"/>
              <a:ext cx="603392" cy="250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ns2</a:t>
              </a:r>
            </a:p>
          </p:txBody>
        </p:sp>
      </p:grpSp>
      <p:cxnSp>
        <p:nvCxnSpPr>
          <p:cNvPr id="116" name="Straight Connector 115">
            <a:extLst>
              <a:ext uri="{FF2B5EF4-FFF2-40B4-BE49-F238E27FC236}">
                <a16:creationId xmlns:a16="http://schemas.microsoft.com/office/drawing/2014/main" id="{354A4859-A363-4F7C-87CC-14B6BDE9EE5A}"/>
              </a:ext>
            </a:extLst>
          </p:cNvPr>
          <p:cNvCxnSpPr>
            <a:cxnSpLocks/>
            <a:stCxn id="90" idx="0"/>
            <a:endCxn id="87" idx="2"/>
          </p:cNvCxnSpPr>
          <p:nvPr/>
        </p:nvCxnSpPr>
        <p:spPr>
          <a:xfrm flipV="1">
            <a:off x="1643409" y="3088754"/>
            <a:ext cx="0" cy="14279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5D78893-0B52-424B-B3B3-0217024659CD}"/>
              </a:ext>
            </a:extLst>
          </p:cNvPr>
          <p:cNvCxnSpPr>
            <a:cxnSpLocks/>
            <a:stCxn id="77" idx="0"/>
            <a:endCxn id="110" idx="2"/>
          </p:cNvCxnSpPr>
          <p:nvPr/>
        </p:nvCxnSpPr>
        <p:spPr>
          <a:xfrm flipH="1" flipV="1">
            <a:off x="2915864" y="3086065"/>
            <a:ext cx="570" cy="138613"/>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44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3250682"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953938"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1" name="Rectangle 10">
            <a:extLst>
              <a:ext uri="{FF2B5EF4-FFF2-40B4-BE49-F238E27FC236}">
                <a16:creationId xmlns:a16="http://schemas.microsoft.com/office/drawing/2014/main" id="{29CD3585-A336-47CB-BF82-7564F1A28C93}"/>
              </a:ext>
            </a:extLst>
          </p:cNvPr>
          <p:cNvSpPr/>
          <p:nvPr/>
        </p:nvSpPr>
        <p:spPr>
          <a:xfrm>
            <a:off x="1962662" y="1848056"/>
            <a:ext cx="914400" cy="439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t>
            </a:r>
          </a:p>
        </p:txBody>
      </p:sp>
      <p:sp>
        <p:nvSpPr>
          <p:cNvPr id="12" name="Rectangle 11">
            <a:extLst>
              <a:ext uri="{FF2B5EF4-FFF2-40B4-BE49-F238E27FC236}">
                <a16:creationId xmlns:a16="http://schemas.microsoft.com/office/drawing/2014/main" id="{C00DF30B-237F-4777-8662-8CA56BB625F0}"/>
              </a:ext>
            </a:extLst>
          </p:cNvPr>
          <p:cNvSpPr/>
          <p:nvPr/>
        </p:nvSpPr>
        <p:spPr>
          <a:xfrm>
            <a:off x="2877062"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sp>
        <p:nvSpPr>
          <p:cNvPr id="24" name="Rectangle 23">
            <a:extLst>
              <a:ext uri="{FF2B5EF4-FFF2-40B4-BE49-F238E27FC236}">
                <a16:creationId xmlns:a16="http://schemas.microsoft.com/office/drawing/2014/main" id="{73618969-7046-4635-81A6-24E8E4D92223}"/>
              </a:ext>
            </a:extLst>
          </p:cNvPr>
          <p:cNvSpPr/>
          <p:nvPr/>
        </p:nvSpPr>
        <p:spPr>
          <a:xfrm>
            <a:off x="1048262"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1048262"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1032909"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2956033"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1042489"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sp>
        <p:nvSpPr>
          <p:cNvPr id="66" name="Rectangle 65">
            <a:extLst>
              <a:ext uri="{FF2B5EF4-FFF2-40B4-BE49-F238E27FC236}">
                <a16:creationId xmlns:a16="http://schemas.microsoft.com/office/drawing/2014/main" id="{E13481A0-B3E3-46BF-AE59-C38DFD9BB2A8}"/>
              </a:ext>
            </a:extLst>
          </p:cNvPr>
          <p:cNvSpPr/>
          <p:nvPr/>
        </p:nvSpPr>
        <p:spPr>
          <a:xfrm>
            <a:off x="1042489"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2" name="Straight Connector 71">
            <a:extLst>
              <a:ext uri="{FF2B5EF4-FFF2-40B4-BE49-F238E27FC236}">
                <a16:creationId xmlns:a16="http://schemas.microsoft.com/office/drawing/2014/main" id="{8A60C31A-130C-4176-B2A5-4702F8DA2CDB}"/>
              </a:ext>
            </a:extLst>
          </p:cNvPr>
          <p:cNvCxnSpPr>
            <a:cxnSpLocks/>
            <a:stCxn id="66" idx="2"/>
          </p:cNvCxnSpPr>
          <p:nvPr/>
        </p:nvCxnSpPr>
        <p:spPr>
          <a:xfrm>
            <a:off x="1676658"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F0CE8F-042F-4538-B951-6D0EC4F5F214}"/>
              </a:ext>
            </a:extLst>
          </p:cNvPr>
          <p:cNvCxnSpPr>
            <a:cxnSpLocks/>
            <a:endCxn id="66" idx="0"/>
          </p:cNvCxnSpPr>
          <p:nvPr/>
        </p:nvCxnSpPr>
        <p:spPr>
          <a:xfrm>
            <a:off x="1676658"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2414089"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1458300"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3381423"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3381424"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1458300"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302796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hostintctl</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dirty="0"/>
              <a:t>Host-INT project structure (with TC egress source)</a:t>
            </a:r>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a:endCxn id="66" idx="3"/>
          </p:cNvCxnSpPr>
          <p:nvPr/>
        </p:nvCxnSpPr>
        <p:spPr>
          <a:xfrm flipH="1" flipV="1">
            <a:off x="2310826" y="3973712"/>
            <a:ext cx="1474863"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176F162-334D-4BF2-B875-C33AA5B484EA}"/>
              </a:ext>
            </a:extLst>
          </p:cNvPr>
          <p:cNvSpPr/>
          <p:nvPr/>
        </p:nvSpPr>
        <p:spPr>
          <a:xfrm>
            <a:off x="2135122" y="2295825"/>
            <a:ext cx="2491196" cy="450217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Lst>
            <a:ahLst/>
            <a:cxnLst>
              <a:cxn ang="0">
                <a:pos x="connsiteX0" y="connsiteY0"/>
              </a:cxn>
              <a:cxn ang="0">
                <a:pos x="connsiteX1" y="connsiteY1"/>
              </a:cxn>
              <a:cxn ang="0">
                <a:pos x="connsiteX2" y="connsiteY2"/>
              </a:cxn>
            </a:cxnLst>
            <a:rect l="l" t="t" r="r" b="b"/>
            <a:pathLst>
              <a:path w="2491196" h="4577443">
                <a:moveTo>
                  <a:pt x="2491196" y="0"/>
                </a:moveTo>
                <a:lnTo>
                  <a:pt x="0" y="1130481"/>
                </a:lnTo>
                <a:lnTo>
                  <a:pt x="39733" y="4577443"/>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F36843B-6021-40C1-8A32-1B1A786096F6}"/>
              </a:ext>
            </a:extLst>
          </p:cNvPr>
          <p:cNvSpPr/>
          <p:nvPr/>
        </p:nvSpPr>
        <p:spPr>
          <a:xfrm>
            <a:off x="140748" y="5410950"/>
            <a:ext cx="1166606" cy="11578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to other hosts</a:t>
            </a:r>
          </a:p>
        </p:txBody>
      </p:sp>
      <p:sp>
        <p:nvSpPr>
          <p:cNvPr id="2" name="Freeform: Shape 1">
            <a:extLst>
              <a:ext uri="{FF2B5EF4-FFF2-40B4-BE49-F238E27FC236}">
                <a16:creationId xmlns:a16="http://schemas.microsoft.com/office/drawing/2014/main" id="{87D623F1-98CE-45EF-9E8F-05FCB8328782}"/>
              </a:ext>
            </a:extLst>
          </p:cNvPr>
          <p:cNvSpPr/>
          <p:nvPr/>
        </p:nvSpPr>
        <p:spPr>
          <a:xfrm>
            <a:off x="1045029" y="6199890"/>
            <a:ext cx="1088571" cy="44156"/>
          </a:xfrm>
          <a:custGeom>
            <a:avLst/>
            <a:gdLst>
              <a:gd name="connsiteX0" fmla="*/ 0 w 1088571"/>
              <a:gd name="connsiteY0" fmla="*/ 26739 h 44156"/>
              <a:gd name="connsiteX1" fmla="*/ 43542 w 1088571"/>
              <a:gd name="connsiteY1" fmla="*/ 35447 h 44156"/>
              <a:gd name="connsiteX2" fmla="*/ 78377 w 1088571"/>
              <a:gd name="connsiteY2" fmla="*/ 44156 h 44156"/>
              <a:gd name="connsiteX3" fmla="*/ 687977 w 1088571"/>
              <a:gd name="connsiteY3" fmla="*/ 35447 h 44156"/>
              <a:gd name="connsiteX4" fmla="*/ 844731 w 1088571"/>
              <a:gd name="connsiteY4" fmla="*/ 18030 h 44156"/>
              <a:gd name="connsiteX5" fmla="*/ 1001485 w 1088571"/>
              <a:gd name="connsiteY5" fmla="*/ 613 h 44156"/>
              <a:gd name="connsiteX6" fmla="*/ 1088571 w 1088571"/>
              <a:gd name="connsiteY6" fmla="*/ 613 h 4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571" h="44156">
                <a:moveTo>
                  <a:pt x="0" y="26739"/>
                </a:moveTo>
                <a:cubicBezTo>
                  <a:pt x="14514" y="29642"/>
                  <a:pt x="29093" y="32236"/>
                  <a:pt x="43542" y="35447"/>
                </a:cubicBezTo>
                <a:cubicBezTo>
                  <a:pt x="55226" y="38043"/>
                  <a:pt x="66408" y="44156"/>
                  <a:pt x="78377" y="44156"/>
                </a:cubicBezTo>
                <a:cubicBezTo>
                  <a:pt x="281598" y="44156"/>
                  <a:pt x="484777" y="38350"/>
                  <a:pt x="687977" y="35447"/>
                </a:cubicBezTo>
                <a:cubicBezTo>
                  <a:pt x="740228" y="29641"/>
                  <a:pt x="792687" y="25465"/>
                  <a:pt x="844731" y="18030"/>
                </a:cubicBezTo>
                <a:cubicBezTo>
                  <a:pt x="903613" y="9618"/>
                  <a:pt x="938075" y="3632"/>
                  <a:pt x="1001485" y="613"/>
                </a:cubicBezTo>
                <a:cubicBezTo>
                  <a:pt x="1030481" y="-768"/>
                  <a:pt x="1059542" y="613"/>
                  <a:pt x="1088571" y="6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7E35E1-34CD-4C74-9674-ABC2739DDF6D}"/>
              </a:ext>
            </a:extLst>
          </p:cNvPr>
          <p:cNvSpPr/>
          <p:nvPr/>
        </p:nvSpPr>
        <p:spPr>
          <a:xfrm flipH="1" flipV="1">
            <a:off x="2661110" y="2285431"/>
            <a:ext cx="2701919"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Lst>
            <a:ahLst/>
            <a:cxnLst>
              <a:cxn ang="0">
                <a:pos x="connsiteX0" y="connsiteY0"/>
              </a:cxn>
              <a:cxn ang="0">
                <a:pos x="connsiteX1" y="connsiteY1"/>
              </a:cxn>
              <a:cxn ang="0">
                <a:pos x="connsiteX2" y="connsiteY2"/>
              </a:cxn>
            </a:cxnLst>
            <a:rect l="l" t="t" r="r" b="b"/>
            <a:pathLst>
              <a:path w="2516346" h="4648709">
                <a:moveTo>
                  <a:pt x="2516346" y="0"/>
                </a:moveTo>
                <a:lnTo>
                  <a:pt x="2328519" y="3535732"/>
                </a:lnTo>
                <a:lnTo>
                  <a:pt x="0" y="4648709"/>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8498C61-5D10-480A-ACE0-189CABCEA15F}"/>
              </a:ext>
            </a:extLst>
          </p:cNvPr>
          <p:cNvSpPr/>
          <p:nvPr/>
        </p:nvSpPr>
        <p:spPr>
          <a:xfrm>
            <a:off x="3553883" y="6302074"/>
            <a:ext cx="1927395" cy="49592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from other hosts</a:t>
            </a:r>
          </a:p>
        </p:txBody>
      </p:sp>
      <p:sp>
        <p:nvSpPr>
          <p:cNvPr id="6" name="Freeform: Shape 5">
            <a:extLst>
              <a:ext uri="{FF2B5EF4-FFF2-40B4-BE49-F238E27FC236}">
                <a16:creationId xmlns:a16="http://schemas.microsoft.com/office/drawing/2014/main" id="{1F92C0B3-5499-4AD2-8EB3-74DB4EE42E67}"/>
              </a:ext>
            </a:extLst>
          </p:cNvPr>
          <p:cNvSpPr/>
          <p:nvPr/>
        </p:nvSpPr>
        <p:spPr>
          <a:xfrm>
            <a:off x="2743200" y="6212198"/>
            <a:ext cx="818606" cy="275688"/>
          </a:xfrm>
          <a:custGeom>
            <a:avLst/>
            <a:gdLst>
              <a:gd name="connsiteX0" fmla="*/ 818606 w 818606"/>
              <a:gd name="connsiteY0" fmla="*/ 331739 h 331739"/>
              <a:gd name="connsiteX1" fmla="*/ 775063 w 818606"/>
              <a:gd name="connsiteY1" fmla="*/ 323030 h 331739"/>
              <a:gd name="connsiteX2" fmla="*/ 722811 w 818606"/>
              <a:gd name="connsiteY2" fmla="*/ 288196 h 331739"/>
              <a:gd name="connsiteX3" fmla="*/ 670560 w 818606"/>
              <a:gd name="connsiteY3" fmla="*/ 262070 h 331739"/>
              <a:gd name="connsiteX4" fmla="*/ 618309 w 818606"/>
              <a:gd name="connsiteY4" fmla="*/ 244653 h 331739"/>
              <a:gd name="connsiteX5" fmla="*/ 592183 w 818606"/>
              <a:gd name="connsiteY5" fmla="*/ 235944 h 331739"/>
              <a:gd name="connsiteX6" fmla="*/ 539931 w 818606"/>
              <a:gd name="connsiteY6" fmla="*/ 201110 h 331739"/>
              <a:gd name="connsiteX7" fmla="*/ 522514 w 818606"/>
              <a:gd name="connsiteY7" fmla="*/ 174984 h 331739"/>
              <a:gd name="connsiteX8" fmla="*/ 470263 w 818606"/>
              <a:gd name="connsiteY8" fmla="*/ 157567 h 331739"/>
              <a:gd name="connsiteX9" fmla="*/ 418011 w 818606"/>
              <a:gd name="connsiteY9" fmla="*/ 131442 h 331739"/>
              <a:gd name="connsiteX10" fmla="*/ 365760 w 818606"/>
              <a:gd name="connsiteY10" fmla="*/ 105316 h 331739"/>
              <a:gd name="connsiteX11" fmla="*/ 313509 w 818606"/>
              <a:gd name="connsiteY11" fmla="*/ 87899 h 331739"/>
              <a:gd name="connsiteX12" fmla="*/ 269966 w 818606"/>
              <a:gd name="connsiteY12" fmla="*/ 61773 h 331739"/>
              <a:gd name="connsiteX13" fmla="*/ 217714 w 818606"/>
              <a:gd name="connsiteY13" fmla="*/ 26939 h 331739"/>
              <a:gd name="connsiteX14" fmla="*/ 104503 w 818606"/>
              <a:gd name="connsiteY14" fmla="*/ 813 h 331739"/>
              <a:gd name="connsiteX15" fmla="*/ 0 w 818606"/>
              <a:gd name="connsiteY15" fmla="*/ 813 h 33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8606" h="331739">
                <a:moveTo>
                  <a:pt x="818606" y="331739"/>
                </a:moveTo>
                <a:cubicBezTo>
                  <a:pt x="804092" y="328836"/>
                  <a:pt x="788538" y="329155"/>
                  <a:pt x="775063" y="323030"/>
                </a:cubicBezTo>
                <a:cubicBezTo>
                  <a:pt x="756006" y="314368"/>
                  <a:pt x="742670" y="294816"/>
                  <a:pt x="722811" y="288196"/>
                </a:cubicBezTo>
                <a:cubicBezTo>
                  <a:pt x="627520" y="256430"/>
                  <a:pt x="771866" y="307094"/>
                  <a:pt x="670560" y="262070"/>
                </a:cubicBezTo>
                <a:cubicBezTo>
                  <a:pt x="653783" y="254614"/>
                  <a:pt x="635726" y="250459"/>
                  <a:pt x="618309" y="244653"/>
                </a:cubicBezTo>
                <a:cubicBezTo>
                  <a:pt x="609600" y="241750"/>
                  <a:pt x="599821" y="241036"/>
                  <a:pt x="592183" y="235944"/>
                </a:cubicBezTo>
                <a:lnTo>
                  <a:pt x="539931" y="201110"/>
                </a:lnTo>
                <a:cubicBezTo>
                  <a:pt x="534125" y="192401"/>
                  <a:pt x="531390" y="180531"/>
                  <a:pt x="522514" y="174984"/>
                </a:cubicBezTo>
                <a:cubicBezTo>
                  <a:pt x="506946" y="165254"/>
                  <a:pt x="485539" y="167751"/>
                  <a:pt x="470263" y="157567"/>
                </a:cubicBezTo>
                <a:cubicBezTo>
                  <a:pt x="436499" y="135058"/>
                  <a:pt x="454066" y="143460"/>
                  <a:pt x="418011" y="131442"/>
                </a:cubicBezTo>
                <a:cubicBezTo>
                  <a:pt x="390034" y="103463"/>
                  <a:pt x="411617" y="119073"/>
                  <a:pt x="365760" y="105316"/>
                </a:cubicBezTo>
                <a:cubicBezTo>
                  <a:pt x="348175" y="100041"/>
                  <a:pt x="313509" y="87899"/>
                  <a:pt x="313509" y="87899"/>
                </a:cubicBezTo>
                <a:cubicBezTo>
                  <a:pt x="274432" y="48824"/>
                  <a:pt x="320838" y="90035"/>
                  <a:pt x="269966" y="61773"/>
                </a:cubicBezTo>
                <a:cubicBezTo>
                  <a:pt x="251667" y="51607"/>
                  <a:pt x="237573" y="33559"/>
                  <a:pt x="217714" y="26939"/>
                </a:cubicBezTo>
                <a:cubicBezTo>
                  <a:pt x="168742" y="10615"/>
                  <a:pt x="158200" y="3639"/>
                  <a:pt x="104503" y="813"/>
                </a:cubicBezTo>
                <a:cubicBezTo>
                  <a:pt x="69717" y="-1018"/>
                  <a:pt x="34834" y="813"/>
                  <a:pt x="0" y="8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66" idx="3"/>
          </p:cNvCxnSpPr>
          <p:nvPr/>
        </p:nvCxnSpPr>
        <p:spPr>
          <a:xfrm flipH="1">
            <a:off x="2310826"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F73EDCE-AF8F-41B4-9E3B-46B6FACCCAEC}"/>
              </a:ext>
            </a:extLst>
          </p:cNvPr>
          <p:cNvSpPr/>
          <p:nvPr/>
        </p:nvSpPr>
        <p:spPr>
          <a:xfrm>
            <a:off x="8124661" y="2828973"/>
            <a:ext cx="1829215" cy="1173670"/>
          </a:xfrm>
          <a:prstGeom prst="rect">
            <a:avLst/>
          </a:prstGeom>
          <a:solidFill>
            <a:srgbClr val="C00000"/>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INT report collector / analyzer</a:t>
            </a:r>
          </a:p>
          <a:p>
            <a:pPr algn="ctr"/>
            <a:endParaRPr lang="en-US" sz="1400" dirty="0"/>
          </a:p>
          <a:p>
            <a:pPr algn="ctr"/>
            <a:r>
              <a:rPr lang="en-US" sz="1400" dirty="0"/>
              <a:t>(optional,</a:t>
            </a:r>
          </a:p>
          <a:p>
            <a:pPr algn="ctr"/>
            <a:r>
              <a:rPr lang="en-US" sz="1400" dirty="0"/>
              <a:t>e.g. Intel Deep Insight)</a:t>
            </a:r>
          </a:p>
        </p:txBody>
      </p: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1FD0C593-922A-4B65-8F13-4DCB35B8C001}"/>
              </a:ext>
            </a:extLst>
          </p:cNvPr>
          <p:cNvSpPr/>
          <p:nvPr/>
        </p:nvSpPr>
        <p:spPr>
          <a:xfrm>
            <a:off x="2228850" y="3984171"/>
            <a:ext cx="6204919" cy="2842324"/>
          </a:xfrm>
          <a:custGeom>
            <a:avLst/>
            <a:gdLst>
              <a:gd name="connsiteX0" fmla="*/ 0 w 6204919"/>
              <a:gd name="connsiteY0" fmla="*/ 2800350 h 2842324"/>
              <a:gd name="connsiteX1" fmla="*/ 65314 w 6204919"/>
              <a:gd name="connsiteY1" fmla="*/ 2792186 h 2842324"/>
              <a:gd name="connsiteX2" fmla="*/ 302079 w 6204919"/>
              <a:gd name="connsiteY2" fmla="*/ 2775858 h 2842324"/>
              <a:gd name="connsiteX3" fmla="*/ 898071 w 6204919"/>
              <a:gd name="connsiteY3" fmla="*/ 2784022 h 2842324"/>
              <a:gd name="connsiteX4" fmla="*/ 1118507 w 6204919"/>
              <a:gd name="connsiteY4" fmla="*/ 2800350 h 2842324"/>
              <a:gd name="connsiteX5" fmla="*/ 1298121 w 6204919"/>
              <a:gd name="connsiteY5" fmla="*/ 2808515 h 2842324"/>
              <a:gd name="connsiteX6" fmla="*/ 1804307 w 6204919"/>
              <a:gd name="connsiteY6" fmla="*/ 2824843 h 2842324"/>
              <a:gd name="connsiteX7" fmla="*/ 2196193 w 6204919"/>
              <a:gd name="connsiteY7" fmla="*/ 2833008 h 2842324"/>
              <a:gd name="connsiteX8" fmla="*/ 2261507 w 6204919"/>
              <a:gd name="connsiteY8" fmla="*/ 2841172 h 2842324"/>
              <a:gd name="connsiteX9" fmla="*/ 3216729 w 6204919"/>
              <a:gd name="connsiteY9" fmla="*/ 2824843 h 2842324"/>
              <a:gd name="connsiteX10" fmla="*/ 3257550 w 6204919"/>
              <a:gd name="connsiteY10" fmla="*/ 2816679 h 2842324"/>
              <a:gd name="connsiteX11" fmla="*/ 3502479 w 6204919"/>
              <a:gd name="connsiteY11" fmla="*/ 2800350 h 2842324"/>
              <a:gd name="connsiteX12" fmla="*/ 3600450 w 6204919"/>
              <a:gd name="connsiteY12" fmla="*/ 2792186 h 2842324"/>
              <a:gd name="connsiteX13" fmla="*/ 3722914 w 6204919"/>
              <a:gd name="connsiteY13" fmla="*/ 2784022 h 2842324"/>
              <a:gd name="connsiteX14" fmla="*/ 3837214 w 6204919"/>
              <a:gd name="connsiteY14" fmla="*/ 2767693 h 2842324"/>
              <a:gd name="connsiteX15" fmla="*/ 3976007 w 6204919"/>
              <a:gd name="connsiteY15" fmla="*/ 2743200 h 2842324"/>
              <a:gd name="connsiteX16" fmla="*/ 4073979 w 6204919"/>
              <a:gd name="connsiteY16" fmla="*/ 2710543 h 2842324"/>
              <a:gd name="connsiteX17" fmla="*/ 4098471 w 6204919"/>
              <a:gd name="connsiteY17" fmla="*/ 2702379 h 2842324"/>
              <a:gd name="connsiteX18" fmla="*/ 4180114 w 6204919"/>
              <a:gd name="connsiteY18" fmla="*/ 2669722 h 2842324"/>
              <a:gd name="connsiteX19" fmla="*/ 4245429 w 6204919"/>
              <a:gd name="connsiteY19" fmla="*/ 2645229 h 2842324"/>
              <a:gd name="connsiteX20" fmla="*/ 4318907 w 6204919"/>
              <a:gd name="connsiteY20" fmla="*/ 2628900 h 2842324"/>
              <a:gd name="connsiteX21" fmla="*/ 4359729 w 6204919"/>
              <a:gd name="connsiteY21" fmla="*/ 2612572 h 2842324"/>
              <a:gd name="connsiteX22" fmla="*/ 4400550 w 6204919"/>
              <a:gd name="connsiteY22" fmla="*/ 2604408 h 2842324"/>
              <a:gd name="connsiteX23" fmla="*/ 4425043 w 6204919"/>
              <a:gd name="connsiteY23" fmla="*/ 2596243 h 2842324"/>
              <a:gd name="connsiteX24" fmla="*/ 4490357 w 6204919"/>
              <a:gd name="connsiteY24" fmla="*/ 2579915 h 2842324"/>
              <a:gd name="connsiteX25" fmla="*/ 4523014 w 6204919"/>
              <a:gd name="connsiteY25" fmla="*/ 2563586 h 2842324"/>
              <a:gd name="connsiteX26" fmla="*/ 4612821 w 6204919"/>
              <a:gd name="connsiteY26" fmla="*/ 2547258 h 2842324"/>
              <a:gd name="connsiteX27" fmla="*/ 4669971 w 6204919"/>
              <a:gd name="connsiteY27" fmla="*/ 2522765 h 2842324"/>
              <a:gd name="connsiteX28" fmla="*/ 4702629 w 6204919"/>
              <a:gd name="connsiteY28" fmla="*/ 2506436 h 2842324"/>
              <a:gd name="connsiteX29" fmla="*/ 4751614 w 6204919"/>
              <a:gd name="connsiteY29" fmla="*/ 2490108 h 2842324"/>
              <a:gd name="connsiteX30" fmla="*/ 4784271 w 6204919"/>
              <a:gd name="connsiteY30" fmla="*/ 2465615 h 2842324"/>
              <a:gd name="connsiteX31" fmla="*/ 4906736 w 6204919"/>
              <a:gd name="connsiteY31" fmla="*/ 2383972 h 2842324"/>
              <a:gd name="connsiteX32" fmla="*/ 4955721 w 6204919"/>
              <a:gd name="connsiteY32" fmla="*/ 2343150 h 2842324"/>
              <a:gd name="connsiteX33" fmla="*/ 4980214 w 6204919"/>
              <a:gd name="connsiteY33" fmla="*/ 2326822 h 2842324"/>
              <a:gd name="connsiteX34" fmla="*/ 5012871 w 6204919"/>
              <a:gd name="connsiteY34" fmla="*/ 2286000 h 2842324"/>
              <a:gd name="connsiteX35" fmla="*/ 5037364 w 6204919"/>
              <a:gd name="connsiteY35" fmla="*/ 2269672 h 2842324"/>
              <a:gd name="connsiteX36" fmla="*/ 5061857 w 6204919"/>
              <a:gd name="connsiteY36" fmla="*/ 2245179 h 2842324"/>
              <a:gd name="connsiteX37" fmla="*/ 5094514 w 6204919"/>
              <a:gd name="connsiteY37" fmla="*/ 2220686 h 2842324"/>
              <a:gd name="connsiteX38" fmla="*/ 5151664 w 6204919"/>
              <a:gd name="connsiteY38" fmla="*/ 2163536 h 2842324"/>
              <a:gd name="connsiteX39" fmla="*/ 5200650 w 6204919"/>
              <a:gd name="connsiteY39" fmla="*/ 2114550 h 2842324"/>
              <a:gd name="connsiteX40" fmla="*/ 5225143 w 6204919"/>
              <a:gd name="connsiteY40" fmla="*/ 2081893 h 2842324"/>
              <a:gd name="connsiteX41" fmla="*/ 5249636 w 6204919"/>
              <a:gd name="connsiteY41" fmla="*/ 2065565 h 2842324"/>
              <a:gd name="connsiteX42" fmla="*/ 5282293 w 6204919"/>
              <a:gd name="connsiteY42" fmla="*/ 2041072 h 2842324"/>
              <a:gd name="connsiteX43" fmla="*/ 5323114 w 6204919"/>
              <a:gd name="connsiteY43" fmla="*/ 1992086 h 2842324"/>
              <a:gd name="connsiteX44" fmla="*/ 5355771 w 6204919"/>
              <a:gd name="connsiteY44" fmla="*/ 1967593 h 2842324"/>
              <a:gd name="connsiteX45" fmla="*/ 5372100 w 6204919"/>
              <a:gd name="connsiteY45" fmla="*/ 1943100 h 2842324"/>
              <a:gd name="connsiteX46" fmla="*/ 5396593 w 6204919"/>
              <a:gd name="connsiteY46" fmla="*/ 1918608 h 2842324"/>
              <a:gd name="connsiteX47" fmla="*/ 5429250 w 6204919"/>
              <a:gd name="connsiteY47" fmla="*/ 1869622 h 2842324"/>
              <a:gd name="connsiteX48" fmla="*/ 5445579 w 6204919"/>
              <a:gd name="connsiteY48" fmla="*/ 1845129 h 2842324"/>
              <a:gd name="connsiteX49" fmla="*/ 5486400 w 6204919"/>
              <a:gd name="connsiteY49" fmla="*/ 1796143 h 2842324"/>
              <a:gd name="connsiteX50" fmla="*/ 5519057 w 6204919"/>
              <a:gd name="connsiteY50" fmla="*/ 1763486 h 2842324"/>
              <a:gd name="connsiteX51" fmla="*/ 5535386 w 6204919"/>
              <a:gd name="connsiteY51" fmla="*/ 1730829 h 2842324"/>
              <a:gd name="connsiteX52" fmla="*/ 5559879 w 6204919"/>
              <a:gd name="connsiteY52" fmla="*/ 1698172 h 2842324"/>
              <a:gd name="connsiteX53" fmla="*/ 5576207 w 6204919"/>
              <a:gd name="connsiteY53" fmla="*/ 1665515 h 2842324"/>
              <a:gd name="connsiteX54" fmla="*/ 5584371 w 6204919"/>
              <a:gd name="connsiteY54" fmla="*/ 1641022 h 2842324"/>
              <a:gd name="connsiteX55" fmla="*/ 5608864 w 6204919"/>
              <a:gd name="connsiteY55" fmla="*/ 1616529 h 2842324"/>
              <a:gd name="connsiteX56" fmla="*/ 5625193 w 6204919"/>
              <a:gd name="connsiteY56" fmla="*/ 1583872 h 2842324"/>
              <a:gd name="connsiteX57" fmla="*/ 5641521 w 6204919"/>
              <a:gd name="connsiteY57" fmla="*/ 1559379 h 2842324"/>
              <a:gd name="connsiteX58" fmla="*/ 5731329 w 6204919"/>
              <a:gd name="connsiteY58" fmla="*/ 1428750 h 2842324"/>
              <a:gd name="connsiteX59" fmla="*/ 5788479 w 6204919"/>
              <a:gd name="connsiteY59" fmla="*/ 1330779 h 2842324"/>
              <a:gd name="connsiteX60" fmla="*/ 5788479 w 6204919"/>
              <a:gd name="connsiteY60" fmla="*/ 1330779 h 2842324"/>
              <a:gd name="connsiteX61" fmla="*/ 5804807 w 6204919"/>
              <a:gd name="connsiteY61" fmla="*/ 1298122 h 2842324"/>
              <a:gd name="connsiteX62" fmla="*/ 5829300 w 6204919"/>
              <a:gd name="connsiteY62" fmla="*/ 1273629 h 2842324"/>
              <a:gd name="connsiteX63" fmla="*/ 5845629 w 6204919"/>
              <a:gd name="connsiteY63" fmla="*/ 1240972 h 2842324"/>
              <a:gd name="connsiteX64" fmla="*/ 5861957 w 6204919"/>
              <a:gd name="connsiteY64" fmla="*/ 1216479 h 2842324"/>
              <a:gd name="connsiteX65" fmla="*/ 5870121 w 6204919"/>
              <a:gd name="connsiteY65" fmla="*/ 1191986 h 2842324"/>
              <a:gd name="connsiteX66" fmla="*/ 5902779 w 6204919"/>
              <a:gd name="connsiteY66" fmla="*/ 1143000 h 2842324"/>
              <a:gd name="connsiteX67" fmla="*/ 5910943 w 6204919"/>
              <a:gd name="connsiteY67" fmla="*/ 1102179 h 2842324"/>
              <a:gd name="connsiteX68" fmla="*/ 5927271 w 6204919"/>
              <a:gd name="connsiteY68" fmla="*/ 1077686 h 2842324"/>
              <a:gd name="connsiteX69" fmla="*/ 5935436 w 6204919"/>
              <a:gd name="connsiteY69" fmla="*/ 1053193 h 2842324"/>
              <a:gd name="connsiteX70" fmla="*/ 5968093 w 6204919"/>
              <a:gd name="connsiteY70" fmla="*/ 979715 h 2842324"/>
              <a:gd name="connsiteX71" fmla="*/ 5984421 w 6204919"/>
              <a:gd name="connsiteY71" fmla="*/ 922565 h 2842324"/>
              <a:gd name="connsiteX72" fmla="*/ 6000750 w 6204919"/>
              <a:gd name="connsiteY72" fmla="*/ 873579 h 2842324"/>
              <a:gd name="connsiteX73" fmla="*/ 6008914 w 6204919"/>
              <a:gd name="connsiteY73" fmla="*/ 840922 h 2842324"/>
              <a:gd name="connsiteX74" fmla="*/ 6025243 w 6204919"/>
              <a:gd name="connsiteY74" fmla="*/ 808265 h 2842324"/>
              <a:gd name="connsiteX75" fmla="*/ 6033407 w 6204919"/>
              <a:gd name="connsiteY75" fmla="*/ 775608 h 2842324"/>
              <a:gd name="connsiteX76" fmla="*/ 6041571 w 6204919"/>
              <a:gd name="connsiteY76" fmla="*/ 734786 h 2842324"/>
              <a:gd name="connsiteX77" fmla="*/ 6057900 w 6204919"/>
              <a:gd name="connsiteY77" fmla="*/ 669472 h 2842324"/>
              <a:gd name="connsiteX78" fmla="*/ 6074229 w 6204919"/>
              <a:gd name="connsiteY78" fmla="*/ 644979 h 2842324"/>
              <a:gd name="connsiteX79" fmla="*/ 6115050 w 6204919"/>
              <a:gd name="connsiteY79" fmla="*/ 449036 h 2842324"/>
              <a:gd name="connsiteX80" fmla="*/ 6131379 w 6204919"/>
              <a:gd name="connsiteY80" fmla="*/ 400050 h 2842324"/>
              <a:gd name="connsiteX81" fmla="*/ 6139543 w 6204919"/>
              <a:gd name="connsiteY81" fmla="*/ 342900 h 2842324"/>
              <a:gd name="connsiteX82" fmla="*/ 6147707 w 6204919"/>
              <a:gd name="connsiteY82" fmla="*/ 318408 h 2842324"/>
              <a:gd name="connsiteX83" fmla="*/ 6155871 w 6204919"/>
              <a:gd name="connsiteY83" fmla="*/ 253093 h 2842324"/>
              <a:gd name="connsiteX84" fmla="*/ 6172200 w 6204919"/>
              <a:gd name="connsiteY84" fmla="*/ 204108 h 2842324"/>
              <a:gd name="connsiteX85" fmla="*/ 6180364 w 6204919"/>
              <a:gd name="connsiteY85" fmla="*/ 155122 h 2842324"/>
              <a:gd name="connsiteX86" fmla="*/ 6188529 w 6204919"/>
              <a:gd name="connsiteY86" fmla="*/ 114300 h 2842324"/>
              <a:gd name="connsiteX87" fmla="*/ 6196693 w 6204919"/>
              <a:gd name="connsiteY87" fmla="*/ 48986 h 2842324"/>
              <a:gd name="connsiteX88" fmla="*/ 6204857 w 6204919"/>
              <a:gd name="connsiteY88" fmla="*/ 0 h 284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204919" h="2842324">
                <a:moveTo>
                  <a:pt x="0" y="2800350"/>
                </a:moveTo>
                <a:cubicBezTo>
                  <a:pt x="21771" y="2797629"/>
                  <a:pt x="43419" y="2793599"/>
                  <a:pt x="65314" y="2792186"/>
                </a:cubicBezTo>
                <a:cubicBezTo>
                  <a:pt x="311711" y="2776290"/>
                  <a:pt x="180175" y="2796174"/>
                  <a:pt x="302079" y="2775858"/>
                </a:cubicBezTo>
                <a:lnTo>
                  <a:pt x="898071" y="2784022"/>
                </a:lnTo>
                <a:cubicBezTo>
                  <a:pt x="981964" y="2785929"/>
                  <a:pt x="1036851" y="2795547"/>
                  <a:pt x="1118507" y="2800350"/>
                </a:cubicBezTo>
                <a:cubicBezTo>
                  <a:pt x="1178337" y="2803869"/>
                  <a:pt x="1238250" y="2805793"/>
                  <a:pt x="1298121" y="2808515"/>
                </a:cubicBezTo>
                <a:cubicBezTo>
                  <a:pt x="1509998" y="2834998"/>
                  <a:pt x="1336710" y="2815674"/>
                  <a:pt x="1804307" y="2824843"/>
                </a:cubicBezTo>
                <a:lnTo>
                  <a:pt x="2196193" y="2833008"/>
                </a:lnTo>
                <a:cubicBezTo>
                  <a:pt x="2217964" y="2835729"/>
                  <a:pt x="2239566" y="2841172"/>
                  <a:pt x="2261507" y="2841172"/>
                </a:cubicBezTo>
                <a:cubicBezTo>
                  <a:pt x="2992203" y="2841172"/>
                  <a:pt x="2833585" y="2848792"/>
                  <a:pt x="3216729" y="2824843"/>
                </a:cubicBezTo>
                <a:cubicBezTo>
                  <a:pt x="3230336" y="2822122"/>
                  <a:pt x="3243769" y="2818300"/>
                  <a:pt x="3257550" y="2816679"/>
                </a:cubicBezTo>
                <a:cubicBezTo>
                  <a:pt x="3331708" y="2807955"/>
                  <a:pt x="3431651" y="2805072"/>
                  <a:pt x="3502479" y="2800350"/>
                </a:cubicBezTo>
                <a:cubicBezTo>
                  <a:pt x="3535177" y="2798170"/>
                  <a:pt x="3567769" y="2794607"/>
                  <a:pt x="3600450" y="2792186"/>
                </a:cubicBezTo>
                <a:lnTo>
                  <a:pt x="3722914" y="2784022"/>
                </a:lnTo>
                <a:cubicBezTo>
                  <a:pt x="3761014" y="2778579"/>
                  <a:pt x="3799296" y="2774287"/>
                  <a:pt x="3837214" y="2767693"/>
                </a:cubicBezTo>
                <a:cubicBezTo>
                  <a:pt x="4025846" y="2734888"/>
                  <a:pt x="3803828" y="2764724"/>
                  <a:pt x="3976007" y="2743200"/>
                </a:cubicBezTo>
                <a:lnTo>
                  <a:pt x="4073979" y="2710543"/>
                </a:lnTo>
                <a:lnTo>
                  <a:pt x="4098471" y="2702379"/>
                </a:lnTo>
                <a:cubicBezTo>
                  <a:pt x="4144160" y="2671919"/>
                  <a:pt x="4104017" y="2695087"/>
                  <a:pt x="4180114" y="2669722"/>
                </a:cubicBezTo>
                <a:cubicBezTo>
                  <a:pt x="4202173" y="2662369"/>
                  <a:pt x="4223370" y="2652582"/>
                  <a:pt x="4245429" y="2645229"/>
                </a:cubicBezTo>
                <a:cubicBezTo>
                  <a:pt x="4301938" y="2626393"/>
                  <a:pt x="4254234" y="2648302"/>
                  <a:pt x="4318907" y="2628900"/>
                </a:cubicBezTo>
                <a:cubicBezTo>
                  <a:pt x="4332944" y="2624689"/>
                  <a:pt x="4345692" y="2616783"/>
                  <a:pt x="4359729" y="2612572"/>
                </a:cubicBezTo>
                <a:cubicBezTo>
                  <a:pt x="4373020" y="2608585"/>
                  <a:pt x="4387088" y="2607774"/>
                  <a:pt x="4400550" y="2604408"/>
                </a:cubicBezTo>
                <a:cubicBezTo>
                  <a:pt x="4408899" y="2602321"/>
                  <a:pt x="4416740" y="2598507"/>
                  <a:pt x="4425043" y="2596243"/>
                </a:cubicBezTo>
                <a:cubicBezTo>
                  <a:pt x="4446694" y="2590338"/>
                  <a:pt x="4468586" y="2585358"/>
                  <a:pt x="4490357" y="2579915"/>
                </a:cubicBezTo>
                <a:cubicBezTo>
                  <a:pt x="4501243" y="2574472"/>
                  <a:pt x="4511272" y="2566788"/>
                  <a:pt x="4523014" y="2563586"/>
                </a:cubicBezTo>
                <a:cubicBezTo>
                  <a:pt x="4578752" y="2548385"/>
                  <a:pt x="4568795" y="2563267"/>
                  <a:pt x="4612821" y="2547258"/>
                </a:cubicBezTo>
                <a:cubicBezTo>
                  <a:pt x="4632299" y="2540175"/>
                  <a:pt x="4651103" y="2531341"/>
                  <a:pt x="4669971" y="2522765"/>
                </a:cubicBezTo>
                <a:cubicBezTo>
                  <a:pt x="4681051" y="2517729"/>
                  <a:pt x="4691329" y="2510956"/>
                  <a:pt x="4702629" y="2506436"/>
                </a:cubicBezTo>
                <a:cubicBezTo>
                  <a:pt x="4718610" y="2500044"/>
                  <a:pt x="4735286" y="2495551"/>
                  <a:pt x="4751614" y="2490108"/>
                </a:cubicBezTo>
                <a:cubicBezTo>
                  <a:pt x="4762500" y="2481944"/>
                  <a:pt x="4772949" y="2473163"/>
                  <a:pt x="4784271" y="2465615"/>
                </a:cubicBezTo>
                <a:cubicBezTo>
                  <a:pt x="4845129" y="2425043"/>
                  <a:pt x="4829780" y="2448104"/>
                  <a:pt x="4906736" y="2383972"/>
                </a:cubicBezTo>
                <a:cubicBezTo>
                  <a:pt x="4923064" y="2370365"/>
                  <a:pt x="4938943" y="2356199"/>
                  <a:pt x="4955721" y="2343150"/>
                </a:cubicBezTo>
                <a:cubicBezTo>
                  <a:pt x="4963466" y="2337126"/>
                  <a:pt x="4973276" y="2333760"/>
                  <a:pt x="4980214" y="2326822"/>
                </a:cubicBezTo>
                <a:cubicBezTo>
                  <a:pt x="4992536" y="2314500"/>
                  <a:pt x="5000549" y="2298322"/>
                  <a:pt x="5012871" y="2286000"/>
                </a:cubicBezTo>
                <a:cubicBezTo>
                  <a:pt x="5019809" y="2279062"/>
                  <a:pt x="5029826" y="2275954"/>
                  <a:pt x="5037364" y="2269672"/>
                </a:cubicBezTo>
                <a:cubicBezTo>
                  <a:pt x="5046234" y="2262280"/>
                  <a:pt x="5053091" y="2252693"/>
                  <a:pt x="5061857" y="2245179"/>
                </a:cubicBezTo>
                <a:cubicBezTo>
                  <a:pt x="5072188" y="2236324"/>
                  <a:pt x="5084446" y="2229839"/>
                  <a:pt x="5094514" y="2220686"/>
                </a:cubicBezTo>
                <a:cubicBezTo>
                  <a:pt x="5114449" y="2202564"/>
                  <a:pt x="5132614" y="2182586"/>
                  <a:pt x="5151664" y="2163536"/>
                </a:cubicBezTo>
                <a:cubicBezTo>
                  <a:pt x="5167993" y="2147207"/>
                  <a:pt x="5186795" y="2133024"/>
                  <a:pt x="5200650" y="2114550"/>
                </a:cubicBezTo>
                <a:cubicBezTo>
                  <a:pt x="5208814" y="2103664"/>
                  <a:pt x="5215521" y="2091515"/>
                  <a:pt x="5225143" y="2081893"/>
                </a:cubicBezTo>
                <a:cubicBezTo>
                  <a:pt x="5232081" y="2074955"/>
                  <a:pt x="5241651" y="2071268"/>
                  <a:pt x="5249636" y="2065565"/>
                </a:cubicBezTo>
                <a:cubicBezTo>
                  <a:pt x="5260709" y="2057656"/>
                  <a:pt x="5271962" y="2049927"/>
                  <a:pt x="5282293" y="2041072"/>
                </a:cubicBezTo>
                <a:cubicBezTo>
                  <a:pt x="5375918" y="1960821"/>
                  <a:pt x="5247527" y="2067674"/>
                  <a:pt x="5323114" y="1992086"/>
                </a:cubicBezTo>
                <a:cubicBezTo>
                  <a:pt x="5332736" y="1982464"/>
                  <a:pt x="5346149" y="1977215"/>
                  <a:pt x="5355771" y="1967593"/>
                </a:cubicBezTo>
                <a:cubicBezTo>
                  <a:pt x="5362709" y="1960655"/>
                  <a:pt x="5365818" y="1950638"/>
                  <a:pt x="5372100" y="1943100"/>
                </a:cubicBezTo>
                <a:cubicBezTo>
                  <a:pt x="5379492" y="1934230"/>
                  <a:pt x="5389504" y="1927722"/>
                  <a:pt x="5396593" y="1918608"/>
                </a:cubicBezTo>
                <a:cubicBezTo>
                  <a:pt x="5408641" y="1903117"/>
                  <a:pt x="5418364" y="1885951"/>
                  <a:pt x="5429250" y="1869622"/>
                </a:cubicBezTo>
                <a:cubicBezTo>
                  <a:pt x="5434693" y="1861458"/>
                  <a:pt x="5438641" y="1852068"/>
                  <a:pt x="5445579" y="1845129"/>
                </a:cubicBezTo>
                <a:cubicBezTo>
                  <a:pt x="5530520" y="1760184"/>
                  <a:pt x="5418189" y="1875721"/>
                  <a:pt x="5486400" y="1796143"/>
                </a:cubicBezTo>
                <a:cubicBezTo>
                  <a:pt x="5496419" y="1784455"/>
                  <a:pt x="5509820" y="1775802"/>
                  <a:pt x="5519057" y="1763486"/>
                </a:cubicBezTo>
                <a:cubicBezTo>
                  <a:pt x="5526359" y="1753750"/>
                  <a:pt x="5528935" y="1741150"/>
                  <a:pt x="5535386" y="1730829"/>
                </a:cubicBezTo>
                <a:cubicBezTo>
                  <a:pt x="5542598" y="1719290"/>
                  <a:pt x="5552667" y="1709711"/>
                  <a:pt x="5559879" y="1698172"/>
                </a:cubicBezTo>
                <a:cubicBezTo>
                  <a:pt x="5566329" y="1687851"/>
                  <a:pt x="5571413" y="1676701"/>
                  <a:pt x="5576207" y="1665515"/>
                </a:cubicBezTo>
                <a:cubicBezTo>
                  <a:pt x="5579597" y="1657605"/>
                  <a:pt x="5579597" y="1648183"/>
                  <a:pt x="5584371" y="1641022"/>
                </a:cubicBezTo>
                <a:cubicBezTo>
                  <a:pt x="5590776" y="1631415"/>
                  <a:pt x="5602153" y="1625924"/>
                  <a:pt x="5608864" y="1616529"/>
                </a:cubicBezTo>
                <a:cubicBezTo>
                  <a:pt x="5615938" y="1606625"/>
                  <a:pt x="5619155" y="1594439"/>
                  <a:pt x="5625193" y="1583872"/>
                </a:cubicBezTo>
                <a:cubicBezTo>
                  <a:pt x="5630061" y="1575353"/>
                  <a:pt x="5636215" y="1567633"/>
                  <a:pt x="5641521" y="1559379"/>
                </a:cubicBezTo>
                <a:cubicBezTo>
                  <a:pt x="5711478" y="1450556"/>
                  <a:pt x="5674810" y="1499398"/>
                  <a:pt x="5731329" y="1428750"/>
                </a:cubicBezTo>
                <a:cubicBezTo>
                  <a:pt x="5748802" y="1376332"/>
                  <a:pt x="5734719" y="1411418"/>
                  <a:pt x="5788479" y="1330779"/>
                </a:cubicBezTo>
                <a:lnTo>
                  <a:pt x="5788479" y="1330779"/>
                </a:lnTo>
                <a:cubicBezTo>
                  <a:pt x="5793922" y="1319893"/>
                  <a:pt x="5797733" y="1308026"/>
                  <a:pt x="5804807" y="1298122"/>
                </a:cubicBezTo>
                <a:cubicBezTo>
                  <a:pt x="5811518" y="1288727"/>
                  <a:pt x="5822589" y="1283024"/>
                  <a:pt x="5829300" y="1273629"/>
                </a:cubicBezTo>
                <a:cubicBezTo>
                  <a:pt x="5836374" y="1263725"/>
                  <a:pt x="5839591" y="1251539"/>
                  <a:pt x="5845629" y="1240972"/>
                </a:cubicBezTo>
                <a:cubicBezTo>
                  <a:pt x="5850497" y="1232453"/>
                  <a:pt x="5857569" y="1225255"/>
                  <a:pt x="5861957" y="1216479"/>
                </a:cubicBezTo>
                <a:cubicBezTo>
                  <a:pt x="5865806" y="1208782"/>
                  <a:pt x="5865942" y="1199509"/>
                  <a:pt x="5870121" y="1191986"/>
                </a:cubicBezTo>
                <a:cubicBezTo>
                  <a:pt x="5879652" y="1174831"/>
                  <a:pt x="5902779" y="1143000"/>
                  <a:pt x="5902779" y="1143000"/>
                </a:cubicBezTo>
                <a:cubicBezTo>
                  <a:pt x="5905500" y="1129393"/>
                  <a:pt x="5906071" y="1115172"/>
                  <a:pt x="5910943" y="1102179"/>
                </a:cubicBezTo>
                <a:cubicBezTo>
                  <a:pt x="5914388" y="1092992"/>
                  <a:pt x="5922883" y="1086462"/>
                  <a:pt x="5927271" y="1077686"/>
                </a:cubicBezTo>
                <a:cubicBezTo>
                  <a:pt x="5931120" y="1069989"/>
                  <a:pt x="5932046" y="1061103"/>
                  <a:pt x="5935436" y="1053193"/>
                </a:cubicBezTo>
                <a:cubicBezTo>
                  <a:pt x="5956768" y="1003418"/>
                  <a:pt x="5949110" y="1036664"/>
                  <a:pt x="5968093" y="979715"/>
                </a:cubicBezTo>
                <a:cubicBezTo>
                  <a:pt x="5974358" y="960919"/>
                  <a:pt x="5978595" y="941501"/>
                  <a:pt x="5984421" y="922565"/>
                </a:cubicBezTo>
                <a:cubicBezTo>
                  <a:pt x="5989483" y="906114"/>
                  <a:pt x="5996576" y="890277"/>
                  <a:pt x="6000750" y="873579"/>
                </a:cubicBezTo>
                <a:cubicBezTo>
                  <a:pt x="6003471" y="862693"/>
                  <a:pt x="6004974" y="851428"/>
                  <a:pt x="6008914" y="840922"/>
                </a:cubicBezTo>
                <a:cubicBezTo>
                  <a:pt x="6013187" y="829526"/>
                  <a:pt x="6019800" y="819151"/>
                  <a:pt x="6025243" y="808265"/>
                </a:cubicBezTo>
                <a:cubicBezTo>
                  <a:pt x="6027964" y="797379"/>
                  <a:pt x="6030973" y="786561"/>
                  <a:pt x="6033407" y="775608"/>
                </a:cubicBezTo>
                <a:cubicBezTo>
                  <a:pt x="6036417" y="762062"/>
                  <a:pt x="6038451" y="748307"/>
                  <a:pt x="6041571" y="734786"/>
                </a:cubicBezTo>
                <a:cubicBezTo>
                  <a:pt x="6046617" y="712919"/>
                  <a:pt x="6045452" y="688144"/>
                  <a:pt x="6057900" y="669472"/>
                </a:cubicBezTo>
                <a:lnTo>
                  <a:pt x="6074229" y="644979"/>
                </a:lnTo>
                <a:cubicBezTo>
                  <a:pt x="6087653" y="564431"/>
                  <a:pt x="6087863" y="557782"/>
                  <a:pt x="6115050" y="449036"/>
                </a:cubicBezTo>
                <a:cubicBezTo>
                  <a:pt x="6119225" y="432338"/>
                  <a:pt x="6131379" y="400050"/>
                  <a:pt x="6131379" y="400050"/>
                </a:cubicBezTo>
                <a:cubicBezTo>
                  <a:pt x="6134100" y="381000"/>
                  <a:pt x="6135769" y="361770"/>
                  <a:pt x="6139543" y="342900"/>
                </a:cubicBezTo>
                <a:cubicBezTo>
                  <a:pt x="6141231" y="334461"/>
                  <a:pt x="6146168" y="326875"/>
                  <a:pt x="6147707" y="318408"/>
                </a:cubicBezTo>
                <a:cubicBezTo>
                  <a:pt x="6151632" y="296821"/>
                  <a:pt x="6151274" y="274547"/>
                  <a:pt x="6155871" y="253093"/>
                </a:cubicBezTo>
                <a:cubicBezTo>
                  <a:pt x="6159477" y="236263"/>
                  <a:pt x="6172200" y="204108"/>
                  <a:pt x="6172200" y="204108"/>
                </a:cubicBezTo>
                <a:cubicBezTo>
                  <a:pt x="6174921" y="187779"/>
                  <a:pt x="6177403" y="171409"/>
                  <a:pt x="6180364" y="155122"/>
                </a:cubicBezTo>
                <a:cubicBezTo>
                  <a:pt x="6182846" y="141469"/>
                  <a:pt x="6186419" y="128015"/>
                  <a:pt x="6188529" y="114300"/>
                </a:cubicBezTo>
                <a:cubicBezTo>
                  <a:pt x="6191865" y="92614"/>
                  <a:pt x="6193086" y="70628"/>
                  <a:pt x="6196693" y="48986"/>
                </a:cubicBezTo>
                <a:cubicBezTo>
                  <a:pt x="6206177" y="-7920"/>
                  <a:pt x="6204857" y="36751"/>
                  <a:pt x="6204857" y="0"/>
                </a:cubicBezTo>
              </a:path>
            </a:pathLst>
          </a:custGeom>
          <a:noFill/>
          <a:ln w="25400">
            <a:prstDash val="solid"/>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34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3250682"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953938"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1" name="Rectangle 10">
            <a:extLst>
              <a:ext uri="{FF2B5EF4-FFF2-40B4-BE49-F238E27FC236}">
                <a16:creationId xmlns:a16="http://schemas.microsoft.com/office/drawing/2014/main" id="{29CD3585-A336-47CB-BF82-7564F1A28C93}"/>
              </a:ext>
            </a:extLst>
          </p:cNvPr>
          <p:cNvSpPr/>
          <p:nvPr/>
        </p:nvSpPr>
        <p:spPr>
          <a:xfrm>
            <a:off x="1962662" y="1848056"/>
            <a:ext cx="914400" cy="439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t>
            </a:r>
          </a:p>
        </p:txBody>
      </p:sp>
      <p:sp>
        <p:nvSpPr>
          <p:cNvPr id="12" name="Rectangle 11">
            <a:extLst>
              <a:ext uri="{FF2B5EF4-FFF2-40B4-BE49-F238E27FC236}">
                <a16:creationId xmlns:a16="http://schemas.microsoft.com/office/drawing/2014/main" id="{C00DF30B-237F-4777-8662-8CA56BB625F0}"/>
              </a:ext>
            </a:extLst>
          </p:cNvPr>
          <p:cNvSpPr/>
          <p:nvPr/>
        </p:nvSpPr>
        <p:spPr>
          <a:xfrm>
            <a:off x="2877062"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sp>
        <p:nvSpPr>
          <p:cNvPr id="24" name="Rectangle 23">
            <a:extLst>
              <a:ext uri="{FF2B5EF4-FFF2-40B4-BE49-F238E27FC236}">
                <a16:creationId xmlns:a16="http://schemas.microsoft.com/office/drawing/2014/main" id="{73618969-7046-4635-81A6-24E8E4D92223}"/>
              </a:ext>
            </a:extLst>
          </p:cNvPr>
          <p:cNvSpPr/>
          <p:nvPr/>
        </p:nvSpPr>
        <p:spPr>
          <a:xfrm>
            <a:off x="1048262"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1048262"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1032909"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2956033"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1042489"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sp>
        <p:nvSpPr>
          <p:cNvPr id="66" name="Rectangle 65">
            <a:extLst>
              <a:ext uri="{FF2B5EF4-FFF2-40B4-BE49-F238E27FC236}">
                <a16:creationId xmlns:a16="http://schemas.microsoft.com/office/drawing/2014/main" id="{E13481A0-B3E3-46BF-AE59-C38DFD9BB2A8}"/>
              </a:ext>
            </a:extLst>
          </p:cNvPr>
          <p:cNvSpPr/>
          <p:nvPr/>
        </p:nvSpPr>
        <p:spPr>
          <a:xfrm>
            <a:off x="1042489"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2" name="Straight Connector 71">
            <a:extLst>
              <a:ext uri="{FF2B5EF4-FFF2-40B4-BE49-F238E27FC236}">
                <a16:creationId xmlns:a16="http://schemas.microsoft.com/office/drawing/2014/main" id="{8A60C31A-130C-4176-B2A5-4702F8DA2CDB}"/>
              </a:ext>
            </a:extLst>
          </p:cNvPr>
          <p:cNvCxnSpPr>
            <a:cxnSpLocks/>
            <a:stCxn id="66" idx="2"/>
          </p:cNvCxnSpPr>
          <p:nvPr/>
        </p:nvCxnSpPr>
        <p:spPr>
          <a:xfrm>
            <a:off x="1676658"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F0CE8F-042F-4538-B951-6D0EC4F5F214}"/>
              </a:ext>
            </a:extLst>
          </p:cNvPr>
          <p:cNvCxnSpPr>
            <a:cxnSpLocks/>
            <a:endCxn id="66" idx="0"/>
          </p:cNvCxnSpPr>
          <p:nvPr/>
        </p:nvCxnSpPr>
        <p:spPr>
          <a:xfrm>
            <a:off x="1676658"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2414089"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1458300"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3381423"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3381424"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1458300"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302796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hostintctl</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lstStyle/>
          <a:p>
            <a:r>
              <a:rPr lang="en-US"/>
              <a:t>Host INT project structure</a:t>
            </a:r>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a:endCxn id="66" idx="3"/>
          </p:cNvCxnSpPr>
          <p:nvPr/>
        </p:nvCxnSpPr>
        <p:spPr>
          <a:xfrm flipH="1" flipV="1">
            <a:off x="2310826" y="3973712"/>
            <a:ext cx="1474863"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176F162-334D-4BF2-B875-C33AA5B484EA}"/>
              </a:ext>
            </a:extLst>
          </p:cNvPr>
          <p:cNvSpPr/>
          <p:nvPr/>
        </p:nvSpPr>
        <p:spPr>
          <a:xfrm>
            <a:off x="2135122" y="2295824"/>
            <a:ext cx="2491196" cy="4577443"/>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Lst>
            <a:ahLst/>
            <a:cxnLst>
              <a:cxn ang="0">
                <a:pos x="connsiteX0" y="connsiteY0"/>
              </a:cxn>
              <a:cxn ang="0">
                <a:pos x="connsiteX1" y="connsiteY1"/>
              </a:cxn>
              <a:cxn ang="0">
                <a:pos x="connsiteX2" y="connsiteY2"/>
              </a:cxn>
            </a:cxnLst>
            <a:rect l="l" t="t" r="r" b="b"/>
            <a:pathLst>
              <a:path w="2491196" h="4577443">
                <a:moveTo>
                  <a:pt x="2491196" y="0"/>
                </a:moveTo>
                <a:lnTo>
                  <a:pt x="0" y="1130481"/>
                </a:lnTo>
                <a:lnTo>
                  <a:pt x="39733" y="4577443"/>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F36843B-6021-40C1-8A32-1B1A786096F6}"/>
              </a:ext>
            </a:extLst>
          </p:cNvPr>
          <p:cNvSpPr/>
          <p:nvPr/>
        </p:nvSpPr>
        <p:spPr>
          <a:xfrm>
            <a:off x="140748" y="5410950"/>
            <a:ext cx="1166606" cy="11578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to other hosts</a:t>
            </a:r>
          </a:p>
        </p:txBody>
      </p:sp>
      <p:sp>
        <p:nvSpPr>
          <p:cNvPr id="2" name="Freeform: Shape 1">
            <a:extLst>
              <a:ext uri="{FF2B5EF4-FFF2-40B4-BE49-F238E27FC236}">
                <a16:creationId xmlns:a16="http://schemas.microsoft.com/office/drawing/2014/main" id="{87D623F1-98CE-45EF-9E8F-05FCB8328782}"/>
              </a:ext>
            </a:extLst>
          </p:cNvPr>
          <p:cNvSpPr/>
          <p:nvPr/>
        </p:nvSpPr>
        <p:spPr>
          <a:xfrm>
            <a:off x="1045029" y="6199890"/>
            <a:ext cx="1088571" cy="44156"/>
          </a:xfrm>
          <a:custGeom>
            <a:avLst/>
            <a:gdLst>
              <a:gd name="connsiteX0" fmla="*/ 0 w 1088571"/>
              <a:gd name="connsiteY0" fmla="*/ 26739 h 44156"/>
              <a:gd name="connsiteX1" fmla="*/ 43542 w 1088571"/>
              <a:gd name="connsiteY1" fmla="*/ 35447 h 44156"/>
              <a:gd name="connsiteX2" fmla="*/ 78377 w 1088571"/>
              <a:gd name="connsiteY2" fmla="*/ 44156 h 44156"/>
              <a:gd name="connsiteX3" fmla="*/ 687977 w 1088571"/>
              <a:gd name="connsiteY3" fmla="*/ 35447 h 44156"/>
              <a:gd name="connsiteX4" fmla="*/ 844731 w 1088571"/>
              <a:gd name="connsiteY4" fmla="*/ 18030 h 44156"/>
              <a:gd name="connsiteX5" fmla="*/ 1001485 w 1088571"/>
              <a:gd name="connsiteY5" fmla="*/ 613 h 44156"/>
              <a:gd name="connsiteX6" fmla="*/ 1088571 w 1088571"/>
              <a:gd name="connsiteY6" fmla="*/ 613 h 4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571" h="44156">
                <a:moveTo>
                  <a:pt x="0" y="26739"/>
                </a:moveTo>
                <a:cubicBezTo>
                  <a:pt x="14514" y="29642"/>
                  <a:pt x="29093" y="32236"/>
                  <a:pt x="43542" y="35447"/>
                </a:cubicBezTo>
                <a:cubicBezTo>
                  <a:pt x="55226" y="38043"/>
                  <a:pt x="66408" y="44156"/>
                  <a:pt x="78377" y="44156"/>
                </a:cubicBezTo>
                <a:cubicBezTo>
                  <a:pt x="281598" y="44156"/>
                  <a:pt x="484777" y="38350"/>
                  <a:pt x="687977" y="35447"/>
                </a:cubicBezTo>
                <a:cubicBezTo>
                  <a:pt x="740228" y="29641"/>
                  <a:pt x="792687" y="25465"/>
                  <a:pt x="844731" y="18030"/>
                </a:cubicBezTo>
                <a:cubicBezTo>
                  <a:pt x="903613" y="9618"/>
                  <a:pt x="938075" y="3632"/>
                  <a:pt x="1001485" y="613"/>
                </a:cubicBezTo>
                <a:cubicBezTo>
                  <a:pt x="1030481" y="-768"/>
                  <a:pt x="1059542" y="613"/>
                  <a:pt x="1088571" y="6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7E35E1-34CD-4C74-9674-ABC2739DDF6D}"/>
              </a:ext>
            </a:extLst>
          </p:cNvPr>
          <p:cNvSpPr/>
          <p:nvPr/>
        </p:nvSpPr>
        <p:spPr>
          <a:xfrm flipH="1" flipV="1">
            <a:off x="2661110" y="2285431"/>
            <a:ext cx="2701919"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Lst>
            <a:ahLst/>
            <a:cxnLst>
              <a:cxn ang="0">
                <a:pos x="connsiteX0" y="connsiteY0"/>
              </a:cxn>
              <a:cxn ang="0">
                <a:pos x="connsiteX1" y="connsiteY1"/>
              </a:cxn>
              <a:cxn ang="0">
                <a:pos x="connsiteX2" y="connsiteY2"/>
              </a:cxn>
            </a:cxnLst>
            <a:rect l="l" t="t" r="r" b="b"/>
            <a:pathLst>
              <a:path w="2516346" h="4648709">
                <a:moveTo>
                  <a:pt x="2516346" y="0"/>
                </a:moveTo>
                <a:lnTo>
                  <a:pt x="2328519" y="3535732"/>
                </a:lnTo>
                <a:lnTo>
                  <a:pt x="0" y="4648709"/>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8498C61-5D10-480A-ACE0-189CABCEA15F}"/>
              </a:ext>
            </a:extLst>
          </p:cNvPr>
          <p:cNvSpPr/>
          <p:nvPr/>
        </p:nvSpPr>
        <p:spPr>
          <a:xfrm>
            <a:off x="3553883" y="6302074"/>
            <a:ext cx="1927395" cy="49592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from other hosts</a:t>
            </a:r>
          </a:p>
        </p:txBody>
      </p:sp>
      <p:sp>
        <p:nvSpPr>
          <p:cNvPr id="6" name="Freeform: Shape 5">
            <a:extLst>
              <a:ext uri="{FF2B5EF4-FFF2-40B4-BE49-F238E27FC236}">
                <a16:creationId xmlns:a16="http://schemas.microsoft.com/office/drawing/2014/main" id="{1F92C0B3-5499-4AD2-8EB3-74DB4EE42E67}"/>
              </a:ext>
            </a:extLst>
          </p:cNvPr>
          <p:cNvSpPr/>
          <p:nvPr/>
        </p:nvSpPr>
        <p:spPr>
          <a:xfrm>
            <a:off x="2743200" y="6212198"/>
            <a:ext cx="818606" cy="275688"/>
          </a:xfrm>
          <a:custGeom>
            <a:avLst/>
            <a:gdLst>
              <a:gd name="connsiteX0" fmla="*/ 818606 w 818606"/>
              <a:gd name="connsiteY0" fmla="*/ 331739 h 331739"/>
              <a:gd name="connsiteX1" fmla="*/ 775063 w 818606"/>
              <a:gd name="connsiteY1" fmla="*/ 323030 h 331739"/>
              <a:gd name="connsiteX2" fmla="*/ 722811 w 818606"/>
              <a:gd name="connsiteY2" fmla="*/ 288196 h 331739"/>
              <a:gd name="connsiteX3" fmla="*/ 670560 w 818606"/>
              <a:gd name="connsiteY3" fmla="*/ 262070 h 331739"/>
              <a:gd name="connsiteX4" fmla="*/ 618309 w 818606"/>
              <a:gd name="connsiteY4" fmla="*/ 244653 h 331739"/>
              <a:gd name="connsiteX5" fmla="*/ 592183 w 818606"/>
              <a:gd name="connsiteY5" fmla="*/ 235944 h 331739"/>
              <a:gd name="connsiteX6" fmla="*/ 539931 w 818606"/>
              <a:gd name="connsiteY6" fmla="*/ 201110 h 331739"/>
              <a:gd name="connsiteX7" fmla="*/ 522514 w 818606"/>
              <a:gd name="connsiteY7" fmla="*/ 174984 h 331739"/>
              <a:gd name="connsiteX8" fmla="*/ 470263 w 818606"/>
              <a:gd name="connsiteY8" fmla="*/ 157567 h 331739"/>
              <a:gd name="connsiteX9" fmla="*/ 418011 w 818606"/>
              <a:gd name="connsiteY9" fmla="*/ 131442 h 331739"/>
              <a:gd name="connsiteX10" fmla="*/ 365760 w 818606"/>
              <a:gd name="connsiteY10" fmla="*/ 105316 h 331739"/>
              <a:gd name="connsiteX11" fmla="*/ 313509 w 818606"/>
              <a:gd name="connsiteY11" fmla="*/ 87899 h 331739"/>
              <a:gd name="connsiteX12" fmla="*/ 269966 w 818606"/>
              <a:gd name="connsiteY12" fmla="*/ 61773 h 331739"/>
              <a:gd name="connsiteX13" fmla="*/ 217714 w 818606"/>
              <a:gd name="connsiteY13" fmla="*/ 26939 h 331739"/>
              <a:gd name="connsiteX14" fmla="*/ 104503 w 818606"/>
              <a:gd name="connsiteY14" fmla="*/ 813 h 331739"/>
              <a:gd name="connsiteX15" fmla="*/ 0 w 818606"/>
              <a:gd name="connsiteY15" fmla="*/ 813 h 33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8606" h="331739">
                <a:moveTo>
                  <a:pt x="818606" y="331739"/>
                </a:moveTo>
                <a:cubicBezTo>
                  <a:pt x="804092" y="328836"/>
                  <a:pt x="788538" y="329155"/>
                  <a:pt x="775063" y="323030"/>
                </a:cubicBezTo>
                <a:cubicBezTo>
                  <a:pt x="756006" y="314368"/>
                  <a:pt x="742670" y="294816"/>
                  <a:pt x="722811" y="288196"/>
                </a:cubicBezTo>
                <a:cubicBezTo>
                  <a:pt x="627520" y="256430"/>
                  <a:pt x="771866" y="307094"/>
                  <a:pt x="670560" y="262070"/>
                </a:cubicBezTo>
                <a:cubicBezTo>
                  <a:pt x="653783" y="254614"/>
                  <a:pt x="635726" y="250459"/>
                  <a:pt x="618309" y="244653"/>
                </a:cubicBezTo>
                <a:cubicBezTo>
                  <a:pt x="609600" y="241750"/>
                  <a:pt x="599821" y="241036"/>
                  <a:pt x="592183" y="235944"/>
                </a:cubicBezTo>
                <a:lnTo>
                  <a:pt x="539931" y="201110"/>
                </a:lnTo>
                <a:cubicBezTo>
                  <a:pt x="534125" y="192401"/>
                  <a:pt x="531390" y="180531"/>
                  <a:pt x="522514" y="174984"/>
                </a:cubicBezTo>
                <a:cubicBezTo>
                  <a:pt x="506946" y="165254"/>
                  <a:pt x="485539" y="167751"/>
                  <a:pt x="470263" y="157567"/>
                </a:cubicBezTo>
                <a:cubicBezTo>
                  <a:pt x="436499" y="135058"/>
                  <a:pt x="454066" y="143460"/>
                  <a:pt x="418011" y="131442"/>
                </a:cubicBezTo>
                <a:cubicBezTo>
                  <a:pt x="390034" y="103463"/>
                  <a:pt x="411617" y="119073"/>
                  <a:pt x="365760" y="105316"/>
                </a:cubicBezTo>
                <a:cubicBezTo>
                  <a:pt x="348175" y="100041"/>
                  <a:pt x="313509" y="87899"/>
                  <a:pt x="313509" y="87899"/>
                </a:cubicBezTo>
                <a:cubicBezTo>
                  <a:pt x="274432" y="48824"/>
                  <a:pt x="320838" y="90035"/>
                  <a:pt x="269966" y="61773"/>
                </a:cubicBezTo>
                <a:cubicBezTo>
                  <a:pt x="251667" y="51607"/>
                  <a:pt x="237573" y="33559"/>
                  <a:pt x="217714" y="26939"/>
                </a:cubicBezTo>
                <a:cubicBezTo>
                  <a:pt x="168742" y="10615"/>
                  <a:pt x="158200" y="3639"/>
                  <a:pt x="104503" y="813"/>
                </a:cubicBezTo>
                <a:cubicBezTo>
                  <a:pt x="69717" y="-1018"/>
                  <a:pt x="34834" y="813"/>
                  <a:pt x="0" y="8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66" idx="3"/>
          </p:cNvCxnSpPr>
          <p:nvPr/>
        </p:nvCxnSpPr>
        <p:spPr>
          <a:xfrm flipH="1">
            <a:off x="2310826"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4F9A876B-E547-4B16-B9EE-46ED74BAF884}"/>
              </a:ext>
            </a:extLst>
          </p:cNvPr>
          <p:cNvSpPr/>
          <p:nvPr/>
        </p:nvSpPr>
        <p:spPr>
          <a:xfrm>
            <a:off x="1085129" y="2286028"/>
            <a:ext cx="1023258" cy="4551317"/>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Lst>
            <a:ahLst/>
            <a:cxnLst>
              <a:cxn ang="0">
                <a:pos x="connsiteX0" y="connsiteY0"/>
              </a:cxn>
              <a:cxn ang="0">
                <a:pos x="connsiteX1" y="connsiteY1"/>
              </a:cxn>
              <a:cxn ang="0">
                <a:pos x="connsiteX2" y="connsiteY2"/>
              </a:cxn>
            </a:cxnLst>
            <a:rect l="l" t="t" r="r" b="b"/>
            <a:pathLst>
              <a:path w="1023258" h="4551317">
                <a:moveTo>
                  <a:pt x="0" y="0"/>
                </a:moveTo>
                <a:lnTo>
                  <a:pt x="269421" y="1713955"/>
                </a:lnTo>
                <a:lnTo>
                  <a:pt x="1023258" y="4551317"/>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A2A82E59-D521-4029-97D0-13BB186C4040}"/>
              </a:ext>
            </a:extLst>
          </p:cNvPr>
          <p:cNvSpPr/>
          <p:nvPr/>
        </p:nvSpPr>
        <p:spPr>
          <a:xfrm flipH="1" flipV="1">
            <a:off x="1754959" y="2265056"/>
            <a:ext cx="935019"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109003 w 853058"/>
              <a:gd name="connsiteY0" fmla="*/ 0 h 4648709"/>
              <a:gd name="connsiteX1" fmla="*/ 0 w 853058"/>
              <a:gd name="connsiteY1" fmla="*/ 2498468 h 4648709"/>
              <a:gd name="connsiteX2" fmla="*/ 853058 w 853058"/>
              <a:gd name="connsiteY2" fmla="*/ 4648709 h 4648709"/>
              <a:gd name="connsiteX0" fmla="*/ 126745 w 870800"/>
              <a:gd name="connsiteY0" fmla="*/ 0 h 4648709"/>
              <a:gd name="connsiteX1" fmla="*/ 0 w 870800"/>
              <a:gd name="connsiteY1" fmla="*/ 2537442 h 4648709"/>
              <a:gd name="connsiteX2" fmla="*/ 870800 w 870800"/>
              <a:gd name="connsiteY2" fmla="*/ 4648709 h 4648709"/>
            </a:gdLst>
            <a:ahLst/>
            <a:cxnLst>
              <a:cxn ang="0">
                <a:pos x="connsiteX0" y="connsiteY0"/>
              </a:cxn>
              <a:cxn ang="0">
                <a:pos x="connsiteX1" y="connsiteY1"/>
              </a:cxn>
              <a:cxn ang="0">
                <a:pos x="connsiteX2" y="connsiteY2"/>
              </a:cxn>
            </a:cxnLst>
            <a:rect l="l" t="t" r="r" b="b"/>
            <a:pathLst>
              <a:path w="870800" h="4648709">
                <a:moveTo>
                  <a:pt x="126745" y="0"/>
                </a:moveTo>
                <a:lnTo>
                  <a:pt x="0" y="2537442"/>
                </a:lnTo>
                <a:cubicBezTo>
                  <a:pt x="275482" y="3377606"/>
                  <a:pt x="595318" y="3808545"/>
                  <a:pt x="870800" y="4648709"/>
                </a:cubicBez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339D363-ADD2-4FEE-B0D6-7C622883A0EF}"/>
              </a:ext>
            </a:extLst>
          </p:cNvPr>
          <p:cNvSpPr/>
          <p:nvPr/>
        </p:nvSpPr>
        <p:spPr>
          <a:xfrm>
            <a:off x="19802" y="3424833"/>
            <a:ext cx="906813" cy="49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App packets</a:t>
            </a:r>
          </a:p>
        </p:txBody>
      </p:sp>
    </p:spTree>
    <p:extLst>
      <p:ext uri="{BB962C8B-B14F-4D97-AF65-F5344CB8AC3E}">
        <p14:creationId xmlns:p14="http://schemas.microsoft.com/office/powerpoint/2010/main" val="191373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3250682"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953938"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1" name="Rectangle 10">
            <a:extLst>
              <a:ext uri="{FF2B5EF4-FFF2-40B4-BE49-F238E27FC236}">
                <a16:creationId xmlns:a16="http://schemas.microsoft.com/office/drawing/2014/main" id="{29CD3585-A336-47CB-BF82-7564F1A28C93}"/>
              </a:ext>
            </a:extLst>
          </p:cNvPr>
          <p:cNvSpPr/>
          <p:nvPr/>
        </p:nvSpPr>
        <p:spPr>
          <a:xfrm>
            <a:off x="1962662" y="1848056"/>
            <a:ext cx="914400" cy="439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t>
            </a:r>
          </a:p>
        </p:txBody>
      </p:sp>
      <p:sp>
        <p:nvSpPr>
          <p:cNvPr id="12" name="Rectangle 11">
            <a:extLst>
              <a:ext uri="{FF2B5EF4-FFF2-40B4-BE49-F238E27FC236}">
                <a16:creationId xmlns:a16="http://schemas.microsoft.com/office/drawing/2014/main" id="{C00DF30B-237F-4777-8662-8CA56BB625F0}"/>
              </a:ext>
            </a:extLst>
          </p:cNvPr>
          <p:cNvSpPr/>
          <p:nvPr/>
        </p:nvSpPr>
        <p:spPr>
          <a:xfrm>
            <a:off x="2877062"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sp>
        <p:nvSpPr>
          <p:cNvPr id="24" name="Rectangle 23">
            <a:extLst>
              <a:ext uri="{FF2B5EF4-FFF2-40B4-BE49-F238E27FC236}">
                <a16:creationId xmlns:a16="http://schemas.microsoft.com/office/drawing/2014/main" id="{73618969-7046-4635-81A6-24E8E4D92223}"/>
              </a:ext>
            </a:extLst>
          </p:cNvPr>
          <p:cNvSpPr/>
          <p:nvPr/>
        </p:nvSpPr>
        <p:spPr>
          <a:xfrm>
            <a:off x="1048262"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1048262"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1032909"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2956033"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1042489"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sp>
        <p:nvSpPr>
          <p:cNvPr id="66" name="Rectangle 65">
            <a:extLst>
              <a:ext uri="{FF2B5EF4-FFF2-40B4-BE49-F238E27FC236}">
                <a16:creationId xmlns:a16="http://schemas.microsoft.com/office/drawing/2014/main" id="{E13481A0-B3E3-46BF-AE59-C38DFD9BB2A8}"/>
              </a:ext>
            </a:extLst>
          </p:cNvPr>
          <p:cNvSpPr/>
          <p:nvPr/>
        </p:nvSpPr>
        <p:spPr>
          <a:xfrm>
            <a:off x="1042489"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2" name="Straight Connector 71">
            <a:extLst>
              <a:ext uri="{FF2B5EF4-FFF2-40B4-BE49-F238E27FC236}">
                <a16:creationId xmlns:a16="http://schemas.microsoft.com/office/drawing/2014/main" id="{8A60C31A-130C-4176-B2A5-4702F8DA2CDB}"/>
              </a:ext>
            </a:extLst>
          </p:cNvPr>
          <p:cNvCxnSpPr>
            <a:cxnSpLocks/>
            <a:stCxn id="66" idx="2"/>
          </p:cNvCxnSpPr>
          <p:nvPr/>
        </p:nvCxnSpPr>
        <p:spPr>
          <a:xfrm>
            <a:off x="1676658"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F0CE8F-042F-4538-B951-6D0EC4F5F214}"/>
              </a:ext>
            </a:extLst>
          </p:cNvPr>
          <p:cNvCxnSpPr>
            <a:cxnSpLocks/>
            <a:endCxn id="66" idx="0"/>
          </p:cNvCxnSpPr>
          <p:nvPr/>
        </p:nvCxnSpPr>
        <p:spPr>
          <a:xfrm>
            <a:off x="1676658"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2414089"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1458300"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3381423"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3381424"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1458300"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302796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hostintd</a:t>
            </a:r>
            <a:endParaRPr lang="en-US" sz="1400" dirty="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hostintctl</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lstStyle/>
          <a:p>
            <a:r>
              <a:rPr lang="en-US" dirty="0" err="1"/>
              <a:t>hostintd</a:t>
            </a:r>
            <a:r>
              <a:rPr lang="en-US" dirty="0"/>
              <a:t>, </a:t>
            </a:r>
            <a:r>
              <a:rPr lang="en-US" dirty="0" err="1"/>
              <a:t>hostintcol</a:t>
            </a:r>
            <a:endParaRPr lang="en-US" dirty="0"/>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a:endCxn id="66" idx="3"/>
          </p:cNvCxnSpPr>
          <p:nvPr/>
        </p:nvCxnSpPr>
        <p:spPr>
          <a:xfrm flipH="1" flipV="1">
            <a:off x="2310826" y="3973712"/>
            <a:ext cx="1474863"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176F162-334D-4BF2-B875-C33AA5B484EA}"/>
              </a:ext>
            </a:extLst>
          </p:cNvPr>
          <p:cNvSpPr/>
          <p:nvPr/>
        </p:nvSpPr>
        <p:spPr>
          <a:xfrm>
            <a:off x="2135122" y="2295824"/>
            <a:ext cx="2491196" cy="4577443"/>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Lst>
            <a:ahLst/>
            <a:cxnLst>
              <a:cxn ang="0">
                <a:pos x="connsiteX0" y="connsiteY0"/>
              </a:cxn>
              <a:cxn ang="0">
                <a:pos x="connsiteX1" y="connsiteY1"/>
              </a:cxn>
              <a:cxn ang="0">
                <a:pos x="connsiteX2" y="connsiteY2"/>
              </a:cxn>
            </a:cxnLst>
            <a:rect l="l" t="t" r="r" b="b"/>
            <a:pathLst>
              <a:path w="2491196" h="4577443">
                <a:moveTo>
                  <a:pt x="2491196" y="0"/>
                </a:moveTo>
                <a:lnTo>
                  <a:pt x="0" y="1130481"/>
                </a:lnTo>
                <a:lnTo>
                  <a:pt x="39733" y="4577443"/>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F36843B-6021-40C1-8A32-1B1A786096F6}"/>
              </a:ext>
            </a:extLst>
          </p:cNvPr>
          <p:cNvSpPr/>
          <p:nvPr/>
        </p:nvSpPr>
        <p:spPr>
          <a:xfrm>
            <a:off x="140748" y="5410950"/>
            <a:ext cx="1166606" cy="11578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to other hosts</a:t>
            </a:r>
          </a:p>
        </p:txBody>
      </p:sp>
      <p:sp>
        <p:nvSpPr>
          <p:cNvPr id="2" name="Freeform: Shape 1">
            <a:extLst>
              <a:ext uri="{FF2B5EF4-FFF2-40B4-BE49-F238E27FC236}">
                <a16:creationId xmlns:a16="http://schemas.microsoft.com/office/drawing/2014/main" id="{87D623F1-98CE-45EF-9E8F-05FCB8328782}"/>
              </a:ext>
            </a:extLst>
          </p:cNvPr>
          <p:cNvSpPr/>
          <p:nvPr/>
        </p:nvSpPr>
        <p:spPr>
          <a:xfrm>
            <a:off x="1045029" y="6199890"/>
            <a:ext cx="1088571" cy="44156"/>
          </a:xfrm>
          <a:custGeom>
            <a:avLst/>
            <a:gdLst>
              <a:gd name="connsiteX0" fmla="*/ 0 w 1088571"/>
              <a:gd name="connsiteY0" fmla="*/ 26739 h 44156"/>
              <a:gd name="connsiteX1" fmla="*/ 43542 w 1088571"/>
              <a:gd name="connsiteY1" fmla="*/ 35447 h 44156"/>
              <a:gd name="connsiteX2" fmla="*/ 78377 w 1088571"/>
              <a:gd name="connsiteY2" fmla="*/ 44156 h 44156"/>
              <a:gd name="connsiteX3" fmla="*/ 687977 w 1088571"/>
              <a:gd name="connsiteY3" fmla="*/ 35447 h 44156"/>
              <a:gd name="connsiteX4" fmla="*/ 844731 w 1088571"/>
              <a:gd name="connsiteY4" fmla="*/ 18030 h 44156"/>
              <a:gd name="connsiteX5" fmla="*/ 1001485 w 1088571"/>
              <a:gd name="connsiteY5" fmla="*/ 613 h 44156"/>
              <a:gd name="connsiteX6" fmla="*/ 1088571 w 1088571"/>
              <a:gd name="connsiteY6" fmla="*/ 613 h 4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571" h="44156">
                <a:moveTo>
                  <a:pt x="0" y="26739"/>
                </a:moveTo>
                <a:cubicBezTo>
                  <a:pt x="14514" y="29642"/>
                  <a:pt x="29093" y="32236"/>
                  <a:pt x="43542" y="35447"/>
                </a:cubicBezTo>
                <a:cubicBezTo>
                  <a:pt x="55226" y="38043"/>
                  <a:pt x="66408" y="44156"/>
                  <a:pt x="78377" y="44156"/>
                </a:cubicBezTo>
                <a:cubicBezTo>
                  <a:pt x="281598" y="44156"/>
                  <a:pt x="484777" y="38350"/>
                  <a:pt x="687977" y="35447"/>
                </a:cubicBezTo>
                <a:cubicBezTo>
                  <a:pt x="740228" y="29641"/>
                  <a:pt x="792687" y="25465"/>
                  <a:pt x="844731" y="18030"/>
                </a:cubicBezTo>
                <a:cubicBezTo>
                  <a:pt x="903613" y="9618"/>
                  <a:pt x="938075" y="3632"/>
                  <a:pt x="1001485" y="613"/>
                </a:cubicBezTo>
                <a:cubicBezTo>
                  <a:pt x="1030481" y="-768"/>
                  <a:pt x="1059542" y="613"/>
                  <a:pt x="1088571" y="6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7E35E1-34CD-4C74-9674-ABC2739DDF6D}"/>
              </a:ext>
            </a:extLst>
          </p:cNvPr>
          <p:cNvSpPr/>
          <p:nvPr/>
        </p:nvSpPr>
        <p:spPr>
          <a:xfrm flipH="1" flipV="1">
            <a:off x="2661110" y="2285431"/>
            <a:ext cx="2701919"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Lst>
            <a:ahLst/>
            <a:cxnLst>
              <a:cxn ang="0">
                <a:pos x="connsiteX0" y="connsiteY0"/>
              </a:cxn>
              <a:cxn ang="0">
                <a:pos x="connsiteX1" y="connsiteY1"/>
              </a:cxn>
              <a:cxn ang="0">
                <a:pos x="connsiteX2" y="connsiteY2"/>
              </a:cxn>
            </a:cxnLst>
            <a:rect l="l" t="t" r="r" b="b"/>
            <a:pathLst>
              <a:path w="2516346" h="4648709">
                <a:moveTo>
                  <a:pt x="2516346" y="0"/>
                </a:moveTo>
                <a:lnTo>
                  <a:pt x="2328519" y="3535732"/>
                </a:lnTo>
                <a:lnTo>
                  <a:pt x="0" y="4648709"/>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8498C61-5D10-480A-ACE0-189CABCEA15F}"/>
              </a:ext>
            </a:extLst>
          </p:cNvPr>
          <p:cNvSpPr/>
          <p:nvPr/>
        </p:nvSpPr>
        <p:spPr>
          <a:xfrm>
            <a:off x="3553883" y="6302074"/>
            <a:ext cx="1927395" cy="49592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from other hosts</a:t>
            </a:r>
          </a:p>
        </p:txBody>
      </p:sp>
      <p:sp>
        <p:nvSpPr>
          <p:cNvPr id="6" name="Freeform: Shape 5">
            <a:extLst>
              <a:ext uri="{FF2B5EF4-FFF2-40B4-BE49-F238E27FC236}">
                <a16:creationId xmlns:a16="http://schemas.microsoft.com/office/drawing/2014/main" id="{1F92C0B3-5499-4AD2-8EB3-74DB4EE42E67}"/>
              </a:ext>
            </a:extLst>
          </p:cNvPr>
          <p:cNvSpPr/>
          <p:nvPr/>
        </p:nvSpPr>
        <p:spPr>
          <a:xfrm>
            <a:off x="2743200" y="6212198"/>
            <a:ext cx="818606" cy="275688"/>
          </a:xfrm>
          <a:custGeom>
            <a:avLst/>
            <a:gdLst>
              <a:gd name="connsiteX0" fmla="*/ 818606 w 818606"/>
              <a:gd name="connsiteY0" fmla="*/ 331739 h 331739"/>
              <a:gd name="connsiteX1" fmla="*/ 775063 w 818606"/>
              <a:gd name="connsiteY1" fmla="*/ 323030 h 331739"/>
              <a:gd name="connsiteX2" fmla="*/ 722811 w 818606"/>
              <a:gd name="connsiteY2" fmla="*/ 288196 h 331739"/>
              <a:gd name="connsiteX3" fmla="*/ 670560 w 818606"/>
              <a:gd name="connsiteY3" fmla="*/ 262070 h 331739"/>
              <a:gd name="connsiteX4" fmla="*/ 618309 w 818606"/>
              <a:gd name="connsiteY4" fmla="*/ 244653 h 331739"/>
              <a:gd name="connsiteX5" fmla="*/ 592183 w 818606"/>
              <a:gd name="connsiteY5" fmla="*/ 235944 h 331739"/>
              <a:gd name="connsiteX6" fmla="*/ 539931 w 818606"/>
              <a:gd name="connsiteY6" fmla="*/ 201110 h 331739"/>
              <a:gd name="connsiteX7" fmla="*/ 522514 w 818606"/>
              <a:gd name="connsiteY7" fmla="*/ 174984 h 331739"/>
              <a:gd name="connsiteX8" fmla="*/ 470263 w 818606"/>
              <a:gd name="connsiteY8" fmla="*/ 157567 h 331739"/>
              <a:gd name="connsiteX9" fmla="*/ 418011 w 818606"/>
              <a:gd name="connsiteY9" fmla="*/ 131442 h 331739"/>
              <a:gd name="connsiteX10" fmla="*/ 365760 w 818606"/>
              <a:gd name="connsiteY10" fmla="*/ 105316 h 331739"/>
              <a:gd name="connsiteX11" fmla="*/ 313509 w 818606"/>
              <a:gd name="connsiteY11" fmla="*/ 87899 h 331739"/>
              <a:gd name="connsiteX12" fmla="*/ 269966 w 818606"/>
              <a:gd name="connsiteY12" fmla="*/ 61773 h 331739"/>
              <a:gd name="connsiteX13" fmla="*/ 217714 w 818606"/>
              <a:gd name="connsiteY13" fmla="*/ 26939 h 331739"/>
              <a:gd name="connsiteX14" fmla="*/ 104503 w 818606"/>
              <a:gd name="connsiteY14" fmla="*/ 813 h 331739"/>
              <a:gd name="connsiteX15" fmla="*/ 0 w 818606"/>
              <a:gd name="connsiteY15" fmla="*/ 813 h 33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8606" h="331739">
                <a:moveTo>
                  <a:pt x="818606" y="331739"/>
                </a:moveTo>
                <a:cubicBezTo>
                  <a:pt x="804092" y="328836"/>
                  <a:pt x="788538" y="329155"/>
                  <a:pt x="775063" y="323030"/>
                </a:cubicBezTo>
                <a:cubicBezTo>
                  <a:pt x="756006" y="314368"/>
                  <a:pt x="742670" y="294816"/>
                  <a:pt x="722811" y="288196"/>
                </a:cubicBezTo>
                <a:cubicBezTo>
                  <a:pt x="627520" y="256430"/>
                  <a:pt x="771866" y="307094"/>
                  <a:pt x="670560" y="262070"/>
                </a:cubicBezTo>
                <a:cubicBezTo>
                  <a:pt x="653783" y="254614"/>
                  <a:pt x="635726" y="250459"/>
                  <a:pt x="618309" y="244653"/>
                </a:cubicBezTo>
                <a:cubicBezTo>
                  <a:pt x="609600" y="241750"/>
                  <a:pt x="599821" y="241036"/>
                  <a:pt x="592183" y="235944"/>
                </a:cubicBezTo>
                <a:lnTo>
                  <a:pt x="539931" y="201110"/>
                </a:lnTo>
                <a:cubicBezTo>
                  <a:pt x="534125" y="192401"/>
                  <a:pt x="531390" y="180531"/>
                  <a:pt x="522514" y="174984"/>
                </a:cubicBezTo>
                <a:cubicBezTo>
                  <a:pt x="506946" y="165254"/>
                  <a:pt x="485539" y="167751"/>
                  <a:pt x="470263" y="157567"/>
                </a:cubicBezTo>
                <a:cubicBezTo>
                  <a:pt x="436499" y="135058"/>
                  <a:pt x="454066" y="143460"/>
                  <a:pt x="418011" y="131442"/>
                </a:cubicBezTo>
                <a:cubicBezTo>
                  <a:pt x="390034" y="103463"/>
                  <a:pt x="411617" y="119073"/>
                  <a:pt x="365760" y="105316"/>
                </a:cubicBezTo>
                <a:cubicBezTo>
                  <a:pt x="348175" y="100041"/>
                  <a:pt x="313509" y="87899"/>
                  <a:pt x="313509" y="87899"/>
                </a:cubicBezTo>
                <a:cubicBezTo>
                  <a:pt x="274432" y="48824"/>
                  <a:pt x="320838" y="90035"/>
                  <a:pt x="269966" y="61773"/>
                </a:cubicBezTo>
                <a:cubicBezTo>
                  <a:pt x="251667" y="51607"/>
                  <a:pt x="237573" y="33559"/>
                  <a:pt x="217714" y="26939"/>
                </a:cubicBezTo>
                <a:cubicBezTo>
                  <a:pt x="168742" y="10615"/>
                  <a:pt x="158200" y="3639"/>
                  <a:pt x="104503" y="813"/>
                </a:cubicBezTo>
                <a:cubicBezTo>
                  <a:pt x="69717" y="-1018"/>
                  <a:pt x="34834" y="813"/>
                  <a:pt x="0" y="8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66" idx="3"/>
          </p:cNvCxnSpPr>
          <p:nvPr/>
        </p:nvCxnSpPr>
        <p:spPr>
          <a:xfrm flipH="1">
            <a:off x="2310826"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pic>
        <p:nvPicPr>
          <p:cNvPr id="58" name="Graphic 57" descr="Mop and bucket">
            <a:extLst>
              <a:ext uri="{FF2B5EF4-FFF2-40B4-BE49-F238E27FC236}">
                <a16:creationId xmlns:a16="http://schemas.microsoft.com/office/drawing/2014/main" id="{7D57456C-D2D7-44BF-AE9C-4643CA0D3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6661" y="2904710"/>
            <a:ext cx="355849" cy="355849"/>
          </a:xfrm>
          <a:prstGeom prst="rect">
            <a:avLst/>
          </a:prstGeom>
        </p:spPr>
      </p:pic>
      <p:pic>
        <p:nvPicPr>
          <p:cNvPr id="62" name="Graphic 61" descr="Mop and bucket">
            <a:extLst>
              <a:ext uri="{FF2B5EF4-FFF2-40B4-BE49-F238E27FC236}">
                <a16:creationId xmlns:a16="http://schemas.microsoft.com/office/drawing/2014/main" id="{7430590B-1022-4B58-928B-380C0095A1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5191" y="4645297"/>
            <a:ext cx="355849" cy="355849"/>
          </a:xfrm>
          <a:prstGeom prst="rect">
            <a:avLst/>
          </a:prstGeom>
        </p:spPr>
      </p:pic>
      <p:sp>
        <p:nvSpPr>
          <p:cNvPr id="69" name="Rectangle 68">
            <a:extLst>
              <a:ext uri="{FF2B5EF4-FFF2-40B4-BE49-F238E27FC236}">
                <a16:creationId xmlns:a16="http://schemas.microsoft.com/office/drawing/2014/main" id="{302C10EE-DFE7-4E9C-B223-A94BEFC1DD20}"/>
              </a:ext>
            </a:extLst>
          </p:cNvPr>
          <p:cNvSpPr/>
          <p:nvPr/>
        </p:nvSpPr>
        <p:spPr>
          <a:xfrm>
            <a:off x="6735279" y="2455743"/>
            <a:ext cx="5132399" cy="20403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err="1">
                <a:solidFill>
                  <a:schemeClr val="tx1"/>
                </a:solidFill>
              </a:rPr>
              <a:t>hostintd</a:t>
            </a:r>
            <a:endParaRPr lang="en-US" sz="1600" b="1" u="sng" dirty="0">
              <a:solidFill>
                <a:schemeClr val="tx1"/>
              </a:solidFill>
            </a:endParaRPr>
          </a:p>
          <a:p>
            <a:r>
              <a:rPr lang="en-US" sz="1600" dirty="0">
                <a:solidFill>
                  <a:schemeClr val="tx1"/>
                </a:solidFill>
              </a:rPr>
              <a:t>+ loads EBPF programs into kernel</a:t>
            </a:r>
          </a:p>
          <a:p>
            <a:r>
              <a:rPr lang="en-US" sz="1600" dirty="0">
                <a:solidFill>
                  <a:schemeClr val="tx1"/>
                </a:solidFill>
              </a:rPr>
              <a:t>+ remains running while EBPF programs are running</a:t>
            </a:r>
          </a:p>
          <a:p>
            <a:r>
              <a:rPr lang="en-US" sz="1600" dirty="0">
                <a:solidFill>
                  <a:schemeClr val="tx1"/>
                </a:solidFill>
              </a:rPr>
              <a:t>+ sweeps over EBPF per-flow maps to:</a:t>
            </a:r>
          </a:p>
          <a:p>
            <a:r>
              <a:rPr lang="en-US" sz="1600" dirty="0">
                <a:solidFill>
                  <a:schemeClr val="tx1"/>
                </a:solidFill>
              </a:rPr>
              <a:t>   + delete stale flow entries</a:t>
            </a:r>
          </a:p>
          <a:p>
            <a:r>
              <a:rPr lang="en-US" sz="1600" dirty="0">
                <a:solidFill>
                  <a:schemeClr val="tx1"/>
                </a:solidFill>
              </a:rPr>
              <a:t>   + detect packet losses and generate INT drop reports</a:t>
            </a:r>
          </a:p>
          <a:p>
            <a:r>
              <a:rPr lang="en-US" sz="1600" dirty="0">
                <a:solidFill>
                  <a:schemeClr val="tx1"/>
                </a:solidFill>
              </a:rPr>
              <a:t>+ receives copied packets from sink and sends INT latency report packets to configured report collectors</a:t>
            </a:r>
          </a:p>
        </p:txBody>
      </p:sp>
      <p:sp>
        <p:nvSpPr>
          <p:cNvPr id="70" name="Rectangle 69">
            <a:extLst>
              <a:ext uri="{FF2B5EF4-FFF2-40B4-BE49-F238E27FC236}">
                <a16:creationId xmlns:a16="http://schemas.microsoft.com/office/drawing/2014/main" id="{E8A2B7A8-87D3-4916-95AF-6DEB8877CEF9}"/>
              </a:ext>
            </a:extLst>
          </p:cNvPr>
          <p:cNvSpPr/>
          <p:nvPr/>
        </p:nvSpPr>
        <p:spPr>
          <a:xfrm>
            <a:off x="6729554" y="4557663"/>
            <a:ext cx="5132399" cy="10306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err="1">
                <a:solidFill>
                  <a:schemeClr val="tx1"/>
                </a:solidFill>
              </a:rPr>
              <a:t>hostintcol</a:t>
            </a:r>
            <a:endParaRPr lang="en-US" sz="1600" b="1" u="sng" dirty="0">
              <a:solidFill>
                <a:schemeClr val="tx1"/>
              </a:solidFill>
            </a:endParaRPr>
          </a:p>
          <a:p>
            <a:r>
              <a:rPr lang="en-US" sz="1600" dirty="0">
                <a:solidFill>
                  <a:schemeClr val="tx1"/>
                </a:solidFill>
              </a:rPr>
              <a:t>When source is running on host A, </a:t>
            </a:r>
            <a:r>
              <a:rPr lang="en-US" sz="1600" dirty="0" err="1">
                <a:solidFill>
                  <a:schemeClr val="tx1"/>
                </a:solidFill>
              </a:rPr>
              <a:t>hostintcol</a:t>
            </a:r>
            <a:r>
              <a:rPr lang="en-US" sz="1600" dirty="0">
                <a:solidFill>
                  <a:schemeClr val="tx1"/>
                </a:solidFill>
              </a:rPr>
              <a:t> is also running on host A, and receiving INT report packets from </a:t>
            </a:r>
            <a:r>
              <a:rPr lang="en-US" sz="1600" dirty="0" err="1">
                <a:solidFill>
                  <a:schemeClr val="tx1"/>
                </a:solidFill>
              </a:rPr>
              <a:t>hostintd</a:t>
            </a:r>
            <a:r>
              <a:rPr lang="en-US" sz="1600" dirty="0">
                <a:solidFill>
                  <a:schemeClr val="tx1"/>
                </a:solidFill>
              </a:rPr>
              <a:t> process of hosts to which A is sending.</a:t>
            </a:r>
          </a:p>
        </p:txBody>
      </p:sp>
    </p:spTree>
    <p:extLst>
      <p:ext uri="{BB962C8B-B14F-4D97-AF65-F5344CB8AC3E}">
        <p14:creationId xmlns:p14="http://schemas.microsoft.com/office/powerpoint/2010/main" val="36517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3250682"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953938"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1" name="Rectangle 10">
            <a:extLst>
              <a:ext uri="{FF2B5EF4-FFF2-40B4-BE49-F238E27FC236}">
                <a16:creationId xmlns:a16="http://schemas.microsoft.com/office/drawing/2014/main" id="{29CD3585-A336-47CB-BF82-7564F1A28C93}"/>
              </a:ext>
            </a:extLst>
          </p:cNvPr>
          <p:cNvSpPr/>
          <p:nvPr/>
        </p:nvSpPr>
        <p:spPr>
          <a:xfrm>
            <a:off x="1962662" y="1848056"/>
            <a:ext cx="914400" cy="439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t>
            </a:r>
          </a:p>
        </p:txBody>
      </p:sp>
      <p:sp>
        <p:nvSpPr>
          <p:cNvPr id="12" name="Rectangle 11">
            <a:extLst>
              <a:ext uri="{FF2B5EF4-FFF2-40B4-BE49-F238E27FC236}">
                <a16:creationId xmlns:a16="http://schemas.microsoft.com/office/drawing/2014/main" id="{C00DF30B-237F-4777-8662-8CA56BB625F0}"/>
              </a:ext>
            </a:extLst>
          </p:cNvPr>
          <p:cNvSpPr/>
          <p:nvPr/>
        </p:nvSpPr>
        <p:spPr>
          <a:xfrm>
            <a:off x="2877062"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sp>
        <p:nvSpPr>
          <p:cNvPr id="24" name="Rectangle 23">
            <a:extLst>
              <a:ext uri="{FF2B5EF4-FFF2-40B4-BE49-F238E27FC236}">
                <a16:creationId xmlns:a16="http://schemas.microsoft.com/office/drawing/2014/main" id="{73618969-7046-4635-81A6-24E8E4D92223}"/>
              </a:ext>
            </a:extLst>
          </p:cNvPr>
          <p:cNvSpPr/>
          <p:nvPr/>
        </p:nvSpPr>
        <p:spPr>
          <a:xfrm>
            <a:off x="1048262"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1048262"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1032909"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2956033"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1042489"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sp>
        <p:nvSpPr>
          <p:cNvPr id="66" name="Rectangle 65">
            <a:extLst>
              <a:ext uri="{FF2B5EF4-FFF2-40B4-BE49-F238E27FC236}">
                <a16:creationId xmlns:a16="http://schemas.microsoft.com/office/drawing/2014/main" id="{E13481A0-B3E3-46BF-AE59-C38DFD9BB2A8}"/>
              </a:ext>
            </a:extLst>
          </p:cNvPr>
          <p:cNvSpPr/>
          <p:nvPr/>
        </p:nvSpPr>
        <p:spPr>
          <a:xfrm>
            <a:off x="1042489"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2" name="Straight Connector 71">
            <a:extLst>
              <a:ext uri="{FF2B5EF4-FFF2-40B4-BE49-F238E27FC236}">
                <a16:creationId xmlns:a16="http://schemas.microsoft.com/office/drawing/2014/main" id="{8A60C31A-130C-4176-B2A5-4702F8DA2CDB}"/>
              </a:ext>
            </a:extLst>
          </p:cNvPr>
          <p:cNvCxnSpPr>
            <a:cxnSpLocks/>
            <a:stCxn id="66" idx="2"/>
          </p:cNvCxnSpPr>
          <p:nvPr/>
        </p:nvCxnSpPr>
        <p:spPr>
          <a:xfrm>
            <a:off x="1676658"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F0CE8F-042F-4538-B951-6D0EC4F5F214}"/>
              </a:ext>
            </a:extLst>
          </p:cNvPr>
          <p:cNvCxnSpPr>
            <a:cxnSpLocks/>
            <a:endCxn id="66" idx="0"/>
          </p:cNvCxnSpPr>
          <p:nvPr/>
        </p:nvCxnSpPr>
        <p:spPr>
          <a:xfrm>
            <a:off x="1676658"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2414089"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1458300"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3381423"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3381424"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1458300"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302796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hostintd</a:t>
            </a:r>
            <a:endParaRPr lang="en-US" sz="1400" dirty="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hostintctl</a:t>
            </a:r>
            <a:endParaRPr lang="en-US" sz="1400" dirty="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lstStyle/>
          <a:p>
            <a:r>
              <a:rPr lang="en-US" err="1"/>
              <a:t>hostintctl</a:t>
            </a:r>
            <a:endParaRPr lang="en-US"/>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a:endCxn id="66" idx="3"/>
          </p:cNvCxnSpPr>
          <p:nvPr/>
        </p:nvCxnSpPr>
        <p:spPr>
          <a:xfrm flipH="1" flipV="1">
            <a:off x="2310826" y="3973712"/>
            <a:ext cx="1474863"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176F162-334D-4BF2-B875-C33AA5B484EA}"/>
              </a:ext>
            </a:extLst>
          </p:cNvPr>
          <p:cNvSpPr/>
          <p:nvPr/>
        </p:nvSpPr>
        <p:spPr>
          <a:xfrm>
            <a:off x="2135122" y="2295824"/>
            <a:ext cx="2491196" cy="4577443"/>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Lst>
            <a:ahLst/>
            <a:cxnLst>
              <a:cxn ang="0">
                <a:pos x="connsiteX0" y="connsiteY0"/>
              </a:cxn>
              <a:cxn ang="0">
                <a:pos x="connsiteX1" y="connsiteY1"/>
              </a:cxn>
              <a:cxn ang="0">
                <a:pos x="connsiteX2" y="connsiteY2"/>
              </a:cxn>
            </a:cxnLst>
            <a:rect l="l" t="t" r="r" b="b"/>
            <a:pathLst>
              <a:path w="2491196" h="4577443">
                <a:moveTo>
                  <a:pt x="2491196" y="0"/>
                </a:moveTo>
                <a:lnTo>
                  <a:pt x="0" y="1130481"/>
                </a:lnTo>
                <a:lnTo>
                  <a:pt x="39733" y="4577443"/>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F36843B-6021-40C1-8A32-1B1A786096F6}"/>
              </a:ext>
            </a:extLst>
          </p:cNvPr>
          <p:cNvSpPr/>
          <p:nvPr/>
        </p:nvSpPr>
        <p:spPr>
          <a:xfrm>
            <a:off x="140748" y="5410950"/>
            <a:ext cx="1166606" cy="11578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to other hosts</a:t>
            </a:r>
          </a:p>
        </p:txBody>
      </p:sp>
      <p:sp>
        <p:nvSpPr>
          <p:cNvPr id="2" name="Freeform: Shape 1">
            <a:extLst>
              <a:ext uri="{FF2B5EF4-FFF2-40B4-BE49-F238E27FC236}">
                <a16:creationId xmlns:a16="http://schemas.microsoft.com/office/drawing/2014/main" id="{87D623F1-98CE-45EF-9E8F-05FCB8328782}"/>
              </a:ext>
            </a:extLst>
          </p:cNvPr>
          <p:cNvSpPr/>
          <p:nvPr/>
        </p:nvSpPr>
        <p:spPr>
          <a:xfrm>
            <a:off x="1045029" y="6199890"/>
            <a:ext cx="1088571" cy="44156"/>
          </a:xfrm>
          <a:custGeom>
            <a:avLst/>
            <a:gdLst>
              <a:gd name="connsiteX0" fmla="*/ 0 w 1088571"/>
              <a:gd name="connsiteY0" fmla="*/ 26739 h 44156"/>
              <a:gd name="connsiteX1" fmla="*/ 43542 w 1088571"/>
              <a:gd name="connsiteY1" fmla="*/ 35447 h 44156"/>
              <a:gd name="connsiteX2" fmla="*/ 78377 w 1088571"/>
              <a:gd name="connsiteY2" fmla="*/ 44156 h 44156"/>
              <a:gd name="connsiteX3" fmla="*/ 687977 w 1088571"/>
              <a:gd name="connsiteY3" fmla="*/ 35447 h 44156"/>
              <a:gd name="connsiteX4" fmla="*/ 844731 w 1088571"/>
              <a:gd name="connsiteY4" fmla="*/ 18030 h 44156"/>
              <a:gd name="connsiteX5" fmla="*/ 1001485 w 1088571"/>
              <a:gd name="connsiteY5" fmla="*/ 613 h 44156"/>
              <a:gd name="connsiteX6" fmla="*/ 1088571 w 1088571"/>
              <a:gd name="connsiteY6" fmla="*/ 613 h 4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571" h="44156">
                <a:moveTo>
                  <a:pt x="0" y="26739"/>
                </a:moveTo>
                <a:cubicBezTo>
                  <a:pt x="14514" y="29642"/>
                  <a:pt x="29093" y="32236"/>
                  <a:pt x="43542" y="35447"/>
                </a:cubicBezTo>
                <a:cubicBezTo>
                  <a:pt x="55226" y="38043"/>
                  <a:pt x="66408" y="44156"/>
                  <a:pt x="78377" y="44156"/>
                </a:cubicBezTo>
                <a:cubicBezTo>
                  <a:pt x="281598" y="44156"/>
                  <a:pt x="484777" y="38350"/>
                  <a:pt x="687977" y="35447"/>
                </a:cubicBezTo>
                <a:cubicBezTo>
                  <a:pt x="740228" y="29641"/>
                  <a:pt x="792687" y="25465"/>
                  <a:pt x="844731" y="18030"/>
                </a:cubicBezTo>
                <a:cubicBezTo>
                  <a:pt x="903613" y="9618"/>
                  <a:pt x="938075" y="3632"/>
                  <a:pt x="1001485" y="613"/>
                </a:cubicBezTo>
                <a:cubicBezTo>
                  <a:pt x="1030481" y="-768"/>
                  <a:pt x="1059542" y="613"/>
                  <a:pt x="1088571" y="6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7E35E1-34CD-4C74-9674-ABC2739DDF6D}"/>
              </a:ext>
            </a:extLst>
          </p:cNvPr>
          <p:cNvSpPr/>
          <p:nvPr/>
        </p:nvSpPr>
        <p:spPr>
          <a:xfrm flipH="1" flipV="1">
            <a:off x="2661110" y="2285431"/>
            <a:ext cx="2701919"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Lst>
            <a:ahLst/>
            <a:cxnLst>
              <a:cxn ang="0">
                <a:pos x="connsiteX0" y="connsiteY0"/>
              </a:cxn>
              <a:cxn ang="0">
                <a:pos x="connsiteX1" y="connsiteY1"/>
              </a:cxn>
              <a:cxn ang="0">
                <a:pos x="connsiteX2" y="connsiteY2"/>
              </a:cxn>
            </a:cxnLst>
            <a:rect l="l" t="t" r="r" b="b"/>
            <a:pathLst>
              <a:path w="2516346" h="4648709">
                <a:moveTo>
                  <a:pt x="2516346" y="0"/>
                </a:moveTo>
                <a:lnTo>
                  <a:pt x="2328519" y="3535732"/>
                </a:lnTo>
                <a:lnTo>
                  <a:pt x="0" y="4648709"/>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8498C61-5D10-480A-ACE0-189CABCEA15F}"/>
              </a:ext>
            </a:extLst>
          </p:cNvPr>
          <p:cNvSpPr/>
          <p:nvPr/>
        </p:nvSpPr>
        <p:spPr>
          <a:xfrm>
            <a:off x="3553883" y="6302074"/>
            <a:ext cx="1927395" cy="49592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from other hosts</a:t>
            </a:r>
          </a:p>
        </p:txBody>
      </p:sp>
      <p:sp>
        <p:nvSpPr>
          <p:cNvPr id="6" name="Freeform: Shape 5">
            <a:extLst>
              <a:ext uri="{FF2B5EF4-FFF2-40B4-BE49-F238E27FC236}">
                <a16:creationId xmlns:a16="http://schemas.microsoft.com/office/drawing/2014/main" id="{1F92C0B3-5499-4AD2-8EB3-74DB4EE42E67}"/>
              </a:ext>
            </a:extLst>
          </p:cNvPr>
          <p:cNvSpPr/>
          <p:nvPr/>
        </p:nvSpPr>
        <p:spPr>
          <a:xfrm>
            <a:off x="2743200" y="6212198"/>
            <a:ext cx="818606" cy="275688"/>
          </a:xfrm>
          <a:custGeom>
            <a:avLst/>
            <a:gdLst>
              <a:gd name="connsiteX0" fmla="*/ 818606 w 818606"/>
              <a:gd name="connsiteY0" fmla="*/ 331739 h 331739"/>
              <a:gd name="connsiteX1" fmla="*/ 775063 w 818606"/>
              <a:gd name="connsiteY1" fmla="*/ 323030 h 331739"/>
              <a:gd name="connsiteX2" fmla="*/ 722811 w 818606"/>
              <a:gd name="connsiteY2" fmla="*/ 288196 h 331739"/>
              <a:gd name="connsiteX3" fmla="*/ 670560 w 818606"/>
              <a:gd name="connsiteY3" fmla="*/ 262070 h 331739"/>
              <a:gd name="connsiteX4" fmla="*/ 618309 w 818606"/>
              <a:gd name="connsiteY4" fmla="*/ 244653 h 331739"/>
              <a:gd name="connsiteX5" fmla="*/ 592183 w 818606"/>
              <a:gd name="connsiteY5" fmla="*/ 235944 h 331739"/>
              <a:gd name="connsiteX6" fmla="*/ 539931 w 818606"/>
              <a:gd name="connsiteY6" fmla="*/ 201110 h 331739"/>
              <a:gd name="connsiteX7" fmla="*/ 522514 w 818606"/>
              <a:gd name="connsiteY7" fmla="*/ 174984 h 331739"/>
              <a:gd name="connsiteX8" fmla="*/ 470263 w 818606"/>
              <a:gd name="connsiteY8" fmla="*/ 157567 h 331739"/>
              <a:gd name="connsiteX9" fmla="*/ 418011 w 818606"/>
              <a:gd name="connsiteY9" fmla="*/ 131442 h 331739"/>
              <a:gd name="connsiteX10" fmla="*/ 365760 w 818606"/>
              <a:gd name="connsiteY10" fmla="*/ 105316 h 331739"/>
              <a:gd name="connsiteX11" fmla="*/ 313509 w 818606"/>
              <a:gd name="connsiteY11" fmla="*/ 87899 h 331739"/>
              <a:gd name="connsiteX12" fmla="*/ 269966 w 818606"/>
              <a:gd name="connsiteY12" fmla="*/ 61773 h 331739"/>
              <a:gd name="connsiteX13" fmla="*/ 217714 w 818606"/>
              <a:gd name="connsiteY13" fmla="*/ 26939 h 331739"/>
              <a:gd name="connsiteX14" fmla="*/ 104503 w 818606"/>
              <a:gd name="connsiteY14" fmla="*/ 813 h 331739"/>
              <a:gd name="connsiteX15" fmla="*/ 0 w 818606"/>
              <a:gd name="connsiteY15" fmla="*/ 813 h 33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8606" h="331739">
                <a:moveTo>
                  <a:pt x="818606" y="331739"/>
                </a:moveTo>
                <a:cubicBezTo>
                  <a:pt x="804092" y="328836"/>
                  <a:pt x="788538" y="329155"/>
                  <a:pt x="775063" y="323030"/>
                </a:cubicBezTo>
                <a:cubicBezTo>
                  <a:pt x="756006" y="314368"/>
                  <a:pt x="742670" y="294816"/>
                  <a:pt x="722811" y="288196"/>
                </a:cubicBezTo>
                <a:cubicBezTo>
                  <a:pt x="627520" y="256430"/>
                  <a:pt x="771866" y="307094"/>
                  <a:pt x="670560" y="262070"/>
                </a:cubicBezTo>
                <a:cubicBezTo>
                  <a:pt x="653783" y="254614"/>
                  <a:pt x="635726" y="250459"/>
                  <a:pt x="618309" y="244653"/>
                </a:cubicBezTo>
                <a:cubicBezTo>
                  <a:pt x="609600" y="241750"/>
                  <a:pt x="599821" y="241036"/>
                  <a:pt x="592183" y="235944"/>
                </a:cubicBezTo>
                <a:lnTo>
                  <a:pt x="539931" y="201110"/>
                </a:lnTo>
                <a:cubicBezTo>
                  <a:pt x="534125" y="192401"/>
                  <a:pt x="531390" y="180531"/>
                  <a:pt x="522514" y="174984"/>
                </a:cubicBezTo>
                <a:cubicBezTo>
                  <a:pt x="506946" y="165254"/>
                  <a:pt x="485539" y="167751"/>
                  <a:pt x="470263" y="157567"/>
                </a:cubicBezTo>
                <a:cubicBezTo>
                  <a:pt x="436499" y="135058"/>
                  <a:pt x="454066" y="143460"/>
                  <a:pt x="418011" y="131442"/>
                </a:cubicBezTo>
                <a:cubicBezTo>
                  <a:pt x="390034" y="103463"/>
                  <a:pt x="411617" y="119073"/>
                  <a:pt x="365760" y="105316"/>
                </a:cubicBezTo>
                <a:cubicBezTo>
                  <a:pt x="348175" y="100041"/>
                  <a:pt x="313509" y="87899"/>
                  <a:pt x="313509" y="87899"/>
                </a:cubicBezTo>
                <a:cubicBezTo>
                  <a:pt x="274432" y="48824"/>
                  <a:pt x="320838" y="90035"/>
                  <a:pt x="269966" y="61773"/>
                </a:cubicBezTo>
                <a:cubicBezTo>
                  <a:pt x="251667" y="51607"/>
                  <a:pt x="237573" y="33559"/>
                  <a:pt x="217714" y="26939"/>
                </a:cubicBezTo>
                <a:cubicBezTo>
                  <a:pt x="168742" y="10615"/>
                  <a:pt x="158200" y="3639"/>
                  <a:pt x="104503" y="813"/>
                </a:cubicBezTo>
                <a:cubicBezTo>
                  <a:pt x="69717" y="-1018"/>
                  <a:pt x="34834" y="813"/>
                  <a:pt x="0" y="8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66" idx="3"/>
          </p:cNvCxnSpPr>
          <p:nvPr/>
        </p:nvCxnSpPr>
        <p:spPr>
          <a:xfrm flipH="1">
            <a:off x="2310826"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E5CB1ABC-B939-4232-9082-8C920114EE1C}"/>
              </a:ext>
            </a:extLst>
          </p:cNvPr>
          <p:cNvSpPr/>
          <p:nvPr/>
        </p:nvSpPr>
        <p:spPr>
          <a:xfrm>
            <a:off x="6729555" y="2455742"/>
            <a:ext cx="5132399" cy="372122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err="1">
                <a:solidFill>
                  <a:schemeClr val="tx1"/>
                </a:solidFill>
              </a:rPr>
              <a:t>hostintctl</a:t>
            </a:r>
            <a:endParaRPr lang="en-US" sz="1600" b="1" u="sng" dirty="0">
              <a:solidFill>
                <a:schemeClr val="tx1"/>
              </a:solidFill>
            </a:endParaRPr>
          </a:p>
          <a:p>
            <a:r>
              <a:rPr lang="en-US" sz="1600" dirty="0">
                <a:solidFill>
                  <a:schemeClr val="tx1"/>
                </a:solidFill>
              </a:rPr>
              <a:t>+ configure options like:</a:t>
            </a:r>
          </a:p>
          <a:p>
            <a:r>
              <a:rPr lang="en-US" sz="1600" dirty="0">
                <a:solidFill>
                  <a:schemeClr val="tx1"/>
                </a:solidFill>
              </a:rPr>
              <a:t>   + destination IPs capable of receiving INT packets</a:t>
            </a:r>
          </a:p>
          <a:p>
            <a:r>
              <a:rPr lang="en-US" sz="1600" dirty="0">
                <a:solidFill>
                  <a:schemeClr val="tx1"/>
                </a:solidFill>
              </a:rPr>
              <a:t>   + INT report collectors to which reports are sent</a:t>
            </a:r>
          </a:p>
          <a:p>
            <a:r>
              <a:rPr lang="en-US" sz="1600" dirty="0">
                <a:solidFill>
                  <a:schemeClr val="tx1"/>
                </a:solidFill>
              </a:rPr>
              <a:t>   + how source marks packets with INT headers</a:t>
            </a:r>
          </a:p>
          <a:p>
            <a:r>
              <a:rPr lang="en-US" sz="1600" dirty="0">
                <a:solidFill>
                  <a:schemeClr val="tx1"/>
                </a:solidFill>
              </a:rPr>
              <a:t>+ makes config changes quickly, then exits</a:t>
            </a:r>
          </a:p>
          <a:p>
            <a:r>
              <a:rPr lang="en-US" sz="1600" dirty="0">
                <a:solidFill>
                  <a:schemeClr val="tx1"/>
                </a:solidFill>
              </a:rPr>
              <a:t>+ some config changes cause modifications to source and/or sink config map</a:t>
            </a:r>
          </a:p>
          <a:p>
            <a:r>
              <a:rPr lang="en-US" sz="1600" dirty="0">
                <a:solidFill>
                  <a:schemeClr val="tx1"/>
                </a:solidFill>
              </a:rPr>
              <a:t>+ some config changes cause changes to config used by </a:t>
            </a:r>
            <a:r>
              <a:rPr lang="en-US" sz="1600" dirty="0" err="1">
                <a:solidFill>
                  <a:schemeClr val="tx1"/>
                </a:solidFill>
              </a:rPr>
              <a:t>hostintd</a:t>
            </a:r>
            <a:r>
              <a:rPr lang="en-US" sz="1600" dirty="0">
                <a:solidFill>
                  <a:schemeClr val="tx1"/>
                </a:solidFill>
              </a:rPr>
              <a:t> and/or </a:t>
            </a:r>
            <a:r>
              <a:rPr lang="en-US" sz="1600" dirty="0" err="1">
                <a:solidFill>
                  <a:schemeClr val="tx1"/>
                </a:solidFill>
              </a:rPr>
              <a:t>hostintcol</a:t>
            </a:r>
            <a:endParaRPr lang="en-US" sz="1600" dirty="0">
              <a:solidFill>
                <a:schemeClr val="tx1"/>
              </a:solidFill>
            </a:endParaRPr>
          </a:p>
        </p:txBody>
      </p:sp>
    </p:spTree>
    <p:extLst>
      <p:ext uri="{BB962C8B-B14F-4D97-AF65-F5344CB8AC3E}">
        <p14:creationId xmlns:p14="http://schemas.microsoft.com/office/powerpoint/2010/main" val="4605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3250682"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953938"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1" name="Rectangle 10">
            <a:extLst>
              <a:ext uri="{FF2B5EF4-FFF2-40B4-BE49-F238E27FC236}">
                <a16:creationId xmlns:a16="http://schemas.microsoft.com/office/drawing/2014/main" id="{29CD3585-A336-47CB-BF82-7564F1A28C93}"/>
              </a:ext>
            </a:extLst>
          </p:cNvPr>
          <p:cNvSpPr/>
          <p:nvPr/>
        </p:nvSpPr>
        <p:spPr>
          <a:xfrm>
            <a:off x="1962662" y="1848056"/>
            <a:ext cx="914400" cy="439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t>
            </a:r>
          </a:p>
        </p:txBody>
      </p:sp>
      <p:sp>
        <p:nvSpPr>
          <p:cNvPr id="12" name="Rectangle 11">
            <a:extLst>
              <a:ext uri="{FF2B5EF4-FFF2-40B4-BE49-F238E27FC236}">
                <a16:creationId xmlns:a16="http://schemas.microsoft.com/office/drawing/2014/main" id="{C00DF30B-237F-4777-8662-8CA56BB625F0}"/>
              </a:ext>
            </a:extLst>
          </p:cNvPr>
          <p:cNvSpPr/>
          <p:nvPr/>
        </p:nvSpPr>
        <p:spPr>
          <a:xfrm>
            <a:off x="2877062"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sp>
        <p:nvSpPr>
          <p:cNvPr id="24" name="Rectangle 23">
            <a:extLst>
              <a:ext uri="{FF2B5EF4-FFF2-40B4-BE49-F238E27FC236}">
                <a16:creationId xmlns:a16="http://schemas.microsoft.com/office/drawing/2014/main" id="{73618969-7046-4635-81A6-24E8E4D92223}"/>
              </a:ext>
            </a:extLst>
          </p:cNvPr>
          <p:cNvSpPr/>
          <p:nvPr/>
        </p:nvSpPr>
        <p:spPr>
          <a:xfrm>
            <a:off x="1048262"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1048262"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1032909"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2956033"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1042489"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sp>
        <p:nvSpPr>
          <p:cNvPr id="66" name="Rectangle 65">
            <a:extLst>
              <a:ext uri="{FF2B5EF4-FFF2-40B4-BE49-F238E27FC236}">
                <a16:creationId xmlns:a16="http://schemas.microsoft.com/office/drawing/2014/main" id="{E13481A0-B3E3-46BF-AE59-C38DFD9BB2A8}"/>
              </a:ext>
            </a:extLst>
          </p:cNvPr>
          <p:cNvSpPr/>
          <p:nvPr/>
        </p:nvSpPr>
        <p:spPr>
          <a:xfrm>
            <a:off x="1042489" y="3616660"/>
            <a:ext cx="1268337" cy="714103"/>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2" name="Straight Connector 71">
            <a:extLst>
              <a:ext uri="{FF2B5EF4-FFF2-40B4-BE49-F238E27FC236}">
                <a16:creationId xmlns:a16="http://schemas.microsoft.com/office/drawing/2014/main" id="{8A60C31A-130C-4176-B2A5-4702F8DA2CDB}"/>
              </a:ext>
            </a:extLst>
          </p:cNvPr>
          <p:cNvCxnSpPr>
            <a:cxnSpLocks/>
            <a:stCxn id="66" idx="2"/>
          </p:cNvCxnSpPr>
          <p:nvPr/>
        </p:nvCxnSpPr>
        <p:spPr>
          <a:xfrm>
            <a:off x="1676658"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F0CE8F-042F-4538-B951-6D0EC4F5F214}"/>
              </a:ext>
            </a:extLst>
          </p:cNvPr>
          <p:cNvCxnSpPr>
            <a:cxnSpLocks/>
            <a:endCxn id="66" idx="0"/>
          </p:cNvCxnSpPr>
          <p:nvPr/>
        </p:nvCxnSpPr>
        <p:spPr>
          <a:xfrm>
            <a:off x="1676658"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2414089"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1458300"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3381423"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3381424"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1458300"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302796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hostintctl</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lstStyle/>
          <a:p>
            <a:r>
              <a:rPr lang="en-US"/>
              <a:t>source &amp; sink EBPF programs</a:t>
            </a:r>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a:endCxn id="66" idx="3"/>
          </p:cNvCxnSpPr>
          <p:nvPr/>
        </p:nvCxnSpPr>
        <p:spPr>
          <a:xfrm flipH="1" flipV="1">
            <a:off x="2310826" y="3973712"/>
            <a:ext cx="1474863" cy="145998"/>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176F162-334D-4BF2-B875-C33AA5B484EA}"/>
              </a:ext>
            </a:extLst>
          </p:cNvPr>
          <p:cNvSpPr/>
          <p:nvPr/>
        </p:nvSpPr>
        <p:spPr>
          <a:xfrm>
            <a:off x="2135122" y="2295824"/>
            <a:ext cx="2491196" cy="4577443"/>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Lst>
            <a:ahLst/>
            <a:cxnLst>
              <a:cxn ang="0">
                <a:pos x="connsiteX0" y="connsiteY0"/>
              </a:cxn>
              <a:cxn ang="0">
                <a:pos x="connsiteX1" y="connsiteY1"/>
              </a:cxn>
              <a:cxn ang="0">
                <a:pos x="connsiteX2" y="connsiteY2"/>
              </a:cxn>
            </a:cxnLst>
            <a:rect l="l" t="t" r="r" b="b"/>
            <a:pathLst>
              <a:path w="2491196" h="4577443">
                <a:moveTo>
                  <a:pt x="2491196" y="0"/>
                </a:moveTo>
                <a:lnTo>
                  <a:pt x="0" y="1130481"/>
                </a:lnTo>
                <a:lnTo>
                  <a:pt x="39733" y="4577443"/>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F36843B-6021-40C1-8A32-1B1A786096F6}"/>
              </a:ext>
            </a:extLst>
          </p:cNvPr>
          <p:cNvSpPr/>
          <p:nvPr/>
        </p:nvSpPr>
        <p:spPr>
          <a:xfrm>
            <a:off x="140748" y="5410950"/>
            <a:ext cx="1166606" cy="11578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to other hosts</a:t>
            </a:r>
          </a:p>
        </p:txBody>
      </p:sp>
      <p:sp>
        <p:nvSpPr>
          <p:cNvPr id="2" name="Freeform: Shape 1">
            <a:extLst>
              <a:ext uri="{FF2B5EF4-FFF2-40B4-BE49-F238E27FC236}">
                <a16:creationId xmlns:a16="http://schemas.microsoft.com/office/drawing/2014/main" id="{87D623F1-98CE-45EF-9E8F-05FCB8328782}"/>
              </a:ext>
            </a:extLst>
          </p:cNvPr>
          <p:cNvSpPr/>
          <p:nvPr/>
        </p:nvSpPr>
        <p:spPr>
          <a:xfrm>
            <a:off x="1045029" y="6199890"/>
            <a:ext cx="1088571" cy="44156"/>
          </a:xfrm>
          <a:custGeom>
            <a:avLst/>
            <a:gdLst>
              <a:gd name="connsiteX0" fmla="*/ 0 w 1088571"/>
              <a:gd name="connsiteY0" fmla="*/ 26739 h 44156"/>
              <a:gd name="connsiteX1" fmla="*/ 43542 w 1088571"/>
              <a:gd name="connsiteY1" fmla="*/ 35447 h 44156"/>
              <a:gd name="connsiteX2" fmla="*/ 78377 w 1088571"/>
              <a:gd name="connsiteY2" fmla="*/ 44156 h 44156"/>
              <a:gd name="connsiteX3" fmla="*/ 687977 w 1088571"/>
              <a:gd name="connsiteY3" fmla="*/ 35447 h 44156"/>
              <a:gd name="connsiteX4" fmla="*/ 844731 w 1088571"/>
              <a:gd name="connsiteY4" fmla="*/ 18030 h 44156"/>
              <a:gd name="connsiteX5" fmla="*/ 1001485 w 1088571"/>
              <a:gd name="connsiteY5" fmla="*/ 613 h 44156"/>
              <a:gd name="connsiteX6" fmla="*/ 1088571 w 1088571"/>
              <a:gd name="connsiteY6" fmla="*/ 613 h 4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571" h="44156">
                <a:moveTo>
                  <a:pt x="0" y="26739"/>
                </a:moveTo>
                <a:cubicBezTo>
                  <a:pt x="14514" y="29642"/>
                  <a:pt x="29093" y="32236"/>
                  <a:pt x="43542" y="35447"/>
                </a:cubicBezTo>
                <a:cubicBezTo>
                  <a:pt x="55226" y="38043"/>
                  <a:pt x="66408" y="44156"/>
                  <a:pt x="78377" y="44156"/>
                </a:cubicBezTo>
                <a:cubicBezTo>
                  <a:pt x="281598" y="44156"/>
                  <a:pt x="484777" y="38350"/>
                  <a:pt x="687977" y="35447"/>
                </a:cubicBezTo>
                <a:cubicBezTo>
                  <a:pt x="740228" y="29641"/>
                  <a:pt x="792687" y="25465"/>
                  <a:pt x="844731" y="18030"/>
                </a:cubicBezTo>
                <a:cubicBezTo>
                  <a:pt x="903613" y="9618"/>
                  <a:pt x="938075" y="3632"/>
                  <a:pt x="1001485" y="613"/>
                </a:cubicBezTo>
                <a:cubicBezTo>
                  <a:pt x="1030481" y="-768"/>
                  <a:pt x="1059542" y="613"/>
                  <a:pt x="1088571" y="6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7E35E1-34CD-4C74-9674-ABC2739DDF6D}"/>
              </a:ext>
            </a:extLst>
          </p:cNvPr>
          <p:cNvSpPr/>
          <p:nvPr/>
        </p:nvSpPr>
        <p:spPr>
          <a:xfrm flipH="1" flipV="1">
            <a:off x="2661110" y="2285431"/>
            <a:ext cx="2701919"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Lst>
            <a:ahLst/>
            <a:cxnLst>
              <a:cxn ang="0">
                <a:pos x="connsiteX0" y="connsiteY0"/>
              </a:cxn>
              <a:cxn ang="0">
                <a:pos x="connsiteX1" y="connsiteY1"/>
              </a:cxn>
              <a:cxn ang="0">
                <a:pos x="connsiteX2" y="connsiteY2"/>
              </a:cxn>
            </a:cxnLst>
            <a:rect l="l" t="t" r="r" b="b"/>
            <a:pathLst>
              <a:path w="2516346" h="4648709">
                <a:moveTo>
                  <a:pt x="2516346" y="0"/>
                </a:moveTo>
                <a:lnTo>
                  <a:pt x="2328519" y="3535732"/>
                </a:lnTo>
                <a:lnTo>
                  <a:pt x="0" y="4648709"/>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8498C61-5D10-480A-ACE0-189CABCEA15F}"/>
              </a:ext>
            </a:extLst>
          </p:cNvPr>
          <p:cNvSpPr/>
          <p:nvPr/>
        </p:nvSpPr>
        <p:spPr>
          <a:xfrm>
            <a:off x="3553883" y="6302074"/>
            <a:ext cx="1927395" cy="49592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from other hosts</a:t>
            </a:r>
          </a:p>
        </p:txBody>
      </p:sp>
      <p:sp>
        <p:nvSpPr>
          <p:cNvPr id="6" name="Freeform: Shape 5">
            <a:extLst>
              <a:ext uri="{FF2B5EF4-FFF2-40B4-BE49-F238E27FC236}">
                <a16:creationId xmlns:a16="http://schemas.microsoft.com/office/drawing/2014/main" id="{1F92C0B3-5499-4AD2-8EB3-74DB4EE42E67}"/>
              </a:ext>
            </a:extLst>
          </p:cNvPr>
          <p:cNvSpPr/>
          <p:nvPr/>
        </p:nvSpPr>
        <p:spPr>
          <a:xfrm>
            <a:off x="2743200" y="6212198"/>
            <a:ext cx="818606" cy="275688"/>
          </a:xfrm>
          <a:custGeom>
            <a:avLst/>
            <a:gdLst>
              <a:gd name="connsiteX0" fmla="*/ 818606 w 818606"/>
              <a:gd name="connsiteY0" fmla="*/ 331739 h 331739"/>
              <a:gd name="connsiteX1" fmla="*/ 775063 w 818606"/>
              <a:gd name="connsiteY1" fmla="*/ 323030 h 331739"/>
              <a:gd name="connsiteX2" fmla="*/ 722811 w 818606"/>
              <a:gd name="connsiteY2" fmla="*/ 288196 h 331739"/>
              <a:gd name="connsiteX3" fmla="*/ 670560 w 818606"/>
              <a:gd name="connsiteY3" fmla="*/ 262070 h 331739"/>
              <a:gd name="connsiteX4" fmla="*/ 618309 w 818606"/>
              <a:gd name="connsiteY4" fmla="*/ 244653 h 331739"/>
              <a:gd name="connsiteX5" fmla="*/ 592183 w 818606"/>
              <a:gd name="connsiteY5" fmla="*/ 235944 h 331739"/>
              <a:gd name="connsiteX6" fmla="*/ 539931 w 818606"/>
              <a:gd name="connsiteY6" fmla="*/ 201110 h 331739"/>
              <a:gd name="connsiteX7" fmla="*/ 522514 w 818606"/>
              <a:gd name="connsiteY7" fmla="*/ 174984 h 331739"/>
              <a:gd name="connsiteX8" fmla="*/ 470263 w 818606"/>
              <a:gd name="connsiteY8" fmla="*/ 157567 h 331739"/>
              <a:gd name="connsiteX9" fmla="*/ 418011 w 818606"/>
              <a:gd name="connsiteY9" fmla="*/ 131442 h 331739"/>
              <a:gd name="connsiteX10" fmla="*/ 365760 w 818606"/>
              <a:gd name="connsiteY10" fmla="*/ 105316 h 331739"/>
              <a:gd name="connsiteX11" fmla="*/ 313509 w 818606"/>
              <a:gd name="connsiteY11" fmla="*/ 87899 h 331739"/>
              <a:gd name="connsiteX12" fmla="*/ 269966 w 818606"/>
              <a:gd name="connsiteY12" fmla="*/ 61773 h 331739"/>
              <a:gd name="connsiteX13" fmla="*/ 217714 w 818606"/>
              <a:gd name="connsiteY13" fmla="*/ 26939 h 331739"/>
              <a:gd name="connsiteX14" fmla="*/ 104503 w 818606"/>
              <a:gd name="connsiteY14" fmla="*/ 813 h 331739"/>
              <a:gd name="connsiteX15" fmla="*/ 0 w 818606"/>
              <a:gd name="connsiteY15" fmla="*/ 813 h 33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8606" h="331739">
                <a:moveTo>
                  <a:pt x="818606" y="331739"/>
                </a:moveTo>
                <a:cubicBezTo>
                  <a:pt x="804092" y="328836"/>
                  <a:pt x="788538" y="329155"/>
                  <a:pt x="775063" y="323030"/>
                </a:cubicBezTo>
                <a:cubicBezTo>
                  <a:pt x="756006" y="314368"/>
                  <a:pt x="742670" y="294816"/>
                  <a:pt x="722811" y="288196"/>
                </a:cubicBezTo>
                <a:cubicBezTo>
                  <a:pt x="627520" y="256430"/>
                  <a:pt x="771866" y="307094"/>
                  <a:pt x="670560" y="262070"/>
                </a:cubicBezTo>
                <a:cubicBezTo>
                  <a:pt x="653783" y="254614"/>
                  <a:pt x="635726" y="250459"/>
                  <a:pt x="618309" y="244653"/>
                </a:cubicBezTo>
                <a:cubicBezTo>
                  <a:pt x="609600" y="241750"/>
                  <a:pt x="599821" y="241036"/>
                  <a:pt x="592183" y="235944"/>
                </a:cubicBezTo>
                <a:lnTo>
                  <a:pt x="539931" y="201110"/>
                </a:lnTo>
                <a:cubicBezTo>
                  <a:pt x="534125" y="192401"/>
                  <a:pt x="531390" y="180531"/>
                  <a:pt x="522514" y="174984"/>
                </a:cubicBezTo>
                <a:cubicBezTo>
                  <a:pt x="506946" y="165254"/>
                  <a:pt x="485539" y="167751"/>
                  <a:pt x="470263" y="157567"/>
                </a:cubicBezTo>
                <a:cubicBezTo>
                  <a:pt x="436499" y="135058"/>
                  <a:pt x="454066" y="143460"/>
                  <a:pt x="418011" y="131442"/>
                </a:cubicBezTo>
                <a:cubicBezTo>
                  <a:pt x="390034" y="103463"/>
                  <a:pt x="411617" y="119073"/>
                  <a:pt x="365760" y="105316"/>
                </a:cubicBezTo>
                <a:cubicBezTo>
                  <a:pt x="348175" y="100041"/>
                  <a:pt x="313509" y="87899"/>
                  <a:pt x="313509" y="87899"/>
                </a:cubicBezTo>
                <a:cubicBezTo>
                  <a:pt x="274432" y="48824"/>
                  <a:pt x="320838" y="90035"/>
                  <a:pt x="269966" y="61773"/>
                </a:cubicBezTo>
                <a:cubicBezTo>
                  <a:pt x="251667" y="51607"/>
                  <a:pt x="237573" y="33559"/>
                  <a:pt x="217714" y="26939"/>
                </a:cubicBezTo>
                <a:cubicBezTo>
                  <a:pt x="168742" y="10615"/>
                  <a:pt x="158200" y="3639"/>
                  <a:pt x="104503" y="813"/>
                </a:cubicBezTo>
                <a:cubicBezTo>
                  <a:pt x="69717" y="-1018"/>
                  <a:pt x="34834" y="813"/>
                  <a:pt x="0" y="8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dirty="0"/>
              <a:t>sink config map</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w="38100">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66" idx="3"/>
          </p:cNvCxnSpPr>
          <p:nvPr/>
        </p:nvCxnSpPr>
        <p:spPr>
          <a:xfrm flipH="1">
            <a:off x="2310826" y="3591589"/>
            <a:ext cx="2867938" cy="382123"/>
          </a:xfrm>
          <a:prstGeom prst="line">
            <a:avLst/>
          </a:prstGeom>
          <a:ln w="38100">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20E89479-9769-47F8-B0DD-9A501D2E5407}"/>
              </a:ext>
            </a:extLst>
          </p:cNvPr>
          <p:cNvSpPr/>
          <p:nvPr/>
        </p:nvSpPr>
        <p:spPr>
          <a:xfrm>
            <a:off x="6735923" y="2370673"/>
            <a:ext cx="5138124" cy="200407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source (EBPF)</a:t>
            </a:r>
          </a:p>
          <a:p>
            <a:r>
              <a:rPr lang="en-US" sz="1600" dirty="0">
                <a:solidFill>
                  <a:schemeClr val="tx1"/>
                </a:solidFill>
              </a:rPr>
              <a:t>+ executed on every packet from application</a:t>
            </a:r>
          </a:p>
          <a:p>
            <a:r>
              <a:rPr lang="en-US" sz="1600" dirty="0">
                <a:solidFill>
                  <a:schemeClr val="tx1"/>
                </a:solidFill>
              </a:rPr>
              <a:t>+ identifies whether packet is IPv4+TCP/UDP and destined to INT-capable receiver</a:t>
            </a:r>
          </a:p>
          <a:p>
            <a:r>
              <a:rPr lang="en-US" sz="1600" dirty="0">
                <a:solidFill>
                  <a:schemeClr val="tx1"/>
                </a:solidFill>
              </a:rPr>
              <a:t>+ if yes, add INT header containing timestamp and per-flow sequence number</a:t>
            </a:r>
          </a:p>
          <a:p>
            <a:r>
              <a:rPr lang="en-US" sz="1600" dirty="0">
                <a:solidFill>
                  <a:schemeClr val="tx1"/>
                </a:solidFill>
              </a:rPr>
              <a:t>+ read-only access to source </a:t>
            </a:r>
            <a:r>
              <a:rPr lang="en-US" sz="1600">
                <a:solidFill>
                  <a:schemeClr val="tx1"/>
                </a:solidFill>
              </a:rPr>
              <a:t>config map</a:t>
            </a:r>
            <a:endParaRPr lang="en-US" sz="1600" dirty="0">
              <a:solidFill>
                <a:schemeClr val="tx1"/>
              </a:solidFill>
            </a:endParaRPr>
          </a:p>
          <a:p>
            <a:r>
              <a:rPr lang="en-US" sz="1600" dirty="0">
                <a:solidFill>
                  <a:schemeClr val="tx1"/>
                </a:solidFill>
              </a:rPr>
              <a:t>+ search &amp; add-on-miss access to source per-flow map</a:t>
            </a:r>
          </a:p>
        </p:txBody>
      </p:sp>
      <p:sp>
        <p:nvSpPr>
          <p:cNvPr id="62" name="Rectangle 61">
            <a:extLst>
              <a:ext uri="{FF2B5EF4-FFF2-40B4-BE49-F238E27FC236}">
                <a16:creationId xmlns:a16="http://schemas.microsoft.com/office/drawing/2014/main" id="{BC84681C-45B3-4C2C-80CC-6B0CFCC4FC56}"/>
              </a:ext>
            </a:extLst>
          </p:cNvPr>
          <p:cNvSpPr/>
          <p:nvPr/>
        </p:nvSpPr>
        <p:spPr>
          <a:xfrm>
            <a:off x="6735923" y="4395257"/>
            <a:ext cx="5138124" cy="246917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sink (EBPF)</a:t>
            </a:r>
          </a:p>
          <a:p>
            <a:r>
              <a:rPr lang="en-US" sz="1600" dirty="0">
                <a:solidFill>
                  <a:schemeClr val="tx1"/>
                </a:solidFill>
              </a:rPr>
              <a:t>+ executed on every Ethernet frame from NIC</a:t>
            </a:r>
          </a:p>
          <a:p>
            <a:r>
              <a:rPr lang="en-US" sz="1600" dirty="0">
                <a:solidFill>
                  <a:schemeClr val="tx1"/>
                </a:solidFill>
              </a:rPr>
              <a:t>+ identifies whether packet is IPv4+TCP/UDP and marked as containing INT header</a:t>
            </a:r>
          </a:p>
          <a:p>
            <a:r>
              <a:rPr lang="en-US" sz="1600" dirty="0">
                <a:solidFill>
                  <a:schemeClr val="tx1"/>
                </a:solidFill>
              </a:rPr>
              <a:t>+ if yes, and there is per-flow sequence number gap, or latency for this flow has changed significantly, send copy of packet to </a:t>
            </a:r>
            <a:r>
              <a:rPr lang="en-US" sz="1600" b="1" dirty="0" err="1">
                <a:solidFill>
                  <a:schemeClr val="tx1"/>
                </a:solidFill>
              </a:rPr>
              <a:t>hostintd</a:t>
            </a:r>
            <a:endParaRPr lang="en-US" sz="1600" b="1" dirty="0">
              <a:solidFill>
                <a:schemeClr val="tx1"/>
              </a:solidFill>
            </a:endParaRPr>
          </a:p>
          <a:p>
            <a:r>
              <a:rPr lang="en-US" sz="1600" dirty="0">
                <a:solidFill>
                  <a:schemeClr val="tx1"/>
                </a:solidFill>
              </a:rPr>
              <a:t>+ remove INT header before sending packet to kernel</a:t>
            </a:r>
          </a:p>
          <a:p>
            <a:r>
              <a:rPr lang="en-US" sz="1600" dirty="0">
                <a:solidFill>
                  <a:schemeClr val="tx1"/>
                </a:solidFill>
              </a:rPr>
              <a:t>+ read-only access to sink config map</a:t>
            </a:r>
          </a:p>
          <a:p>
            <a:r>
              <a:rPr lang="en-US" sz="1600" dirty="0">
                <a:solidFill>
                  <a:schemeClr val="tx1"/>
                </a:solidFill>
              </a:rPr>
              <a:t>+ search &amp; add-on-miss access to sink per-flow map</a:t>
            </a:r>
          </a:p>
        </p:txBody>
      </p:sp>
    </p:spTree>
    <p:extLst>
      <p:ext uri="{BB962C8B-B14F-4D97-AF65-F5344CB8AC3E}">
        <p14:creationId xmlns:p14="http://schemas.microsoft.com/office/powerpoint/2010/main" val="71005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4749-918B-4C6F-8307-60B155642983}"/>
              </a:ext>
            </a:extLst>
          </p:cNvPr>
          <p:cNvSpPr>
            <a:spLocks noGrp="1"/>
          </p:cNvSpPr>
          <p:nvPr>
            <p:ph type="title"/>
          </p:nvPr>
        </p:nvSpPr>
        <p:spPr/>
        <p:txBody>
          <a:bodyPr/>
          <a:lstStyle/>
          <a:p>
            <a:r>
              <a:rPr lang="en-US"/>
              <a:t>Example event sequence</a:t>
            </a:r>
          </a:p>
        </p:txBody>
      </p:sp>
      <p:sp>
        <p:nvSpPr>
          <p:cNvPr id="3" name="Text Placeholder 2">
            <a:extLst>
              <a:ext uri="{FF2B5EF4-FFF2-40B4-BE49-F238E27FC236}">
                <a16:creationId xmlns:a16="http://schemas.microsoft.com/office/drawing/2014/main" id="{0025F308-E2DA-4E6A-8837-AC437D0A64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066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78" name="Straight Connector 77">
            <a:extLst>
              <a:ext uri="{FF2B5EF4-FFF2-40B4-BE49-F238E27FC236}">
                <a16:creationId xmlns:a16="http://schemas.microsoft.com/office/drawing/2014/main" id="{C9F0CE8F-042F-4538-B951-6D0EC4F5F214}"/>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004267"/>
            <a:ext cx="304937" cy="83460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lstStyle/>
          <a:p>
            <a:r>
              <a:rPr lang="en-US"/>
              <a:t>Boot time, before Host INT software started</a:t>
            </a:r>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5" name="Straight Connector 94">
            <a:extLst>
              <a:ext uri="{FF2B5EF4-FFF2-40B4-BE49-F238E27FC236}">
                <a16:creationId xmlns:a16="http://schemas.microsoft.com/office/drawing/2014/main" id="{D90F1370-C769-4145-B309-D6499319D763}"/>
              </a:ext>
            </a:extLst>
          </p:cNvPr>
          <p:cNvCxnSpPr>
            <a:cxnSpLocks/>
          </p:cNvCxnSpPr>
          <p:nvPr/>
        </p:nvCxnSpPr>
        <p:spPr>
          <a:xfrm>
            <a:off x="712241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004267"/>
            <a:ext cx="304937" cy="83460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9497A597-B069-442F-A727-87ED9E84C376}"/>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55" name="Rectangle 54">
            <a:extLst>
              <a:ext uri="{FF2B5EF4-FFF2-40B4-BE49-F238E27FC236}">
                <a16:creationId xmlns:a16="http://schemas.microsoft.com/office/drawing/2014/main" id="{F51D1B8B-66C8-41A1-8214-5A19B42BA983}"/>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Tree>
    <p:extLst>
      <p:ext uri="{BB962C8B-B14F-4D97-AF65-F5344CB8AC3E}">
        <p14:creationId xmlns:p14="http://schemas.microsoft.com/office/powerpoint/2010/main" val="2670048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l7w xmlns="920db8eb-c4e7-4eb1-8660-c4cecfe920b8" xsi:nil="true"/>
    <hyperlink xmlns="920db8eb-c4e7-4eb1-8660-c4cecfe920b8">
      <Url xsi:nil="true"/>
      <Description xsi:nil="true"/>
    </hyperlink>
    <fhbp xmlns="920db8eb-c4e7-4eb1-8660-c4cecfe920b8" xsi:nil="true"/>
    <_dlc_DocId xmlns="18ecdc14-b8b9-4b46-bf39-c19cdcde1657">KXT77HUPPRCR-21329262-221822</_dlc_DocId>
    <_dlc_DocIdUrl xmlns="18ecdc14-b8b9-4b46-bf39-c19cdcde1657">
      <Url>https://intel.sharepoint.com/sites/BXD/_layouts/15/DocIdRedir.aspx?ID=KXT77HUPPRCR-21329262-221822</Url>
      <Description>KXT77HUPPRCR-21329262-221822</Description>
    </_dlc_DocIdUrl>
    <SharedWithUsers xmlns="18ecdc14-b8b9-4b46-bf39-c19cdcde1657">
      <UserInfo>
        <DisplayName>Bodner, Anton</DisplayName>
        <AccountId>1853</AccountId>
        <AccountType/>
      </UserInfo>
      <UserInfo>
        <DisplayName>Pujari, Bimmy</DisplayName>
        <AccountId>493</AccountId>
        <AccountType/>
      </UserInfo>
      <UserInfo>
        <DisplayName>Alvarez, Daniel A</DisplayName>
        <AccountId>190</AccountId>
        <AccountType/>
      </UserInfo>
      <UserInfo>
        <DisplayName>Seshadri, Deepa</DisplayName>
        <AccountId>1797</AccountId>
        <AccountType/>
      </UserInfo>
      <UserInfo>
        <DisplayName>Wang, Jijun</DisplayName>
        <AccountId>1867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7CCA190F665043A07CEF45BE448947" ma:contentTypeVersion="17" ma:contentTypeDescription="Create a new document." ma:contentTypeScope="" ma:versionID="99bee6eb656871e78205851518a6b523">
  <xsd:schema xmlns:xsd="http://www.w3.org/2001/XMLSchema" xmlns:xs="http://www.w3.org/2001/XMLSchema" xmlns:p="http://schemas.microsoft.com/office/2006/metadata/properties" xmlns:ns2="920db8eb-c4e7-4eb1-8660-c4cecfe920b8" xmlns:ns3="18ecdc14-b8b9-4b46-bf39-c19cdcde1657" targetNamespace="http://schemas.microsoft.com/office/2006/metadata/properties" ma:root="true" ma:fieldsID="a0c6309bd59ae83779c4f15a3d580b6e" ns2:_="" ns3:_="">
    <xsd:import namespace="920db8eb-c4e7-4eb1-8660-c4cecfe920b8"/>
    <xsd:import namespace="18ecdc14-b8b9-4b46-bf39-c19cdcde165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2:fhbp" minOccurs="0"/>
                <xsd:element ref="ns2:tl7w" minOccurs="0"/>
                <xsd:element ref="ns2:hyperlink" minOccurs="0"/>
                <xsd:element ref="ns3:_dlc_DocId" minOccurs="0"/>
                <xsd:element ref="ns3:_dlc_DocIdUrl" minOccurs="0"/>
                <xsd:element ref="ns3:_dlc_DocIdPersistId"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0db8eb-c4e7-4eb1-8660-c4cecfe920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fhbp" ma:index="20" nillable="true" ma:displayName="Date and Time" ma:internalName="fhbp">
      <xsd:simpleType>
        <xsd:restriction base="dms:DateTime"/>
      </xsd:simpleType>
    </xsd:element>
    <xsd:element name="tl7w" ma:index="21" nillable="true" ma:displayName="Date and Time" ma:internalName="tl7w">
      <xsd:simpleType>
        <xsd:restriction base="dms:DateTime"/>
      </xsd:simpleType>
    </xsd:element>
    <xsd:element name="hyperlink" ma:index="22"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LengthInSeconds" ma:index="2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8ecdc14-b8b9-4b46-bf39-c19cdcde16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Url" ma:index="2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5"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4D2D36-3731-4773-946E-75F43D73D70D}">
  <ds:schemaRefs>
    <ds:schemaRef ds:uri="http://schemas.microsoft.com/office/2006/documentManagement/types"/>
    <ds:schemaRef ds:uri="http://purl.org/dc/dcmitype/"/>
    <ds:schemaRef ds:uri="http://purl.org/dc/elements/1.1/"/>
    <ds:schemaRef ds:uri="18ecdc14-b8b9-4b46-bf39-c19cdcde1657"/>
    <ds:schemaRef ds:uri="http://purl.org/dc/terms/"/>
    <ds:schemaRef ds:uri="http://schemas.microsoft.com/office/infopath/2007/PartnerControls"/>
    <ds:schemaRef ds:uri="http://www.w3.org/XML/1998/namespace"/>
    <ds:schemaRef ds:uri="http://schemas.openxmlformats.org/package/2006/metadata/core-properties"/>
    <ds:schemaRef ds:uri="920db8eb-c4e7-4eb1-8660-c4cecfe920b8"/>
    <ds:schemaRef ds:uri="http://schemas.microsoft.com/office/2006/metadata/properties"/>
  </ds:schemaRefs>
</ds:datastoreItem>
</file>

<file path=customXml/itemProps2.xml><?xml version="1.0" encoding="utf-8"?>
<ds:datastoreItem xmlns:ds="http://schemas.openxmlformats.org/officeDocument/2006/customXml" ds:itemID="{83E4E134-0DC2-4038-AE64-10D3DD4C64D2}">
  <ds:schemaRefs>
    <ds:schemaRef ds:uri="18ecdc14-b8b9-4b46-bf39-c19cdcde1657"/>
    <ds:schemaRef ds:uri="920db8eb-c4e7-4eb1-8660-c4cecfe920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F9CC049-C51F-4B6A-A972-432573CA409F}">
  <ds:schemaRefs>
    <ds:schemaRef ds:uri="http://schemas.microsoft.com/sharepoint/events"/>
  </ds:schemaRefs>
</ds:datastoreItem>
</file>

<file path=customXml/itemProps4.xml><?xml version="1.0" encoding="utf-8"?>
<ds:datastoreItem xmlns:ds="http://schemas.openxmlformats.org/officeDocument/2006/customXml" ds:itemID="{E938552B-25EA-4DDE-8C9A-673DC093DF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361</TotalTime>
  <Words>2818</Words>
  <Application>Microsoft Office PowerPoint</Application>
  <PresentationFormat>Widescreen</PresentationFormat>
  <Paragraphs>624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Host-INT* for packet-telemetry</vt:lpstr>
      <vt:lpstr>PowerPoint Presentation</vt:lpstr>
      <vt:lpstr>Host-INT project structure (with TC egress source)</vt:lpstr>
      <vt:lpstr>Host INT project structure</vt:lpstr>
      <vt:lpstr>hostintd, hostintcol</vt:lpstr>
      <vt:lpstr>hostintctl</vt:lpstr>
      <vt:lpstr>source &amp; sink EBPF programs</vt:lpstr>
      <vt:lpstr>Example event sequence</vt:lpstr>
      <vt:lpstr>Boot time, before Host INT software started</vt:lpstr>
      <vt:lpstr>After hostintd started &amp; loads sink EBPF</vt:lpstr>
      <vt:lpstr>Notes on state after only sink is loaded</vt:lpstr>
      <vt:lpstr>After source loaded on host Brenda</vt:lpstr>
      <vt:lpstr>Notes on state after source loaded on Brenda</vt:lpstr>
      <vt:lpstr>Host Brenda app 1 sends TCP/UDP packet to Host Alex app N</vt:lpstr>
      <vt:lpstr>Host Brenda app 1 sends TCP/UDP packet to Host Alex app N</vt:lpstr>
      <vt:lpstr>Host Brenda app 1 sends TCP/UDP packet to Host Alex app N</vt:lpstr>
      <vt:lpstr>Host Brenda app 1 sends TCP/UDP packet to Host Alex app N</vt:lpstr>
      <vt:lpstr>Host Brenda app 1 sends TCP/UDP packet to Host Alex app N</vt:lpstr>
      <vt:lpstr>Host Brenda app 1 sends more to Host Alex app N</vt:lpstr>
      <vt:lpstr>XDP source program scenarios</vt:lpstr>
      <vt:lpstr>XDP source program</vt:lpstr>
      <vt:lpstr>Host INT project structure (with XDP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Fingerhut, John Andy</dc:creator>
  <cp:lastModifiedBy>Fingerhut, John Andy</cp:lastModifiedBy>
  <cp:revision>2</cp:revision>
  <dcterms:created xsi:type="dcterms:W3CDTF">2021-05-10T15:03:13Z</dcterms:created>
  <dcterms:modified xsi:type="dcterms:W3CDTF">2021-08-05T14:14:55Z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0x0101003E7CCA190F665043A07CEF45BE448947</vt:lpwstr>
  </property>
  <property fmtid="{D5CDD505-2E9C-101B-9397-08002B2CF9AE}" pid="3" name="_dlc_DocIdItemGuid">
    <vt:lpwstr>45d9041d-9b2e-40fc-9e9b-900de0580518</vt:lpwstr>
  </property>
</Properties>
</file>