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7BC60-DD69-4B78-A55F-57A70779B1A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9AF0285A-08FB-47E5-85FC-3DF4AD06AA16}">
      <dgm:prSet phldrT="[Tekst]"/>
      <dgm:spPr/>
      <dgm:t>
        <a:bodyPr/>
        <a:lstStyle/>
        <a:p>
          <a:r>
            <a:rPr lang="en-AU" noProof="0" dirty="0"/>
            <a:t>Teaching method</a:t>
          </a:r>
        </a:p>
      </dgm:t>
    </dgm:pt>
    <dgm:pt modelId="{6C08E70B-BC5C-4986-A567-59762D120714}" type="parTrans" cxnId="{6D0912DD-A9B2-48F4-A385-525C964C40AF}">
      <dgm:prSet/>
      <dgm:spPr/>
      <dgm:t>
        <a:bodyPr/>
        <a:lstStyle/>
        <a:p>
          <a:endParaRPr lang="nb-NO"/>
        </a:p>
      </dgm:t>
    </dgm:pt>
    <dgm:pt modelId="{A20B597D-4CA1-4A8A-95A4-C889A05E20AC}" type="sibTrans" cxnId="{6D0912DD-A9B2-48F4-A385-525C964C40AF}">
      <dgm:prSet/>
      <dgm:spPr/>
      <dgm:t>
        <a:bodyPr/>
        <a:lstStyle/>
        <a:p>
          <a:endParaRPr lang="nb-NO"/>
        </a:p>
      </dgm:t>
    </dgm:pt>
    <dgm:pt modelId="{19FBCB59-3F9D-4932-A9D6-C93FFDA56205}">
      <dgm:prSet phldrT="[Tekst]"/>
      <dgm:spPr/>
      <dgm:t>
        <a:bodyPr/>
        <a:lstStyle/>
        <a:p>
          <a:r>
            <a:rPr lang="en-ID" noProof="0" dirty="0"/>
            <a:t>How does the concept work?</a:t>
          </a:r>
        </a:p>
        <a:p>
          <a:r>
            <a:rPr lang="en-ID" noProof="0" dirty="0"/>
            <a:t>Class 1 (45 min)</a:t>
          </a:r>
        </a:p>
      </dgm:t>
    </dgm:pt>
    <dgm:pt modelId="{D3EB9302-2522-4703-BE6E-C911228E436B}" type="parTrans" cxnId="{2F8D3A47-F906-42AE-956B-60139752DF36}">
      <dgm:prSet/>
      <dgm:spPr/>
      <dgm:t>
        <a:bodyPr/>
        <a:lstStyle/>
        <a:p>
          <a:endParaRPr lang="nb-NO"/>
        </a:p>
      </dgm:t>
    </dgm:pt>
    <dgm:pt modelId="{DB1C44FB-598C-4CAA-971C-FABD90F1D620}" type="sibTrans" cxnId="{2F8D3A47-F906-42AE-956B-60139752DF36}">
      <dgm:prSet/>
      <dgm:spPr/>
      <dgm:t>
        <a:bodyPr/>
        <a:lstStyle/>
        <a:p>
          <a:endParaRPr lang="nb-NO"/>
        </a:p>
      </dgm:t>
    </dgm:pt>
    <dgm:pt modelId="{0112DA17-3370-4C21-B6DB-A98713F78AE8}">
      <dgm:prSet phldrT="[Tekst]"/>
      <dgm:spPr/>
      <dgm:t>
        <a:bodyPr/>
        <a:lstStyle/>
        <a:p>
          <a:r>
            <a:rPr lang="en-HK" noProof="0" dirty="0"/>
            <a:t>Practice (Class work) with synthetic data with example code</a:t>
          </a:r>
        </a:p>
        <a:p>
          <a:r>
            <a:rPr lang="en-HK" noProof="0" dirty="0"/>
            <a:t>Class 1 ( the next 45 min)</a:t>
          </a:r>
        </a:p>
      </dgm:t>
    </dgm:pt>
    <dgm:pt modelId="{8FBE6A3A-86A8-48DD-B470-A32D3C56A1EA}" type="parTrans" cxnId="{A8F12647-47A1-4650-B4CC-E10D7F9D0DD8}">
      <dgm:prSet/>
      <dgm:spPr/>
      <dgm:t>
        <a:bodyPr/>
        <a:lstStyle/>
        <a:p>
          <a:endParaRPr lang="nb-NO"/>
        </a:p>
      </dgm:t>
    </dgm:pt>
    <dgm:pt modelId="{BEF55872-C434-4F55-B2F2-DEF876432E6F}" type="sibTrans" cxnId="{A8F12647-47A1-4650-B4CC-E10D7F9D0DD8}">
      <dgm:prSet/>
      <dgm:spPr/>
      <dgm:t>
        <a:bodyPr/>
        <a:lstStyle/>
        <a:p>
          <a:endParaRPr lang="nb-NO"/>
        </a:p>
      </dgm:t>
    </dgm:pt>
    <dgm:pt modelId="{EEC5F879-130C-400C-A5CF-9661E7771B74}">
      <dgm:prSet phldrT="[Tekst]"/>
      <dgm:spPr/>
      <dgm:t>
        <a:bodyPr/>
        <a:lstStyle/>
        <a:p>
          <a:r>
            <a:rPr lang="en-ID" noProof="0" dirty="0"/>
            <a:t>Project tasks</a:t>
          </a:r>
        </a:p>
        <a:p>
          <a:r>
            <a:rPr lang="en-ID" noProof="0" dirty="0"/>
            <a:t>Class 2 (Lab)</a:t>
          </a:r>
        </a:p>
      </dgm:t>
    </dgm:pt>
    <dgm:pt modelId="{51B4FA2E-9DFC-4162-8908-521ADC8DC82F}" type="parTrans" cxnId="{7BAED412-4539-40D5-B0AD-E2F6D1EFB1C2}">
      <dgm:prSet/>
      <dgm:spPr/>
      <dgm:t>
        <a:bodyPr/>
        <a:lstStyle/>
        <a:p>
          <a:endParaRPr lang="nb-NO"/>
        </a:p>
      </dgm:t>
    </dgm:pt>
    <dgm:pt modelId="{9AF44152-CF00-406B-80B6-094237AA5E46}" type="sibTrans" cxnId="{7BAED412-4539-40D5-B0AD-E2F6D1EFB1C2}">
      <dgm:prSet/>
      <dgm:spPr/>
      <dgm:t>
        <a:bodyPr/>
        <a:lstStyle/>
        <a:p>
          <a:endParaRPr lang="nb-NO"/>
        </a:p>
      </dgm:t>
    </dgm:pt>
    <dgm:pt modelId="{843E6779-4C0F-46ED-9E26-E40BEB31AE3B}">
      <dgm:prSet phldrT="[Tekst]"/>
      <dgm:spPr/>
      <dgm:t>
        <a:bodyPr/>
        <a:lstStyle/>
        <a:p>
          <a:r>
            <a:rPr lang="en-PH" noProof="0" dirty="0"/>
            <a:t>Tell the student to switch the synthetic data to project data </a:t>
          </a:r>
        </a:p>
        <a:p>
          <a:r>
            <a:rPr lang="en-PH" noProof="0" dirty="0"/>
            <a:t>+</a:t>
          </a:r>
        </a:p>
        <a:p>
          <a:r>
            <a:rPr lang="en-PH" noProof="0" dirty="0"/>
            <a:t>Modify the example code and make it original (flexible so that they produce their own)</a:t>
          </a:r>
        </a:p>
      </dgm:t>
    </dgm:pt>
    <dgm:pt modelId="{EA374FA1-C46A-4D6A-99DC-B7164617F63A}" type="parTrans" cxnId="{2A934620-D51F-4FA2-9119-71C2670C6065}">
      <dgm:prSet/>
      <dgm:spPr/>
      <dgm:t>
        <a:bodyPr/>
        <a:lstStyle/>
        <a:p>
          <a:endParaRPr lang="nb-NO"/>
        </a:p>
      </dgm:t>
    </dgm:pt>
    <dgm:pt modelId="{151ECEB6-7C8F-48FF-95A7-555FC30EA4A1}" type="sibTrans" cxnId="{2A934620-D51F-4FA2-9119-71C2670C6065}">
      <dgm:prSet/>
      <dgm:spPr/>
      <dgm:t>
        <a:bodyPr/>
        <a:lstStyle/>
        <a:p>
          <a:endParaRPr lang="nb-NO"/>
        </a:p>
      </dgm:t>
    </dgm:pt>
    <dgm:pt modelId="{FE935881-553F-4BA6-9567-BCDD0CBDA585}" type="pres">
      <dgm:prSet presAssocID="{2D87BC60-DD69-4B78-A55F-57A70779B1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2B3A74-E09A-4AC0-A992-19867E639D83}" type="pres">
      <dgm:prSet presAssocID="{9AF0285A-08FB-47E5-85FC-3DF4AD06AA16}" presName="hierRoot1" presStyleCnt="0"/>
      <dgm:spPr/>
    </dgm:pt>
    <dgm:pt modelId="{F827035A-211A-4BAD-890E-5B29AA8499BB}" type="pres">
      <dgm:prSet presAssocID="{9AF0285A-08FB-47E5-85FC-3DF4AD06AA16}" presName="composite" presStyleCnt="0"/>
      <dgm:spPr/>
    </dgm:pt>
    <dgm:pt modelId="{960D81E5-9036-4C58-B5D2-E90A78A78F97}" type="pres">
      <dgm:prSet presAssocID="{9AF0285A-08FB-47E5-85FC-3DF4AD06AA16}" presName="background" presStyleLbl="node0" presStyleIdx="0" presStyleCnt="1"/>
      <dgm:spPr/>
    </dgm:pt>
    <dgm:pt modelId="{222CDBD0-B201-462C-BD0E-E23166973105}" type="pres">
      <dgm:prSet presAssocID="{9AF0285A-08FB-47E5-85FC-3DF4AD06AA16}" presName="text" presStyleLbl="fgAcc0" presStyleIdx="0" presStyleCnt="1" custScaleX="154687">
        <dgm:presLayoutVars>
          <dgm:chPref val="3"/>
        </dgm:presLayoutVars>
      </dgm:prSet>
      <dgm:spPr/>
    </dgm:pt>
    <dgm:pt modelId="{88F6C679-3F44-461F-80E4-639938141800}" type="pres">
      <dgm:prSet presAssocID="{9AF0285A-08FB-47E5-85FC-3DF4AD06AA16}" presName="hierChild2" presStyleCnt="0"/>
      <dgm:spPr/>
    </dgm:pt>
    <dgm:pt modelId="{7CA06022-C1DD-4261-8DDC-0B7AE9429267}" type="pres">
      <dgm:prSet presAssocID="{D3EB9302-2522-4703-BE6E-C911228E436B}" presName="Name10" presStyleLbl="parChTrans1D2" presStyleIdx="0" presStyleCnt="2"/>
      <dgm:spPr/>
    </dgm:pt>
    <dgm:pt modelId="{60AE654A-9078-4DDF-A91D-C122F65F44F1}" type="pres">
      <dgm:prSet presAssocID="{19FBCB59-3F9D-4932-A9D6-C93FFDA56205}" presName="hierRoot2" presStyleCnt="0"/>
      <dgm:spPr/>
    </dgm:pt>
    <dgm:pt modelId="{A9377CAC-90B7-498A-96E9-B9FEF0C09D4A}" type="pres">
      <dgm:prSet presAssocID="{19FBCB59-3F9D-4932-A9D6-C93FFDA56205}" presName="composite2" presStyleCnt="0"/>
      <dgm:spPr/>
    </dgm:pt>
    <dgm:pt modelId="{8619DFF0-FFD8-4862-AC5F-EF3BDD22F082}" type="pres">
      <dgm:prSet presAssocID="{19FBCB59-3F9D-4932-A9D6-C93FFDA56205}" presName="background2" presStyleLbl="node2" presStyleIdx="0" presStyleCnt="2"/>
      <dgm:spPr/>
    </dgm:pt>
    <dgm:pt modelId="{8D82CA0A-3271-401D-97A1-6D0F3B96D959}" type="pres">
      <dgm:prSet presAssocID="{19FBCB59-3F9D-4932-A9D6-C93FFDA56205}" presName="text2" presStyleLbl="fgAcc2" presStyleIdx="0" presStyleCnt="2" custScaleX="198329">
        <dgm:presLayoutVars>
          <dgm:chPref val="3"/>
        </dgm:presLayoutVars>
      </dgm:prSet>
      <dgm:spPr/>
    </dgm:pt>
    <dgm:pt modelId="{DEE702ED-816B-40EE-B5B1-C85A91EF8C93}" type="pres">
      <dgm:prSet presAssocID="{19FBCB59-3F9D-4932-A9D6-C93FFDA56205}" presName="hierChild3" presStyleCnt="0"/>
      <dgm:spPr/>
    </dgm:pt>
    <dgm:pt modelId="{E6A37007-B8A6-44D0-BA97-487C6D1E1480}" type="pres">
      <dgm:prSet presAssocID="{8FBE6A3A-86A8-48DD-B470-A32D3C56A1EA}" presName="Name17" presStyleLbl="parChTrans1D3" presStyleIdx="0" presStyleCnt="2"/>
      <dgm:spPr/>
    </dgm:pt>
    <dgm:pt modelId="{3B79DD94-0324-4A8C-9CA1-16DB03824B5A}" type="pres">
      <dgm:prSet presAssocID="{0112DA17-3370-4C21-B6DB-A98713F78AE8}" presName="hierRoot3" presStyleCnt="0"/>
      <dgm:spPr/>
    </dgm:pt>
    <dgm:pt modelId="{5AE4E2F3-AD01-4298-BCD5-3C96B2D9F3A3}" type="pres">
      <dgm:prSet presAssocID="{0112DA17-3370-4C21-B6DB-A98713F78AE8}" presName="composite3" presStyleCnt="0"/>
      <dgm:spPr/>
    </dgm:pt>
    <dgm:pt modelId="{451154C5-DBFC-4E62-B4CB-5E6F18AE168A}" type="pres">
      <dgm:prSet presAssocID="{0112DA17-3370-4C21-B6DB-A98713F78AE8}" presName="background3" presStyleLbl="node3" presStyleIdx="0" presStyleCnt="2"/>
      <dgm:spPr/>
    </dgm:pt>
    <dgm:pt modelId="{D4804386-B3E3-4902-B9CB-3F6D30EF6909}" type="pres">
      <dgm:prSet presAssocID="{0112DA17-3370-4C21-B6DB-A98713F78AE8}" presName="text3" presStyleLbl="fgAcc3" presStyleIdx="0" presStyleCnt="2" custScaleX="292722">
        <dgm:presLayoutVars>
          <dgm:chPref val="3"/>
        </dgm:presLayoutVars>
      </dgm:prSet>
      <dgm:spPr/>
    </dgm:pt>
    <dgm:pt modelId="{146AD4A9-8C83-4C02-A452-9D049D2F5E36}" type="pres">
      <dgm:prSet presAssocID="{0112DA17-3370-4C21-B6DB-A98713F78AE8}" presName="hierChild4" presStyleCnt="0"/>
      <dgm:spPr/>
    </dgm:pt>
    <dgm:pt modelId="{D98B4565-AA0A-4E2C-BA81-1AB1360356C4}" type="pres">
      <dgm:prSet presAssocID="{51B4FA2E-9DFC-4162-8908-521ADC8DC82F}" presName="Name10" presStyleLbl="parChTrans1D2" presStyleIdx="1" presStyleCnt="2"/>
      <dgm:spPr/>
    </dgm:pt>
    <dgm:pt modelId="{8B77EE38-9B30-4460-9BB2-A1E2FA1CEE2A}" type="pres">
      <dgm:prSet presAssocID="{EEC5F879-130C-400C-A5CF-9661E7771B74}" presName="hierRoot2" presStyleCnt="0"/>
      <dgm:spPr/>
    </dgm:pt>
    <dgm:pt modelId="{8EBE959F-DE70-4629-88AD-BF39B340672E}" type="pres">
      <dgm:prSet presAssocID="{EEC5F879-130C-400C-A5CF-9661E7771B74}" presName="composite2" presStyleCnt="0"/>
      <dgm:spPr/>
    </dgm:pt>
    <dgm:pt modelId="{DA233692-6209-4E89-A197-0F77AC34F4A4}" type="pres">
      <dgm:prSet presAssocID="{EEC5F879-130C-400C-A5CF-9661E7771B74}" presName="background2" presStyleLbl="node2" presStyleIdx="1" presStyleCnt="2"/>
      <dgm:spPr/>
    </dgm:pt>
    <dgm:pt modelId="{CCAFBB24-30D8-4396-881C-BEA9F709D4F9}" type="pres">
      <dgm:prSet presAssocID="{EEC5F879-130C-400C-A5CF-9661E7771B74}" presName="text2" presStyleLbl="fgAcc2" presStyleIdx="1" presStyleCnt="2" custScaleX="125227">
        <dgm:presLayoutVars>
          <dgm:chPref val="3"/>
        </dgm:presLayoutVars>
      </dgm:prSet>
      <dgm:spPr/>
    </dgm:pt>
    <dgm:pt modelId="{48BCEC87-5F8B-4212-83A6-7F1395A3250D}" type="pres">
      <dgm:prSet presAssocID="{EEC5F879-130C-400C-A5CF-9661E7771B74}" presName="hierChild3" presStyleCnt="0"/>
      <dgm:spPr/>
    </dgm:pt>
    <dgm:pt modelId="{C5BC52DD-C5C8-4905-B285-8DFF5979B2DF}" type="pres">
      <dgm:prSet presAssocID="{EA374FA1-C46A-4D6A-99DC-B7164617F63A}" presName="Name17" presStyleLbl="parChTrans1D3" presStyleIdx="1" presStyleCnt="2"/>
      <dgm:spPr/>
    </dgm:pt>
    <dgm:pt modelId="{AA8EC4EE-BBA2-41CF-873E-C1AF74456E01}" type="pres">
      <dgm:prSet presAssocID="{843E6779-4C0F-46ED-9E26-E40BEB31AE3B}" presName="hierRoot3" presStyleCnt="0"/>
      <dgm:spPr/>
    </dgm:pt>
    <dgm:pt modelId="{42FF979E-CFB7-4489-81AA-FB8960C8FCBC}" type="pres">
      <dgm:prSet presAssocID="{843E6779-4C0F-46ED-9E26-E40BEB31AE3B}" presName="composite3" presStyleCnt="0"/>
      <dgm:spPr/>
    </dgm:pt>
    <dgm:pt modelId="{C110CF6F-8A96-4414-A1AD-B0121567EED8}" type="pres">
      <dgm:prSet presAssocID="{843E6779-4C0F-46ED-9E26-E40BEB31AE3B}" presName="background3" presStyleLbl="node3" presStyleIdx="1" presStyleCnt="2"/>
      <dgm:spPr/>
    </dgm:pt>
    <dgm:pt modelId="{48287F2D-5797-4FD1-8667-CE9CC9A0FF45}" type="pres">
      <dgm:prSet presAssocID="{843E6779-4C0F-46ED-9E26-E40BEB31AE3B}" presName="text3" presStyleLbl="fgAcc3" presStyleIdx="1" presStyleCnt="2" custScaleX="269421">
        <dgm:presLayoutVars>
          <dgm:chPref val="3"/>
        </dgm:presLayoutVars>
      </dgm:prSet>
      <dgm:spPr/>
    </dgm:pt>
    <dgm:pt modelId="{49F5CDFD-17C0-41B4-A9FC-474F6D1E9265}" type="pres">
      <dgm:prSet presAssocID="{843E6779-4C0F-46ED-9E26-E40BEB31AE3B}" presName="hierChild4" presStyleCnt="0"/>
      <dgm:spPr/>
    </dgm:pt>
  </dgm:ptLst>
  <dgm:cxnLst>
    <dgm:cxn modelId="{7BAED412-4539-40D5-B0AD-E2F6D1EFB1C2}" srcId="{9AF0285A-08FB-47E5-85FC-3DF4AD06AA16}" destId="{EEC5F879-130C-400C-A5CF-9661E7771B74}" srcOrd="1" destOrd="0" parTransId="{51B4FA2E-9DFC-4162-8908-521ADC8DC82F}" sibTransId="{9AF44152-CF00-406B-80B6-094237AA5E46}"/>
    <dgm:cxn modelId="{2A934620-D51F-4FA2-9119-71C2670C6065}" srcId="{EEC5F879-130C-400C-A5CF-9661E7771B74}" destId="{843E6779-4C0F-46ED-9E26-E40BEB31AE3B}" srcOrd="0" destOrd="0" parTransId="{EA374FA1-C46A-4D6A-99DC-B7164617F63A}" sibTransId="{151ECEB6-7C8F-48FF-95A7-555FC30EA4A1}"/>
    <dgm:cxn modelId="{E78DAA3F-C084-44BE-959F-DB01C3A33A2A}" type="presOf" srcId="{19FBCB59-3F9D-4932-A9D6-C93FFDA56205}" destId="{8D82CA0A-3271-401D-97A1-6D0F3B96D959}" srcOrd="0" destOrd="0" presId="urn:microsoft.com/office/officeart/2005/8/layout/hierarchy1"/>
    <dgm:cxn modelId="{12704463-FEF2-4908-94AA-13AFB8E18A11}" type="presOf" srcId="{9AF0285A-08FB-47E5-85FC-3DF4AD06AA16}" destId="{222CDBD0-B201-462C-BD0E-E23166973105}" srcOrd="0" destOrd="0" presId="urn:microsoft.com/office/officeart/2005/8/layout/hierarchy1"/>
    <dgm:cxn modelId="{A8F12647-47A1-4650-B4CC-E10D7F9D0DD8}" srcId="{19FBCB59-3F9D-4932-A9D6-C93FFDA56205}" destId="{0112DA17-3370-4C21-B6DB-A98713F78AE8}" srcOrd="0" destOrd="0" parTransId="{8FBE6A3A-86A8-48DD-B470-A32D3C56A1EA}" sibTransId="{BEF55872-C434-4F55-B2F2-DEF876432E6F}"/>
    <dgm:cxn modelId="{2F8D3A47-F906-42AE-956B-60139752DF36}" srcId="{9AF0285A-08FB-47E5-85FC-3DF4AD06AA16}" destId="{19FBCB59-3F9D-4932-A9D6-C93FFDA56205}" srcOrd="0" destOrd="0" parTransId="{D3EB9302-2522-4703-BE6E-C911228E436B}" sibTransId="{DB1C44FB-598C-4CAA-971C-FABD90F1D620}"/>
    <dgm:cxn modelId="{4436F749-329D-469E-AC6E-5964D39812C0}" type="presOf" srcId="{EEC5F879-130C-400C-A5CF-9661E7771B74}" destId="{CCAFBB24-30D8-4396-881C-BEA9F709D4F9}" srcOrd="0" destOrd="0" presId="urn:microsoft.com/office/officeart/2005/8/layout/hierarchy1"/>
    <dgm:cxn modelId="{6BC92D85-7068-4ABA-A290-76ACFCDE75BA}" type="presOf" srcId="{843E6779-4C0F-46ED-9E26-E40BEB31AE3B}" destId="{48287F2D-5797-4FD1-8667-CE9CC9A0FF45}" srcOrd="0" destOrd="0" presId="urn:microsoft.com/office/officeart/2005/8/layout/hierarchy1"/>
    <dgm:cxn modelId="{C00F4DB2-6B9B-499D-BBC1-1BB720187705}" type="presOf" srcId="{8FBE6A3A-86A8-48DD-B470-A32D3C56A1EA}" destId="{E6A37007-B8A6-44D0-BA97-487C6D1E1480}" srcOrd="0" destOrd="0" presId="urn:microsoft.com/office/officeart/2005/8/layout/hierarchy1"/>
    <dgm:cxn modelId="{6BB20DBC-0EDE-46AB-8D98-C6A680BA05E0}" type="presOf" srcId="{EA374FA1-C46A-4D6A-99DC-B7164617F63A}" destId="{C5BC52DD-C5C8-4905-B285-8DFF5979B2DF}" srcOrd="0" destOrd="0" presId="urn:microsoft.com/office/officeart/2005/8/layout/hierarchy1"/>
    <dgm:cxn modelId="{E0B21EBE-AA4C-4654-9E7D-92D8D56E5F9A}" type="presOf" srcId="{D3EB9302-2522-4703-BE6E-C911228E436B}" destId="{7CA06022-C1DD-4261-8DDC-0B7AE9429267}" srcOrd="0" destOrd="0" presId="urn:microsoft.com/office/officeart/2005/8/layout/hierarchy1"/>
    <dgm:cxn modelId="{C97B75C7-C7C5-4561-A9F6-953AF2002A86}" type="presOf" srcId="{0112DA17-3370-4C21-B6DB-A98713F78AE8}" destId="{D4804386-B3E3-4902-B9CB-3F6D30EF6909}" srcOrd="0" destOrd="0" presId="urn:microsoft.com/office/officeart/2005/8/layout/hierarchy1"/>
    <dgm:cxn modelId="{CD698BD1-A8B7-4C96-B867-5832C9001C9D}" type="presOf" srcId="{2D87BC60-DD69-4B78-A55F-57A70779B1A0}" destId="{FE935881-553F-4BA6-9567-BCDD0CBDA585}" srcOrd="0" destOrd="0" presId="urn:microsoft.com/office/officeart/2005/8/layout/hierarchy1"/>
    <dgm:cxn modelId="{BD69E1D6-B3A7-402A-B849-48AD5D54427C}" type="presOf" srcId="{51B4FA2E-9DFC-4162-8908-521ADC8DC82F}" destId="{D98B4565-AA0A-4E2C-BA81-1AB1360356C4}" srcOrd="0" destOrd="0" presId="urn:microsoft.com/office/officeart/2005/8/layout/hierarchy1"/>
    <dgm:cxn modelId="{6D0912DD-A9B2-48F4-A385-525C964C40AF}" srcId="{2D87BC60-DD69-4B78-A55F-57A70779B1A0}" destId="{9AF0285A-08FB-47E5-85FC-3DF4AD06AA16}" srcOrd="0" destOrd="0" parTransId="{6C08E70B-BC5C-4986-A567-59762D120714}" sibTransId="{A20B597D-4CA1-4A8A-95A4-C889A05E20AC}"/>
    <dgm:cxn modelId="{5427D979-0B3C-4288-89AD-84C0EEB0BE52}" type="presParOf" srcId="{FE935881-553F-4BA6-9567-BCDD0CBDA585}" destId="{FF2B3A74-E09A-4AC0-A992-19867E639D83}" srcOrd="0" destOrd="0" presId="urn:microsoft.com/office/officeart/2005/8/layout/hierarchy1"/>
    <dgm:cxn modelId="{071E6CDB-FF9A-49C9-8B6C-48FFEFAF5D3B}" type="presParOf" srcId="{FF2B3A74-E09A-4AC0-A992-19867E639D83}" destId="{F827035A-211A-4BAD-890E-5B29AA8499BB}" srcOrd="0" destOrd="0" presId="urn:microsoft.com/office/officeart/2005/8/layout/hierarchy1"/>
    <dgm:cxn modelId="{CA029DBD-1BE1-4E80-B787-48AE0817A5F3}" type="presParOf" srcId="{F827035A-211A-4BAD-890E-5B29AA8499BB}" destId="{960D81E5-9036-4C58-B5D2-E90A78A78F97}" srcOrd="0" destOrd="0" presId="urn:microsoft.com/office/officeart/2005/8/layout/hierarchy1"/>
    <dgm:cxn modelId="{96CB6AED-5518-4E5B-BE72-106B97BAAF59}" type="presParOf" srcId="{F827035A-211A-4BAD-890E-5B29AA8499BB}" destId="{222CDBD0-B201-462C-BD0E-E23166973105}" srcOrd="1" destOrd="0" presId="urn:microsoft.com/office/officeart/2005/8/layout/hierarchy1"/>
    <dgm:cxn modelId="{5965ACCB-B727-4877-88F9-AC34318B07C2}" type="presParOf" srcId="{FF2B3A74-E09A-4AC0-A992-19867E639D83}" destId="{88F6C679-3F44-461F-80E4-639938141800}" srcOrd="1" destOrd="0" presId="urn:microsoft.com/office/officeart/2005/8/layout/hierarchy1"/>
    <dgm:cxn modelId="{1793998C-3A65-4096-911D-EE505B9850EE}" type="presParOf" srcId="{88F6C679-3F44-461F-80E4-639938141800}" destId="{7CA06022-C1DD-4261-8DDC-0B7AE9429267}" srcOrd="0" destOrd="0" presId="urn:microsoft.com/office/officeart/2005/8/layout/hierarchy1"/>
    <dgm:cxn modelId="{B502176B-53B3-452C-82B1-D670E5ED52CE}" type="presParOf" srcId="{88F6C679-3F44-461F-80E4-639938141800}" destId="{60AE654A-9078-4DDF-A91D-C122F65F44F1}" srcOrd="1" destOrd="0" presId="urn:microsoft.com/office/officeart/2005/8/layout/hierarchy1"/>
    <dgm:cxn modelId="{F71CB79F-5434-466C-9B06-180FB2CBA299}" type="presParOf" srcId="{60AE654A-9078-4DDF-A91D-C122F65F44F1}" destId="{A9377CAC-90B7-498A-96E9-B9FEF0C09D4A}" srcOrd="0" destOrd="0" presId="urn:microsoft.com/office/officeart/2005/8/layout/hierarchy1"/>
    <dgm:cxn modelId="{09E553B9-DE38-42F1-889A-696F7B588E90}" type="presParOf" srcId="{A9377CAC-90B7-498A-96E9-B9FEF0C09D4A}" destId="{8619DFF0-FFD8-4862-AC5F-EF3BDD22F082}" srcOrd="0" destOrd="0" presId="urn:microsoft.com/office/officeart/2005/8/layout/hierarchy1"/>
    <dgm:cxn modelId="{BF200BF4-6BE9-406B-9865-169AF798371E}" type="presParOf" srcId="{A9377CAC-90B7-498A-96E9-B9FEF0C09D4A}" destId="{8D82CA0A-3271-401D-97A1-6D0F3B96D959}" srcOrd="1" destOrd="0" presId="urn:microsoft.com/office/officeart/2005/8/layout/hierarchy1"/>
    <dgm:cxn modelId="{34DFC648-65DC-4961-BB97-0D7C7A1B2A68}" type="presParOf" srcId="{60AE654A-9078-4DDF-A91D-C122F65F44F1}" destId="{DEE702ED-816B-40EE-B5B1-C85A91EF8C93}" srcOrd="1" destOrd="0" presId="urn:microsoft.com/office/officeart/2005/8/layout/hierarchy1"/>
    <dgm:cxn modelId="{50AF9FA3-8C8D-4A45-B911-026083FC43FE}" type="presParOf" srcId="{DEE702ED-816B-40EE-B5B1-C85A91EF8C93}" destId="{E6A37007-B8A6-44D0-BA97-487C6D1E1480}" srcOrd="0" destOrd="0" presId="urn:microsoft.com/office/officeart/2005/8/layout/hierarchy1"/>
    <dgm:cxn modelId="{ED337497-E6B6-4FCB-A5E2-7CC3CA0A7A11}" type="presParOf" srcId="{DEE702ED-816B-40EE-B5B1-C85A91EF8C93}" destId="{3B79DD94-0324-4A8C-9CA1-16DB03824B5A}" srcOrd="1" destOrd="0" presId="urn:microsoft.com/office/officeart/2005/8/layout/hierarchy1"/>
    <dgm:cxn modelId="{F1B4BBD0-7CBE-4EBC-BA2C-7ADD3CB22844}" type="presParOf" srcId="{3B79DD94-0324-4A8C-9CA1-16DB03824B5A}" destId="{5AE4E2F3-AD01-4298-BCD5-3C96B2D9F3A3}" srcOrd="0" destOrd="0" presId="urn:microsoft.com/office/officeart/2005/8/layout/hierarchy1"/>
    <dgm:cxn modelId="{019D5EFF-3E21-43B7-AB7C-4E54613B5042}" type="presParOf" srcId="{5AE4E2F3-AD01-4298-BCD5-3C96B2D9F3A3}" destId="{451154C5-DBFC-4E62-B4CB-5E6F18AE168A}" srcOrd="0" destOrd="0" presId="urn:microsoft.com/office/officeart/2005/8/layout/hierarchy1"/>
    <dgm:cxn modelId="{DF9E39E7-169E-4A9A-8605-8F2F202BEAB8}" type="presParOf" srcId="{5AE4E2F3-AD01-4298-BCD5-3C96B2D9F3A3}" destId="{D4804386-B3E3-4902-B9CB-3F6D30EF6909}" srcOrd="1" destOrd="0" presId="urn:microsoft.com/office/officeart/2005/8/layout/hierarchy1"/>
    <dgm:cxn modelId="{1A732C39-A1FB-430E-9214-8599D32B6FF1}" type="presParOf" srcId="{3B79DD94-0324-4A8C-9CA1-16DB03824B5A}" destId="{146AD4A9-8C83-4C02-A452-9D049D2F5E36}" srcOrd="1" destOrd="0" presId="urn:microsoft.com/office/officeart/2005/8/layout/hierarchy1"/>
    <dgm:cxn modelId="{107CE6C5-9975-4B9B-BB93-BE08AB04F9D9}" type="presParOf" srcId="{88F6C679-3F44-461F-80E4-639938141800}" destId="{D98B4565-AA0A-4E2C-BA81-1AB1360356C4}" srcOrd="2" destOrd="0" presId="urn:microsoft.com/office/officeart/2005/8/layout/hierarchy1"/>
    <dgm:cxn modelId="{1B9172F7-5CEC-408E-B6E4-C92121DC2536}" type="presParOf" srcId="{88F6C679-3F44-461F-80E4-639938141800}" destId="{8B77EE38-9B30-4460-9BB2-A1E2FA1CEE2A}" srcOrd="3" destOrd="0" presId="urn:microsoft.com/office/officeart/2005/8/layout/hierarchy1"/>
    <dgm:cxn modelId="{69EFDE69-D5A1-49FE-8F1C-28A27253C7EB}" type="presParOf" srcId="{8B77EE38-9B30-4460-9BB2-A1E2FA1CEE2A}" destId="{8EBE959F-DE70-4629-88AD-BF39B340672E}" srcOrd="0" destOrd="0" presId="urn:microsoft.com/office/officeart/2005/8/layout/hierarchy1"/>
    <dgm:cxn modelId="{44E26C03-3234-43DD-A551-E1C79A24FDBF}" type="presParOf" srcId="{8EBE959F-DE70-4629-88AD-BF39B340672E}" destId="{DA233692-6209-4E89-A197-0F77AC34F4A4}" srcOrd="0" destOrd="0" presId="urn:microsoft.com/office/officeart/2005/8/layout/hierarchy1"/>
    <dgm:cxn modelId="{7293337E-89EF-4DF3-B924-89911796AD67}" type="presParOf" srcId="{8EBE959F-DE70-4629-88AD-BF39B340672E}" destId="{CCAFBB24-30D8-4396-881C-BEA9F709D4F9}" srcOrd="1" destOrd="0" presId="urn:microsoft.com/office/officeart/2005/8/layout/hierarchy1"/>
    <dgm:cxn modelId="{43B21662-D8B1-4A15-B13E-B62983D4AA1B}" type="presParOf" srcId="{8B77EE38-9B30-4460-9BB2-A1E2FA1CEE2A}" destId="{48BCEC87-5F8B-4212-83A6-7F1395A3250D}" srcOrd="1" destOrd="0" presId="urn:microsoft.com/office/officeart/2005/8/layout/hierarchy1"/>
    <dgm:cxn modelId="{CAB051A6-B469-4DDA-8296-7D54FC0D7CDE}" type="presParOf" srcId="{48BCEC87-5F8B-4212-83A6-7F1395A3250D}" destId="{C5BC52DD-C5C8-4905-B285-8DFF5979B2DF}" srcOrd="0" destOrd="0" presId="urn:microsoft.com/office/officeart/2005/8/layout/hierarchy1"/>
    <dgm:cxn modelId="{CB70063A-442B-4663-8048-1B8812F0256C}" type="presParOf" srcId="{48BCEC87-5F8B-4212-83A6-7F1395A3250D}" destId="{AA8EC4EE-BBA2-41CF-873E-C1AF74456E01}" srcOrd="1" destOrd="0" presId="urn:microsoft.com/office/officeart/2005/8/layout/hierarchy1"/>
    <dgm:cxn modelId="{C525E043-66B1-4410-82D0-DEB4DA6BDC33}" type="presParOf" srcId="{AA8EC4EE-BBA2-41CF-873E-C1AF74456E01}" destId="{42FF979E-CFB7-4489-81AA-FB8960C8FCBC}" srcOrd="0" destOrd="0" presId="urn:microsoft.com/office/officeart/2005/8/layout/hierarchy1"/>
    <dgm:cxn modelId="{CD95A0EE-3365-4F30-9E92-958E4767EE8A}" type="presParOf" srcId="{42FF979E-CFB7-4489-81AA-FB8960C8FCBC}" destId="{C110CF6F-8A96-4414-A1AD-B0121567EED8}" srcOrd="0" destOrd="0" presId="urn:microsoft.com/office/officeart/2005/8/layout/hierarchy1"/>
    <dgm:cxn modelId="{F17A6BF7-5601-4587-B48F-61D83A0BDA1E}" type="presParOf" srcId="{42FF979E-CFB7-4489-81AA-FB8960C8FCBC}" destId="{48287F2D-5797-4FD1-8667-CE9CC9A0FF45}" srcOrd="1" destOrd="0" presId="urn:microsoft.com/office/officeart/2005/8/layout/hierarchy1"/>
    <dgm:cxn modelId="{5C80FB28-6C3B-4845-B4C0-64BFD96ECD95}" type="presParOf" srcId="{AA8EC4EE-BBA2-41CF-873E-C1AF74456E01}" destId="{49F5CDFD-17C0-41B4-A9FC-474F6D1E92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C52DD-C5C8-4905-B285-8DFF5979B2DF}">
      <dsp:nvSpPr>
        <dsp:cNvPr id="0" name=""/>
        <dsp:cNvSpPr/>
      </dsp:nvSpPr>
      <dsp:spPr>
        <a:xfrm>
          <a:off x="8394237" y="2945410"/>
          <a:ext cx="91440" cy="5457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575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B4565-AA0A-4E2C-BA81-1AB1360356C4}">
      <dsp:nvSpPr>
        <dsp:cNvPr id="0" name=""/>
        <dsp:cNvSpPr/>
      </dsp:nvSpPr>
      <dsp:spPr>
        <a:xfrm>
          <a:off x="5251313" y="1208056"/>
          <a:ext cx="3188643" cy="545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917"/>
              </a:lnTo>
              <a:lnTo>
                <a:pt x="3188643" y="371917"/>
              </a:lnTo>
              <a:lnTo>
                <a:pt x="3188643" y="54575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37007-B8A6-44D0-BA97-487C6D1E1480}">
      <dsp:nvSpPr>
        <dsp:cNvPr id="0" name=""/>
        <dsp:cNvSpPr/>
      </dsp:nvSpPr>
      <dsp:spPr>
        <a:xfrm>
          <a:off x="2702840" y="2945410"/>
          <a:ext cx="91440" cy="5457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575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06022-C1DD-4261-8DDC-0B7AE9429267}">
      <dsp:nvSpPr>
        <dsp:cNvPr id="0" name=""/>
        <dsp:cNvSpPr/>
      </dsp:nvSpPr>
      <dsp:spPr>
        <a:xfrm>
          <a:off x="2748560" y="1208056"/>
          <a:ext cx="2502753" cy="545757"/>
        </a:xfrm>
        <a:custGeom>
          <a:avLst/>
          <a:gdLst/>
          <a:ahLst/>
          <a:cxnLst/>
          <a:rect l="0" t="0" r="0" b="0"/>
          <a:pathLst>
            <a:path>
              <a:moveTo>
                <a:pt x="2502753" y="0"/>
              </a:moveTo>
              <a:lnTo>
                <a:pt x="2502753" y="371917"/>
              </a:lnTo>
              <a:lnTo>
                <a:pt x="0" y="371917"/>
              </a:lnTo>
              <a:lnTo>
                <a:pt x="0" y="54575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D81E5-9036-4C58-B5D2-E90A78A78F97}">
      <dsp:nvSpPr>
        <dsp:cNvPr id="0" name=""/>
        <dsp:cNvSpPr/>
      </dsp:nvSpPr>
      <dsp:spPr>
        <a:xfrm>
          <a:off x="3799940" y="16460"/>
          <a:ext cx="2902747" cy="1191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CDBD0-B201-462C-BD0E-E23166973105}">
      <dsp:nvSpPr>
        <dsp:cNvPr id="0" name=""/>
        <dsp:cNvSpPr/>
      </dsp:nvSpPr>
      <dsp:spPr>
        <a:xfrm>
          <a:off x="4008443" y="214538"/>
          <a:ext cx="2902747" cy="1191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noProof="0" dirty="0"/>
            <a:t>Teaching method</a:t>
          </a:r>
        </a:p>
      </dsp:txBody>
      <dsp:txXfrm>
        <a:off x="4043344" y="249439"/>
        <a:ext cx="2832945" cy="1121794"/>
      </dsp:txXfrm>
    </dsp:sp>
    <dsp:sp modelId="{8619DFF0-FFD8-4862-AC5F-EF3BDD22F082}">
      <dsp:nvSpPr>
        <dsp:cNvPr id="0" name=""/>
        <dsp:cNvSpPr/>
      </dsp:nvSpPr>
      <dsp:spPr>
        <a:xfrm>
          <a:off x="887709" y="1753814"/>
          <a:ext cx="3721702" cy="1191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2CA0A-3271-401D-97A1-6D0F3B96D959}">
      <dsp:nvSpPr>
        <dsp:cNvPr id="0" name=""/>
        <dsp:cNvSpPr/>
      </dsp:nvSpPr>
      <dsp:spPr>
        <a:xfrm>
          <a:off x="1096212" y="1951892"/>
          <a:ext cx="3721702" cy="1191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noProof="0" dirty="0"/>
            <a:t>How does the concept work?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noProof="0" dirty="0"/>
            <a:t>Class 1 (45 min)</a:t>
          </a:r>
        </a:p>
      </dsp:txBody>
      <dsp:txXfrm>
        <a:off x="1131113" y="1986793"/>
        <a:ext cx="3651900" cy="1121794"/>
      </dsp:txXfrm>
    </dsp:sp>
    <dsp:sp modelId="{451154C5-DBFC-4E62-B4CB-5E6F18AE168A}">
      <dsp:nvSpPr>
        <dsp:cNvPr id="0" name=""/>
        <dsp:cNvSpPr/>
      </dsp:nvSpPr>
      <dsp:spPr>
        <a:xfrm>
          <a:off x="2053" y="3491167"/>
          <a:ext cx="5493014" cy="1191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04386-B3E3-4902-B9CB-3F6D30EF6909}">
      <dsp:nvSpPr>
        <dsp:cNvPr id="0" name=""/>
        <dsp:cNvSpPr/>
      </dsp:nvSpPr>
      <dsp:spPr>
        <a:xfrm>
          <a:off x="210556" y="3689246"/>
          <a:ext cx="5493014" cy="1191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500" kern="1200" noProof="0" dirty="0"/>
            <a:t>Practice (Class work) with synthetic data with example code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500" kern="1200" noProof="0" dirty="0"/>
            <a:t>Class 1 ( the next 45 min)</a:t>
          </a:r>
        </a:p>
      </dsp:txBody>
      <dsp:txXfrm>
        <a:off x="245457" y="3724147"/>
        <a:ext cx="5423212" cy="1121794"/>
      </dsp:txXfrm>
    </dsp:sp>
    <dsp:sp modelId="{DA233692-6209-4E89-A197-0F77AC34F4A4}">
      <dsp:nvSpPr>
        <dsp:cNvPr id="0" name=""/>
        <dsp:cNvSpPr/>
      </dsp:nvSpPr>
      <dsp:spPr>
        <a:xfrm>
          <a:off x="7264996" y="1753814"/>
          <a:ext cx="2349921" cy="1191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FBB24-30D8-4396-881C-BEA9F709D4F9}">
      <dsp:nvSpPr>
        <dsp:cNvPr id="0" name=""/>
        <dsp:cNvSpPr/>
      </dsp:nvSpPr>
      <dsp:spPr>
        <a:xfrm>
          <a:off x="7473499" y="1951892"/>
          <a:ext cx="2349921" cy="1191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noProof="0" dirty="0"/>
            <a:t>Project tasks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noProof="0" dirty="0"/>
            <a:t>Class 2 (Lab)</a:t>
          </a:r>
        </a:p>
      </dsp:txBody>
      <dsp:txXfrm>
        <a:off x="7508400" y="1986793"/>
        <a:ext cx="2280119" cy="1121794"/>
      </dsp:txXfrm>
    </dsp:sp>
    <dsp:sp modelId="{C110CF6F-8A96-4414-A1AD-B0121567EED8}">
      <dsp:nvSpPr>
        <dsp:cNvPr id="0" name=""/>
        <dsp:cNvSpPr/>
      </dsp:nvSpPr>
      <dsp:spPr>
        <a:xfrm>
          <a:off x="5912074" y="3491167"/>
          <a:ext cx="5055764" cy="1191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87F2D-5797-4FD1-8667-CE9CC9A0FF45}">
      <dsp:nvSpPr>
        <dsp:cNvPr id="0" name=""/>
        <dsp:cNvSpPr/>
      </dsp:nvSpPr>
      <dsp:spPr>
        <a:xfrm>
          <a:off x="6120578" y="3689246"/>
          <a:ext cx="5055764" cy="1191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noProof="0" dirty="0"/>
            <a:t>Tell the student to switch the synthetic data to project data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noProof="0" dirty="0"/>
            <a:t>+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noProof="0" dirty="0"/>
            <a:t>Modify the example code and make it original (flexible so that they produce their own)</a:t>
          </a:r>
        </a:p>
      </dsp:txBody>
      <dsp:txXfrm>
        <a:off x="6155479" y="3724147"/>
        <a:ext cx="4985962" cy="1121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F2D7E0-5006-31FA-9EAC-19EA2CEEC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2428D19-DBA1-9B00-5387-B4E165F51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6BBBE8-6009-5641-6E71-98A4EB3E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90D811C-6A7F-6C1B-0778-8864857E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3695F99-8515-203F-570A-B69D055D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372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8CA2F5-A6AD-BD51-DA30-9F78398F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2959545-E6B7-045D-8806-1ED984348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9337D38-877D-1A1E-CF57-1AE20227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186376E-57B9-796A-D214-1A87CA46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6508486-DC32-B337-3206-E8FE2D6E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0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5FD866E-4D23-8FE9-AFF6-C4FCCB0B6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E4C810E-160E-72C3-AFDE-7EF65C969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901C695-CBAF-8FD6-C1F9-25577E12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7BC2BC5-8554-9556-C392-95DD02BD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750EFE6-450D-3FA5-8392-57801F8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044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F998FD-EE6D-6DD3-866E-E647DC4A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531D0F-58EC-AB9B-3F50-7BF09CF6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49E7FD8-46CA-8EAA-FC30-3DF4A9B5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97DB09-F25B-41B9-B0D4-F91F952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504DC32-0B9E-4AB2-ABEC-D9CFBA27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7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73A04D-25B2-7081-6DA5-1DC509E1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647E53-1622-5E27-56D6-ECB51B1C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7B3BBFA-354B-8530-0FE1-DDF05BA7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FB6DA9-6A9C-1169-5D87-78815B21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3AA3F8-7C3F-E072-C25B-BEFB355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027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FB06E9-9BD7-020C-4083-6EC508C2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A2B7C1-2F35-F419-33DA-14E210A22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1C96BD6-34D5-2AB7-C0BB-7233C0A5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7DBD1C-90AE-A81D-22EE-B4537D4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6C57AE3-D6F1-CCCA-817D-B68BD51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0EE4B80-8643-DAAA-5E3F-46FA2E87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772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0AD98C-DA8F-2E78-4E9B-6F6779A6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346D316-2502-9911-FB66-5EC2152F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F70115B-B20C-E5C4-473A-4DEE7FC57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9D3EF09-6558-D491-849E-5503B29EB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21189B6-E776-AE71-5C58-B2EF12EEA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E6DBF21-7970-CBC1-7AB9-062373F9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A427C4D-6FC2-A5BE-8467-65EF9510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4CDBAF7-CEAF-9169-F1B4-92AF9536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751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630656-7384-F861-C070-AF865122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A786412-3CD6-D9C9-C1DE-3EA9DAA7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7F6B32D-0D5F-AE55-7D2F-788B7AE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E510B4F-9455-7C0C-8637-634E3A42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83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345DB27-359A-F7B7-FCB4-1BEBE75D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B1553C0-B8A8-15D6-FAC6-25E85FE2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52BFB60-EE42-2CFC-D553-568A43A3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482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7FAEA3-A3D4-F0C2-6A8B-FD8C6AB7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1DFCD5-EA49-CE45-CDA4-EEB666FC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B9FABEF-6CFD-33FD-2B4C-382C9D5F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C2E3BE1-B233-8FD5-4B99-63B12EFB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250F951-F7AE-7292-C5DD-505A30B3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E3D9DD7-66AF-B5BF-FCE6-208709E4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773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485B56-976B-FDA9-26DA-A3B3CE7B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0C54A16-246F-2084-6C2D-C27332A69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D7F6260-FEEA-B9AA-8AF9-99D041A81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6712223-FD3D-1041-1AD7-450C0E9B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B331A45-021E-2E50-533F-4FFF602C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EB345A-0571-B01A-C470-76BD9505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35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CF35F80-CD4D-E956-8540-B66D82E9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458BAE5-B649-D946-37D3-9D85A870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D6BFE5-6D4B-6A75-B3B8-CFC54C69E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38641-551D-4025-9A84-EC189D82BA79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362ECB9-E9F8-8EE9-E24D-2CB041511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A0C4C1-AFC0-3073-7AC1-BFBA9246E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0D736-6198-4803-9512-4AA770F04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032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0146F5-B5D2-B077-F00B-CD897F175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029" dirty="0"/>
              <a:t>Sharing my Experience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1B45F44-4298-EA85-3DA0-8D8F88C92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sz="3600" b="1" dirty="0"/>
              <a:t>Plan: 4 weeks and 4 Tasks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879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F577E-CE30-7DAB-210F-E6143F87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9" y="241541"/>
            <a:ext cx="10515600" cy="715992"/>
          </a:xfrm>
        </p:spPr>
        <p:txBody>
          <a:bodyPr>
            <a:normAutofit/>
          </a:bodyPr>
          <a:lstStyle/>
          <a:p>
            <a:r>
              <a:rPr lang="en-029" sz="3200" dirty="0"/>
              <a:t>Sharing my Experience!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0E082D-57AA-0D2D-E88F-16D7DA54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22" y="879895"/>
            <a:ext cx="10910977" cy="5828820"/>
          </a:xfrm>
        </p:spPr>
        <p:txBody>
          <a:bodyPr>
            <a:normAutofit/>
          </a:bodyPr>
          <a:lstStyle/>
          <a:p>
            <a:r>
              <a:rPr lang="en-029" sz="2000" dirty="0"/>
              <a:t>4 weeks for ML</a:t>
            </a:r>
          </a:p>
          <a:p>
            <a:r>
              <a:rPr lang="en-029" sz="2000" dirty="0"/>
              <a:t>4 Tasks </a:t>
            </a:r>
          </a:p>
          <a:p>
            <a:pPr lvl="1"/>
            <a:r>
              <a:rPr lang="en-029" sz="2000" b="1" dirty="0"/>
              <a:t>Task #1: Data Pre-processing</a:t>
            </a:r>
          </a:p>
          <a:p>
            <a:pPr lvl="1"/>
            <a:r>
              <a:rPr lang="en-029" sz="2000" b="1" dirty="0"/>
              <a:t>Task #2: Linear and Multivariable Regression</a:t>
            </a:r>
          </a:p>
          <a:p>
            <a:pPr lvl="1"/>
            <a:r>
              <a:rPr lang="en-029" sz="2000" b="1" dirty="0"/>
              <a:t>Task #3: Non-Linear Regression</a:t>
            </a:r>
          </a:p>
          <a:p>
            <a:pPr lvl="1"/>
            <a:r>
              <a:rPr lang="en-029" sz="2000" b="1" dirty="0"/>
              <a:t>Task #4: ANN </a:t>
            </a:r>
            <a:r>
              <a:rPr lang="en-029" sz="2000" b="1" dirty="0" err="1"/>
              <a:t>modeling</a:t>
            </a:r>
            <a:endParaRPr lang="en-029" sz="2000" b="1" dirty="0"/>
          </a:p>
          <a:p>
            <a:r>
              <a:rPr lang="en-029" sz="2400" dirty="0"/>
              <a:t> </a:t>
            </a:r>
            <a:r>
              <a:rPr lang="en-029" sz="2000" dirty="0"/>
              <a:t>Student experience</a:t>
            </a:r>
          </a:p>
          <a:p>
            <a:pPr lvl="1"/>
            <a:r>
              <a:rPr lang="en-029" sz="2000" b="1" dirty="0"/>
              <a:t>None (Majority)</a:t>
            </a:r>
          </a:p>
          <a:p>
            <a:pPr lvl="1"/>
            <a:r>
              <a:rPr lang="en-029" sz="2000" dirty="0"/>
              <a:t>Primary </a:t>
            </a:r>
            <a:r>
              <a:rPr lang="en-029" sz="2000" b="1" dirty="0"/>
              <a:t>(Majority)</a:t>
            </a:r>
          </a:p>
          <a:p>
            <a:pPr lvl="1"/>
            <a:r>
              <a:rPr lang="en-029" sz="2000" dirty="0"/>
              <a:t>Advanced (Experienced, few)</a:t>
            </a:r>
          </a:p>
          <a:p>
            <a:r>
              <a:rPr lang="en-029" sz="2000" dirty="0"/>
              <a:t>My advice:</a:t>
            </a:r>
          </a:p>
          <a:p>
            <a:pPr lvl="1"/>
            <a:r>
              <a:rPr lang="en-029" sz="2000" dirty="0"/>
              <a:t>Work for </a:t>
            </a:r>
            <a:r>
              <a:rPr lang="en-029" sz="2000" b="1" dirty="0"/>
              <a:t>non-experienced</a:t>
            </a:r>
            <a:r>
              <a:rPr lang="en-029" sz="2000" dirty="0"/>
              <a:t> students</a:t>
            </a:r>
          </a:p>
          <a:p>
            <a:pPr lvl="1"/>
            <a:r>
              <a:rPr lang="en-029" sz="2000" dirty="0"/>
              <a:t>Start from the basics: </a:t>
            </a:r>
          </a:p>
          <a:p>
            <a:pPr lvl="2"/>
            <a:r>
              <a:rPr lang="en-029" sz="1800" dirty="0"/>
              <a:t>How does it work? </a:t>
            </a:r>
          </a:p>
          <a:p>
            <a:pPr lvl="2"/>
            <a:r>
              <a:rPr lang="en-029" sz="1800" dirty="0"/>
              <a:t>And Practice in Class.</a:t>
            </a:r>
          </a:p>
          <a:p>
            <a:r>
              <a:rPr lang="en-029" sz="2600" dirty="0"/>
              <a:t>Follow what you think is correct! Just sharing my experience!</a:t>
            </a:r>
          </a:p>
        </p:txBody>
      </p:sp>
    </p:spTree>
    <p:extLst>
      <p:ext uri="{BB962C8B-B14F-4D97-AF65-F5344CB8AC3E}">
        <p14:creationId xmlns:p14="http://schemas.microsoft.com/office/powerpoint/2010/main" val="32459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4D9C12AB-BF2A-BF20-E0B1-227B28F47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137132"/>
              </p:ext>
            </p:extLst>
          </p:nvPr>
        </p:nvGraphicFramePr>
        <p:xfrm>
          <a:off x="113581" y="980348"/>
          <a:ext cx="11178396" cy="4897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29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25AAF3-97B0-C499-F243-6DA1CF2C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460016"/>
            <a:ext cx="10515600" cy="980596"/>
          </a:xfrm>
        </p:spPr>
        <p:txBody>
          <a:bodyPr/>
          <a:lstStyle/>
          <a:p>
            <a:r>
              <a:rPr lang="nb-NO" dirty="0"/>
              <a:t>Project Tasks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90B460-9F25-0F35-7D47-F0C32EFD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8" y="1690687"/>
            <a:ext cx="10790208" cy="4908521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 Synthetic data (For Practice)</a:t>
            </a:r>
          </a:p>
          <a:p>
            <a:pPr lvl="1"/>
            <a:r>
              <a:rPr lang="en-PH" dirty="0"/>
              <a:t>Drilling Data</a:t>
            </a:r>
          </a:p>
          <a:p>
            <a:pPr lvl="1"/>
            <a:r>
              <a:rPr lang="en-PH" dirty="0"/>
              <a:t>Projectile physics extracted data from Kjell Kåre</a:t>
            </a:r>
          </a:p>
          <a:p>
            <a:endParaRPr lang="en-PH" dirty="0"/>
          </a:p>
          <a:p>
            <a:r>
              <a:rPr lang="en-PH" dirty="0"/>
              <a:t>Project data (For the Task)</a:t>
            </a:r>
          </a:p>
          <a:p>
            <a:pPr lvl="1"/>
            <a:r>
              <a:rPr lang="en-PH" dirty="0"/>
              <a:t>Well Log Data: </a:t>
            </a:r>
            <a:r>
              <a:rPr lang="en-PH" sz="2100" dirty="0"/>
              <a:t>(</a:t>
            </a:r>
            <a:r>
              <a:rPr lang="en-PH" sz="2100" i="1" dirty="0">
                <a:highlight>
                  <a:srgbClr val="FFFF00"/>
                </a:highlight>
              </a:rPr>
              <a:t>here, I added blanks, duplicates, outliers, and </a:t>
            </a:r>
            <a:r>
              <a:rPr lang="en-PH" sz="2100" i="1" dirty="0" err="1">
                <a:highlight>
                  <a:srgbClr val="FFFF00"/>
                </a:highlight>
              </a:rPr>
              <a:t>nonnumerics</a:t>
            </a:r>
            <a:r>
              <a:rPr lang="en-PH" sz="2100" i="1" dirty="0">
                <a:highlight>
                  <a:srgbClr val="FFFF00"/>
                </a:highlight>
              </a:rPr>
              <a:t> in the original data</a:t>
            </a:r>
            <a:r>
              <a:rPr lang="en-PH" sz="2100" dirty="0"/>
              <a:t>)</a:t>
            </a:r>
          </a:p>
          <a:p>
            <a:pPr lvl="2"/>
            <a:r>
              <a:rPr lang="en-PH" dirty="0"/>
              <a:t>Density Log (DEN)</a:t>
            </a:r>
          </a:p>
          <a:p>
            <a:pPr lvl="2"/>
            <a:r>
              <a:rPr lang="en-PH" dirty="0"/>
              <a:t>Porosity Log (POR)</a:t>
            </a:r>
          </a:p>
          <a:p>
            <a:pPr lvl="2"/>
            <a:r>
              <a:rPr lang="en-PH" dirty="0"/>
              <a:t>Shear Sonic Log (Vs)</a:t>
            </a:r>
          </a:p>
          <a:p>
            <a:pPr lvl="2"/>
            <a:r>
              <a:rPr lang="en-PH" dirty="0"/>
              <a:t>Compressional Sonic Log (</a:t>
            </a:r>
            <a:r>
              <a:rPr lang="en-PH" dirty="0" err="1"/>
              <a:t>Vp</a:t>
            </a:r>
            <a:r>
              <a:rPr lang="en-PH" dirty="0"/>
              <a:t>)</a:t>
            </a:r>
          </a:p>
          <a:p>
            <a:pPr lvl="2"/>
            <a:endParaRPr lang="en-PH" dirty="0"/>
          </a:p>
          <a:p>
            <a:r>
              <a:rPr lang="en-PH" dirty="0"/>
              <a:t>Task:</a:t>
            </a:r>
          </a:p>
          <a:p>
            <a:pPr lvl="1"/>
            <a:r>
              <a:rPr lang="en-PH" dirty="0"/>
              <a:t>To model compressional wave velocity</a:t>
            </a:r>
          </a:p>
          <a:p>
            <a:pPr lvl="1"/>
            <a:r>
              <a:rPr lang="en-PH" dirty="0"/>
              <a:t>To compute uniaxial compressive strength</a:t>
            </a:r>
          </a:p>
          <a:p>
            <a:pPr lvl="1"/>
            <a:r>
              <a:rPr lang="en-PH" dirty="0"/>
              <a:t>To compare the modeled compressional wave velocity with literature-based empirical models computed results</a:t>
            </a:r>
          </a:p>
        </p:txBody>
      </p:sp>
    </p:spTree>
    <p:extLst>
      <p:ext uri="{BB962C8B-B14F-4D97-AF65-F5344CB8AC3E}">
        <p14:creationId xmlns:p14="http://schemas.microsoft.com/office/powerpoint/2010/main" val="41568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A8D34B-76DD-F085-65AB-626C5D2F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Documents to be sent…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91DAFA-1BDE-EA2A-B9AD-01682E6B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 fontScale="92500" lnSpcReduction="10000"/>
          </a:bodyPr>
          <a:lstStyle/>
          <a:p>
            <a:r>
              <a:rPr lang="en-PH" dirty="0"/>
              <a:t>Lecture note 1 and Lab 1</a:t>
            </a:r>
          </a:p>
          <a:p>
            <a:endParaRPr lang="en-PH" dirty="0"/>
          </a:p>
          <a:p>
            <a:r>
              <a:rPr lang="en-PH" dirty="0"/>
              <a:t>Lecture note 2 and Lab 2</a:t>
            </a:r>
          </a:p>
          <a:p>
            <a:endParaRPr lang="en-PH" dirty="0"/>
          </a:p>
          <a:p>
            <a:r>
              <a:rPr lang="en-PH" dirty="0"/>
              <a:t>Lecture note 3 and Lab 3</a:t>
            </a:r>
          </a:p>
          <a:p>
            <a:endParaRPr lang="en-PH" dirty="0"/>
          </a:p>
          <a:p>
            <a:r>
              <a:rPr lang="en-PH" dirty="0"/>
              <a:t>Lecture note 4 and Lab 4</a:t>
            </a:r>
          </a:p>
          <a:p>
            <a:endParaRPr lang="nb-NO" dirty="0"/>
          </a:p>
          <a:p>
            <a:r>
              <a:rPr lang="en-US" dirty="0"/>
              <a:t>Project Task descriptions for Task 1, Task 2, Task 3, and Task 4</a:t>
            </a:r>
          </a:p>
          <a:p>
            <a:pPr lvl="1"/>
            <a:r>
              <a:rPr lang="en-US" dirty="0"/>
              <a:t>Students were not satisfied with the clarity of the formulation of the tasks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 I advise you to reformulate the tasks..</a:t>
            </a:r>
          </a:p>
        </p:txBody>
      </p:sp>
    </p:spTree>
    <p:extLst>
      <p:ext uri="{BB962C8B-B14F-4D97-AF65-F5344CB8AC3E}">
        <p14:creationId xmlns:p14="http://schemas.microsoft.com/office/powerpoint/2010/main" val="417922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327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Office-tema</vt:lpstr>
      <vt:lpstr>Sharing my Experience</vt:lpstr>
      <vt:lpstr>Sharing my Experience!</vt:lpstr>
      <vt:lpstr>PowerPoint-presentasjon</vt:lpstr>
      <vt:lpstr>Project Tasks</vt:lpstr>
      <vt:lpstr>Documents to be sent…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Mesfin Belayneh Agonafir</dc:creator>
  <cp:lastModifiedBy>Mesfin Belayneh Agonafir</cp:lastModifiedBy>
  <cp:revision>9</cp:revision>
  <dcterms:created xsi:type="dcterms:W3CDTF">2025-04-16T07:40:52Z</dcterms:created>
  <dcterms:modified xsi:type="dcterms:W3CDTF">2025-04-16T11:03:08Z</dcterms:modified>
</cp:coreProperties>
</file>