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57" r:id="rId6"/>
    <p:sldId id="259" r:id="rId7"/>
    <p:sldId id="263" r:id="rId8"/>
    <p:sldId id="258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jell Kåre Fjelde" userId="8cab4e3d-10fa-4e6f-99df-c59cce443abf" providerId="ADAL" clId="{1C12AAD5-3B31-4146-89AC-A33DEB6D2369}"/>
    <pc:docChg chg="custSel delSld modSld">
      <pc:chgData name="Kjell Kåre Fjelde" userId="8cab4e3d-10fa-4e6f-99df-c59cce443abf" providerId="ADAL" clId="{1C12AAD5-3B31-4146-89AC-A33DEB6D2369}" dt="2024-08-24T09:59:53.958" v="54" actId="20577"/>
      <pc:docMkLst>
        <pc:docMk/>
      </pc:docMkLst>
      <pc:sldChg chg="modSp mod">
        <pc:chgData name="Kjell Kåre Fjelde" userId="8cab4e3d-10fa-4e6f-99df-c59cce443abf" providerId="ADAL" clId="{1C12AAD5-3B31-4146-89AC-A33DEB6D2369}" dt="2024-08-14T11:10:36.610" v="6" actId="20577"/>
        <pc:sldMkLst>
          <pc:docMk/>
          <pc:sldMk cId="422439126" sldId="256"/>
        </pc:sldMkLst>
        <pc:spChg chg="mod">
          <ac:chgData name="Kjell Kåre Fjelde" userId="8cab4e3d-10fa-4e6f-99df-c59cce443abf" providerId="ADAL" clId="{1C12AAD5-3B31-4146-89AC-A33DEB6D2369}" dt="2024-08-14T11:10:36.610" v="6" actId="20577"/>
          <ac:spMkLst>
            <pc:docMk/>
            <pc:sldMk cId="422439126" sldId="256"/>
            <ac:spMk id="2" creationId="{53583CCB-53F5-800A-F9AF-92F8E8F79DBE}"/>
          </ac:spMkLst>
        </pc:spChg>
      </pc:sldChg>
      <pc:sldChg chg="addSp delSp modSp mod">
        <pc:chgData name="Kjell Kåre Fjelde" userId="8cab4e3d-10fa-4e6f-99df-c59cce443abf" providerId="ADAL" clId="{1C12AAD5-3B31-4146-89AC-A33DEB6D2369}" dt="2024-08-14T11:23:26.489" v="39" actId="20577"/>
        <pc:sldMkLst>
          <pc:docMk/>
          <pc:sldMk cId="658537500" sldId="257"/>
        </pc:sldMkLst>
        <pc:spChg chg="add mod">
          <ac:chgData name="Kjell Kåre Fjelde" userId="8cab4e3d-10fa-4e6f-99df-c59cce443abf" providerId="ADAL" clId="{1C12AAD5-3B31-4146-89AC-A33DEB6D2369}" dt="2024-08-14T11:23:26.489" v="39" actId="20577"/>
          <ac:spMkLst>
            <pc:docMk/>
            <pc:sldMk cId="658537500" sldId="257"/>
            <ac:spMk id="6" creationId="{2AD2F83A-76F4-EE57-4C94-1CEBE8DCCFB8}"/>
          </ac:spMkLst>
        </pc:spChg>
        <pc:picChg chg="del">
          <ac:chgData name="Kjell Kåre Fjelde" userId="8cab4e3d-10fa-4e6f-99df-c59cce443abf" providerId="ADAL" clId="{1C12AAD5-3B31-4146-89AC-A33DEB6D2369}" dt="2024-08-14T11:22:36.063" v="14" actId="478"/>
          <ac:picMkLst>
            <pc:docMk/>
            <pc:sldMk cId="658537500" sldId="257"/>
            <ac:picMk id="3" creationId="{DADA9226-36BE-CFEC-39AF-B31FFA6C0D9F}"/>
          </ac:picMkLst>
        </pc:picChg>
        <pc:picChg chg="add mod">
          <ac:chgData name="Kjell Kåre Fjelde" userId="8cab4e3d-10fa-4e6f-99df-c59cce443abf" providerId="ADAL" clId="{1C12AAD5-3B31-4146-89AC-A33DEB6D2369}" dt="2024-08-14T11:23:07.749" v="17" actId="1076"/>
          <ac:picMkLst>
            <pc:docMk/>
            <pc:sldMk cId="658537500" sldId="257"/>
            <ac:picMk id="5" creationId="{18B987F5-BB6B-D4F5-D0EA-A6DD0452FCBE}"/>
          </ac:picMkLst>
        </pc:picChg>
      </pc:sldChg>
      <pc:sldChg chg="modSp mod">
        <pc:chgData name="Kjell Kåre Fjelde" userId="8cab4e3d-10fa-4e6f-99df-c59cce443abf" providerId="ADAL" clId="{1C12AAD5-3B31-4146-89AC-A33DEB6D2369}" dt="2024-08-24T09:59:53.958" v="54" actId="20577"/>
        <pc:sldMkLst>
          <pc:docMk/>
          <pc:sldMk cId="1770485607" sldId="258"/>
        </pc:sldMkLst>
        <pc:spChg chg="mod">
          <ac:chgData name="Kjell Kåre Fjelde" userId="8cab4e3d-10fa-4e6f-99df-c59cce443abf" providerId="ADAL" clId="{1C12AAD5-3B31-4146-89AC-A33DEB6D2369}" dt="2024-08-24T09:59:53.958" v="54" actId="20577"/>
          <ac:spMkLst>
            <pc:docMk/>
            <pc:sldMk cId="1770485607" sldId="258"/>
            <ac:spMk id="3" creationId="{5F7D0879-5183-9D25-AA12-C06573A656F7}"/>
          </ac:spMkLst>
        </pc:spChg>
      </pc:sldChg>
      <pc:sldChg chg="modSp mod">
        <pc:chgData name="Kjell Kåre Fjelde" userId="8cab4e3d-10fa-4e6f-99df-c59cce443abf" providerId="ADAL" clId="{1C12AAD5-3B31-4146-89AC-A33DEB6D2369}" dt="2024-08-24T09:57:33.429" v="50" actId="20577"/>
        <pc:sldMkLst>
          <pc:docMk/>
          <pc:sldMk cId="1727248779" sldId="259"/>
        </pc:sldMkLst>
        <pc:spChg chg="mod">
          <ac:chgData name="Kjell Kåre Fjelde" userId="8cab4e3d-10fa-4e6f-99df-c59cce443abf" providerId="ADAL" clId="{1C12AAD5-3B31-4146-89AC-A33DEB6D2369}" dt="2024-08-24T09:57:33.429" v="50" actId="20577"/>
          <ac:spMkLst>
            <pc:docMk/>
            <pc:sldMk cId="1727248779" sldId="259"/>
            <ac:spMk id="3" creationId="{735DDE24-0DF0-49D1-FD8C-09E0103A37B9}"/>
          </ac:spMkLst>
        </pc:spChg>
      </pc:sldChg>
      <pc:sldChg chg="modSp mod">
        <pc:chgData name="Kjell Kåre Fjelde" userId="8cab4e3d-10fa-4e6f-99df-c59cce443abf" providerId="ADAL" clId="{1C12AAD5-3B31-4146-89AC-A33DEB6D2369}" dt="2024-08-24T09:58:32.517" v="51" actId="20577"/>
        <pc:sldMkLst>
          <pc:docMk/>
          <pc:sldMk cId="2694228054" sldId="263"/>
        </pc:sldMkLst>
        <pc:spChg chg="mod">
          <ac:chgData name="Kjell Kåre Fjelde" userId="8cab4e3d-10fa-4e6f-99df-c59cce443abf" providerId="ADAL" clId="{1C12AAD5-3B31-4146-89AC-A33DEB6D2369}" dt="2024-08-24T09:58:32.517" v="51" actId="20577"/>
          <ac:spMkLst>
            <pc:docMk/>
            <pc:sldMk cId="2694228054" sldId="263"/>
            <ac:spMk id="3" creationId="{9E87818E-E37D-0DD1-0392-652C748C0797}"/>
          </ac:spMkLst>
        </pc:spChg>
      </pc:sldChg>
      <pc:sldChg chg="modSp del mod">
        <pc:chgData name="Kjell Kåre Fjelde" userId="8cab4e3d-10fa-4e6f-99df-c59cce443abf" providerId="ADAL" clId="{1C12AAD5-3B31-4146-89AC-A33DEB6D2369}" dt="2024-08-14T11:15:46.838" v="13" actId="47"/>
        <pc:sldMkLst>
          <pc:docMk/>
          <pc:sldMk cId="3483206822" sldId="267"/>
        </pc:sldMkLst>
        <pc:spChg chg="mod">
          <ac:chgData name="Kjell Kåre Fjelde" userId="8cab4e3d-10fa-4e6f-99df-c59cce443abf" providerId="ADAL" clId="{1C12AAD5-3B31-4146-89AC-A33DEB6D2369}" dt="2024-08-14T11:13:50.261" v="12" actId="20577"/>
          <ac:spMkLst>
            <pc:docMk/>
            <pc:sldMk cId="3483206822" sldId="267"/>
            <ac:spMk id="2" creationId="{0CCAD6FD-C0AE-3B4E-C98C-3FF4B4FD3ECC}"/>
          </ac:spMkLst>
        </pc:spChg>
      </pc:sldChg>
    </pc:docChg>
  </pc:docChgLst>
  <pc:docChgLst>
    <pc:chgData name="Kjell Kåre Fjelde" userId="8cab4e3d-10fa-4e6f-99df-c59cce443abf" providerId="ADAL" clId="{55047048-FC93-4F42-B2FD-8892C2CCC83E}"/>
    <pc:docChg chg="custSel addSld modSld">
      <pc:chgData name="Kjell Kåre Fjelde" userId="8cab4e3d-10fa-4e6f-99df-c59cce443abf" providerId="ADAL" clId="{55047048-FC93-4F42-B2FD-8892C2CCC83E}" dt="2023-08-31T06:19:07.194" v="8914" actId="20577"/>
      <pc:docMkLst>
        <pc:docMk/>
      </pc:docMkLst>
      <pc:sldChg chg="modSp mod">
        <pc:chgData name="Kjell Kåre Fjelde" userId="8cab4e3d-10fa-4e6f-99df-c59cce443abf" providerId="ADAL" clId="{55047048-FC93-4F42-B2FD-8892C2CCC83E}" dt="2023-08-07T06:55:22.510" v="7387" actId="20577"/>
        <pc:sldMkLst>
          <pc:docMk/>
          <pc:sldMk cId="422439126" sldId="256"/>
        </pc:sldMkLst>
        <pc:spChg chg="mod">
          <ac:chgData name="Kjell Kåre Fjelde" userId="8cab4e3d-10fa-4e6f-99df-c59cce443abf" providerId="ADAL" clId="{55047048-FC93-4F42-B2FD-8892C2CCC83E}" dt="2023-08-07T06:55:22.510" v="7387" actId="20577"/>
          <ac:spMkLst>
            <pc:docMk/>
            <pc:sldMk cId="422439126" sldId="256"/>
            <ac:spMk id="2" creationId="{53583CCB-53F5-800A-F9AF-92F8E8F79DBE}"/>
          </ac:spMkLst>
        </pc:spChg>
      </pc:sldChg>
      <pc:sldChg chg="modSp mod">
        <pc:chgData name="Kjell Kåre Fjelde" userId="8cab4e3d-10fa-4e6f-99df-c59cce443abf" providerId="ADAL" clId="{55047048-FC93-4F42-B2FD-8892C2CCC83E}" dt="2023-08-04T12:49:37.341" v="5703" actId="20577"/>
        <pc:sldMkLst>
          <pc:docMk/>
          <pc:sldMk cId="658537500" sldId="257"/>
        </pc:sldMkLst>
        <pc:spChg chg="mod">
          <ac:chgData name="Kjell Kåre Fjelde" userId="8cab4e3d-10fa-4e6f-99df-c59cce443abf" providerId="ADAL" clId="{55047048-FC93-4F42-B2FD-8892C2CCC83E}" dt="2023-08-04T12:49:37.341" v="5703" actId="20577"/>
          <ac:spMkLst>
            <pc:docMk/>
            <pc:sldMk cId="658537500" sldId="257"/>
            <ac:spMk id="4" creationId="{7C93D374-800C-D2FD-45B7-D991216B000F}"/>
          </ac:spMkLst>
        </pc:spChg>
      </pc:sldChg>
      <pc:sldChg chg="modSp new mod">
        <pc:chgData name="Kjell Kåre Fjelde" userId="8cab4e3d-10fa-4e6f-99df-c59cce443abf" providerId="ADAL" clId="{55047048-FC93-4F42-B2FD-8892C2CCC83E}" dt="2023-08-31T06:06:31.218" v="8582" actId="20577"/>
        <pc:sldMkLst>
          <pc:docMk/>
          <pc:sldMk cId="1770485607" sldId="258"/>
        </pc:sldMkLst>
        <pc:spChg chg="mod">
          <ac:chgData name="Kjell Kåre Fjelde" userId="8cab4e3d-10fa-4e6f-99df-c59cce443abf" providerId="ADAL" clId="{55047048-FC93-4F42-B2FD-8892C2CCC83E}" dt="2023-08-04T08:58:49.761" v="75" actId="20577"/>
          <ac:spMkLst>
            <pc:docMk/>
            <pc:sldMk cId="1770485607" sldId="258"/>
            <ac:spMk id="2" creationId="{C014D8D4-50BC-B536-7E1E-630757173B00}"/>
          </ac:spMkLst>
        </pc:spChg>
        <pc:spChg chg="mod">
          <ac:chgData name="Kjell Kåre Fjelde" userId="8cab4e3d-10fa-4e6f-99df-c59cce443abf" providerId="ADAL" clId="{55047048-FC93-4F42-B2FD-8892C2CCC83E}" dt="2023-08-31T06:06:31.218" v="8582" actId="20577"/>
          <ac:spMkLst>
            <pc:docMk/>
            <pc:sldMk cId="1770485607" sldId="258"/>
            <ac:spMk id="3" creationId="{5F7D0879-5183-9D25-AA12-C06573A656F7}"/>
          </ac:spMkLst>
        </pc:spChg>
      </pc:sldChg>
      <pc:sldChg chg="modSp new mod">
        <pc:chgData name="Kjell Kåre Fjelde" userId="8cab4e3d-10fa-4e6f-99df-c59cce443abf" providerId="ADAL" clId="{55047048-FC93-4F42-B2FD-8892C2CCC83E}" dt="2023-08-31T06:16:09.116" v="8889" actId="20577"/>
        <pc:sldMkLst>
          <pc:docMk/>
          <pc:sldMk cId="1727248779" sldId="259"/>
        </pc:sldMkLst>
        <pc:spChg chg="mod">
          <ac:chgData name="Kjell Kåre Fjelde" userId="8cab4e3d-10fa-4e6f-99df-c59cce443abf" providerId="ADAL" clId="{55047048-FC93-4F42-B2FD-8892C2CCC83E}" dt="2023-08-04T09:14:19.419" v="1096" actId="20577"/>
          <ac:spMkLst>
            <pc:docMk/>
            <pc:sldMk cId="1727248779" sldId="259"/>
            <ac:spMk id="2" creationId="{FE8E5E76-210F-3B2B-18A3-0695C672B08F}"/>
          </ac:spMkLst>
        </pc:spChg>
        <pc:spChg chg="mod">
          <ac:chgData name="Kjell Kåre Fjelde" userId="8cab4e3d-10fa-4e6f-99df-c59cce443abf" providerId="ADAL" clId="{55047048-FC93-4F42-B2FD-8892C2CCC83E}" dt="2023-08-31T06:16:09.116" v="8889" actId="20577"/>
          <ac:spMkLst>
            <pc:docMk/>
            <pc:sldMk cId="1727248779" sldId="259"/>
            <ac:spMk id="3" creationId="{735DDE24-0DF0-49D1-FD8C-09E0103A37B9}"/>
          </ac:spMkLst>
        </pc:spChg>
      </pc:sldChg>
      <pc:sldChg chg="modSp new mod">
        <pc:chgData name="Kjell Kåre Fjelde" userId="8cab4e3d-10fa-4e6f-99df-c59cce443abf" providerId="ADAL" clId="{55047048-FC93-4F42-B2FD-8892C2CCC83E}" dt="2023-08-29T11:11:20.151" v="8581" actId="20577"/>
        <pc:sldMkLst>
          <pc:docMk/>
          <pc:sldMk cId="1463520066" sldId="260"/>
        </pc:sldMkLst>
        <pc:spChg chg="mod">
          <ac:chgData name="Kjell Kåre Fjelde" userId="8cab4e3d-10fa-4e6f-99df-c59cce443abf" providerId="ADAL" clId="{55047048-FC93-4F42-B2FD-8892C2CCC83E}" dt="2023-08-04T09:23:35.180" v="2064" actId="20577"/>
          <ac:spMkLst>
            <pc:docMk/>
            <pc:sldMk cId="1463520066" sldId="260"/>
            <ac:spMk id="2" creationId="{C7473688-2418-B995-D28E-F53289EAC13A}"/>
          </ac:spMkLst>
        </pc:spChg>
        <pc:spChg chg="mod">
          <ac:chgData name="Kjell Kåre Fjelde" userId="8cab4e3d-10fa-4e6f-99df-c59cce443abf" providerId="ADAL" clId="{55047048-FC93-4F42-B2FD-8892C2CCC83E}" dt="2023-08-29T11:11:20.151" v="8581" actId="20577"/>
          <ac:spMkLst>
            <pc:docMk/>
            <pc:sldMk cId="1463520066" sldId="260"/>
            <ac:spMk id="3" creationId="{B38FBFBE-5EE6-A6FA-1A3E-0AF1E5A9BAA0}"/>
          </ac:spMkLst>
        </pc:spChg>
      </pc:sldChg>
      <pc:sldChg chg="modSp new mod">
        <pc:chgData name="Kjell Kåre Fjelde" userId="8cab4e3d-10fa-4e6f-99df-c59cce443abf" providerId="ADAL" clId="{55047048-FC93-4F42-B2FD-8892C2CCC83E}" dt="2023-08-04T09:36:46.744" v="3119" actId="20577"/>
        <pc:sldMkLst>
          <pc:docMk/>
          <pc:sldMk cId="2823207605" sldId="261"/>
        </pc:sldMkLst>
        <pc:spChg chg="mod">
          <ac:chgData name="Kjell Kåre Fjelde" userId="8cab4e3d-10fa-4e6f-99df-c59cce443abf" providerId="ADAL" clId="{55047048-FC93-4F42-B2FD-8892C2CCC83E}" dt="2023-08-04T09:35:31.686" v="2915" actId="20577"/>
          <ac:spMkLst>
            <pc:docMk/>
            <pc:sldMk cId="2823207605" sldId="261"/>
            <ac:spMk id="2" creationId="{148AF849-547A-F385-8B05-3DDCDE598621}"/>
          </ac:spMkLst>
        </pc:spChg>
        <pc:spChg chg="mod">
          <ac:chgData name="Kjell Kåre Fjelde" userId="8cab4e3d-10fa-4e6f-99df-c59cce443abf" providerId="ADAL" clId="{55047048-FC93-4F42-B2FD-8892C2CCC83E}" dt="2023-08-04T09:36:46.744" v="3119" actId="20577"/>
          <ac:spMkLst>
            <pc:docMk/>
            <pc:sldMk cId="2823207605" sldId="261"/>
            <ac:spMk id="3" creationId="{F0584F9E-B892-80E3-DE50-8532061EF220}"/>
          </ac:spMkLst>
        </pc:spChg>
      </pc:sldChg>
      <pc:sldChg chg="modSp new mod">
        <pc:chgData name="Kjell Kåre Fjelde" userId="8cab4e3d-10fa-4e6f-99df-c59cce443abf" providerId="ADAL" clId="{55047048-FC93-4F42-B2FD-8892C2CCC83E}" dt="2023-08-31T06:11:59.735" v="8808" actId="20577"/>
        <pc:sldMkLst>
          <pc:docMk/>
          <pc:sldMk cId="383297865" sldId="262"/>
        </pc:sldMkLst>
        <pc:spChg chg="mod">
          <ac:chgData name="Kjell Kåre Fjelde" userId="8cab4e3d-10fa-4e6f-99df-c59cce443abf" providerId="ADAL" clId="{55047048-FC93-4F42-B2FD-8892C2CCC83E}" dt="2023-08-04T09:38:35.461" v="3128" actId="20577"/>
          <ac:spMkLst>
            <pc:docMk/>
            <pc:sldMk cId="383297865" sldId="262"/>
            <ac:spMk id="2" creationId="{54E10346-5278-27BA-8E81-12340C515FA1}"/>
          </ac:spMkLst>
        </pc:spChg>
        <pc:spChg chg="mod">
          <ac:chgData name="Kjell Kåre Fjelde" userId="8cab4e3d-10fa-4e6f-99df-c59cce443abf" providerId="ADAL" clId="{55047048-FC93-4F42-B2FD-8892C2CCC83E}" dt="2023-08-31T06:11:59.735" v="8808" actId="20577"/>
          <ac:spMkLst>
            <pc:docMk/>
            <pc:sldMk cId="383297865" sldId="262"/>
            <ac:spMk id="3" creationId="{5FAD5B75-A77D-FB1D-A3A8-4C7203BB4DD6}"/>
          </ac:spMkLst>
        </pc:spChg>
      </pc:sldChg>
      <pc:sldChg chg="modSp new mod">
        <pc:chgData name="Kjell Kåre Fjelde" userId="8cab4e3d-10fa-4e6f-99df-c59cce443abf" providerId="ADAL" clId="{55047048-FC93-4F42-B2FD-8892C2CCC83E}" dt="2023-08-07T07:28:23.776" v="7392" actId="20577"/>
        <pc:sldMkLst>
          <pc:docMk/>
          <pc:sldMk cId="2694228054" sldId="263"/>
        </pc:sldMkLst>
        <pc:spChg chg="mod">
          <ac:chgData name="Kjell Kåre Fjelde" userId="8cab4e3d-10fa-4e6f-99df-c59cce443abf" providerId="ADAL" clId="{55047048-FC93-4F42-B2FD-8892C2CCC83E}" dt="2023-08-04T09:45:04.458" v="3929" actId="20577"/>
          <ac:spMkLst>
            <pc:docMk/>
            <pc:sldMk cId="2694228054" sldId="263"/>
            <ac:spMk id="2" creationId="{0CCAD6FD-C0AE-3B4E-C98C-3FF4B4FD3ECC}"/>
          </ac:spMkLst>
        </pc:spChg>
        <pc:spChg chg="mod">
          <ac:chgData name="Kjell Kåre Fjelde" userId="8cab4e3d-10fa-4e6f-99df-c59cce443abf" providerId="ADAL" clId="{55047048-FC93-4F42-B2FD-8892C2CCC83E}" dt="2023-08-07T07:28:23.776" v="7392" actId="20577"/>
          <ac:spMkLst>
            <pc:docMk/>
            <pc:sldMk cId="2694228054" sldId="263"/>
            <ac:spMk id="3" creationId="{9E87818E-E37D-0DD1-0392-652C748C0797}"/>
          </ac:spMkLst>
        </pc:spChg>
      </pc:sldChg>
      <pc:sldChg chg="modSp new mod">
        <pc:chgData name="Kjell Kåre Fjelde" userId="8cab4e3d-10fa-4e6f-99df-c59cce443abf" providerId="ADAL" clId="{55047048-FC93-4F42-B2FD-8892C2CCC83E}" dt="2023-08-04T10:07:10.086" v="5674" actId="20577"/>
        <pc:sldMkLst>
          <pc:docMk/>
          <pc:sldMk cId="1022583036" sldId="264"/>
        </pc:sldMkLst>
        <pc:spChg chg="mod">
          <ac:chgData name="Kjell Kåre Fjelde" userId="8cab4e3d-10fa-4e6f-99df-c59cce443abf" providerId="ADAL" clId="{55047048-FC93-4F42-B2FD-8892C2CCC83E}" dt="2023-08-04T09:55:43.719" v="4837" actId="20577"/>
          <ac:spMkLst>
            <pc:docMk/>
            <pc:sldMk cId="1022583036" sldId="264"/>
            <ac:spMk id="2" creationId="{E7243801-65D0-466E-10B0-BE57DC305FEA}"/>
          </ac:spMkLst>
        </pc:spChg>
        <pc:spChg chg="mod">
          <ac:chgData name="Kjell Kåre Fjelde" userId="8cab4e3d-10fa-4e6f-99df-c59cce443abf" providerId="ADAL" clId="{55047048-FC93-4F42-B2FD-8892C2CCC83E}" dt="2023-08-04T10:07:10.086" v="5674" actId="20577"/>
          <ac:spMkLst>
            <pc:docMk/>
            <pc:sldMk cId="1022583036" sldId="264"/>
            <ac:spMk id="3" creationId="{C0DD1CBB-03BF-E5C4-54E5-DEDA6135ECB8}"/>
          </ac:spMkLst>
        </pc:spChg>
      </pc:sldChg>
      <pc:sldChg chg="modSp new mod">
        <pc:chgData name="Kjell Kåre Fjelde" userId="8cab4e3d-10fa-4e6f-99df-c59cce443abf" providerId="ADAL" clId="{55047048-FC93-4F42-B2FD-8892C2CCC83E}" dt="2023-08-31T06:19:07.194" v="8914" actId="20577"/>
        <pc:sldMkLst>
          <pc:docMk/>
          <pc:sldMk cId="2956884301" sldId="265"/>
        </pc:sldMkLst>
        <pc:spChg chg="mod">
          <ac:chgData name="Kjell Kåre Fjelde" userId="8cab4e3d-10fa-4e6f-99df-c59cce443abf" providerId="ADAL" clId="{55047048-FC93-4F42-B2FD-8892C2CCC83E}" dt="2023-08-07T06:36:29.744" v="5809" actId="20577"/>
          <ac:spMkLst>
            <pc:docMk/>
            <pc:sldMk cId="2956884301" sldId="265"/>
            <ac:spMk id="2" creationId="{3B35BE8C-89A3-586B-F71A-11CCD3FF58EB}"/>
          </ac:spMkLst>
        </pc:spChg>
        <pc:spChg chg="mod">
          <ac:chgData name="Kjell Kåre Fjelde" userId="8cab4e3d-10fa-4e6f-99df-c59cce443abf" providerId="ADAL" clId="{55047048-FC93-4F42-B2FD-8892C2CCC83E}" dt="2023-08-31T06:19:07.194" v="8914" actId="20577"/>
          <ac:spMkLst>
            <pc:docMk/>
            <pc:sldMk cId="2956884301" sldId="265"/>
            <ac:spMk id="3" creationId="{3ECB1766-8619-B5CB-599B-697C0E12E5FD}"/>
          </ac:spMkLst>
        </pc:spChg>
      </pc:sldChg>
      <pc:sldChg chg="modSp new mod">
        <pc:chgData name="Kjell Kåre Fjelde" userId="8cab4e3d-10fa-4e6f-99df-c59cce443abf" providerId="ADAL" clId="{55047048-FC93-4F42-B2FD-8892C2CCC83E}" dt="2023-08-22T14:32:00.400" v="8036" actId="20577"/>
        <pc:sldMkLst>
          <pc:docMk/>
          <pc:sldMk cId="2372085548" sldId="266"/>
        </pc:sldMkLst>
        <pc:spChg chg="mod">
          <ac:chgData name="Kjell Kåre Fjelde" userId="8cab4e3d-10fa-4e6f-99df-c59cce443abf" providerId="ADAL" clId="{55047048-FC93-4F42-B2FD-8892C2CCC83E}" dt="2023-08-22T14:25:38.939" v="7483" actId="20577"/>
          <ac:spMkLst>
            <pc:docMk/>
            <pc:sldMk cId="2372085548" sldId="266"/>
            <ac:spMk id="2" creationId="{B681EBD9-807D-6DC2-9F3B-A468747D97CF}"/>
          </ac:spMkLst>
        </pc:spChg>
        <pc:spChg chg="mod">
          <ac:chgData name="Kjell Kåre Fjelde" userId="8cab4e3d-10fa-4e6f-99df-c59cce443abf" providerId="ADAL" clId="{55047048-FC93-4F42-B2FD-8892C2CCC83E}" dt="2023-08-22T14:32:00.400" v="8036" actId="20577"/>
          <ac:spMkLst>
            <pc:docMk/>
            <pc:sldMk cId="2372085548" sldId="266"/>
            <ac:spMk id="3" creationId="{600F0C07-02F1-5591-866E-BEC8369747EB}"/>
          </ac:spMkLst>
        </pc:spChg>
      </pc:sldChg>
      <pc:sldChg chg="addSp modSp add mod">
        <pc:chgData name="Kjell Kåre Fjelde" userId="8cab4e3d-10fa-4e6f-99df-c59cce443abf" providerId="ADAL" clId="{55047048-FC93-4F42-B2FD-8892C2CCC83E}" dt="2023-08-22T15:01:00.170" v="8577" actId="20577"/>
        <pc:sldMkLst>
          <pc:docMk/>
          <pc:sldMk cId="3483206822" sldId="267"/>
        </pc:sldMkLst>
        <pc:spChg chg="mod">
          <ac:chgData name="Kjell Kåre Fjelde" userId="8cab4e3d-10fa-4e6f-99df-c59cce443abf" providerId="ADAL" clId="{55047048-FC93-4F42-B2FD-8892C2CCC83E}" dt="2023-08-22T14:41:58.069" v="8096" actId="20577"/>
          <ac:spMkLst>
            <pc:docMk/>
            <pc:sldMk cId="3483206822" sldId="267"/>
            <ac:spMk id="2" creationId="{0CCAD6FD-C0AE-3B4E-C98C-3FF4B4FD3ECC}"/>
          </ac:spMkLst>
        </pc:spChg>
        <pc:spChg chg="mod">
          <ac:chgData name="Kjell Kåre Fjelde" userId="8cab4e3d-10fa-4e6f-99df-c59cce443abf" providerId="ADAL" clId="{55047048-FC93-4F42-B2FD-8892C2CCC83E}" dt="2023-08-22T15:01:00.170" v="8577" actId="20577"/>
          <ac:spMkLst>
            <pc:docMk/>
            <pc:sldMk cId="3483206822" sldId="267"/>
            <ac:spMk id="3" creationId="{9E87818E-E37D-0DD1-0392-652C748C0797}"/>
          </ac:spMkLst>
        </pc:spChg>
        <pc:picChg chg="add mod">
          <ac:chgData name="Kjell Kåre Fjelde" userId="8cab4e3d-10fa-4e6f-99df-c59cce443abf" providerId="ADAL" clId="{55047048-FC93-4F42-B2FD-8892C2CCC83E}" dt="2023-08-22T14:56:15.404" v="8497" actId="1076"/>
          <ac:picMkLst>
            <pc:docMk/>
            <pc:sldMk cId="3483206822" sldId="267"/>
            <ac:picMk id="5" creationId="{62C343E6-C463-27D0-7F54-DFFF0A8BD2EA}"/>
          </ac:picMkLst>
        </pc:picChg>
      </pc:sldChg>
    </pc:docChg>
  </pc:docChgLst>
  <pc:docChgLst>
    <pc:chgData name="Kjell Kåre Fjelde" userId="8cab4e3d-10fa-4e6f-99df-c59cce443abf" providerId="ADAL" clId="{AD748B3F-0397-4EA7-817C-243D866A95C6}"/>
    <pc:docChg chg="modSld">
      <pc:chgData name="Kjell Kåre Fjelde" userId="8cab4e3d-10fa-4e6f-99df-c59cce443abf" providerId="ADAL" clId="{AD748B3F-0397-4EA7-817C-243D866A95C6}" dt="2023-08-17T07:21:14.452" v="32" actId="20577"/>
      <pc:docMkLst>
        <pc:docMk/>
      </pc:docMkLst>
      <pc:sldChg chg="modSp mod">
        <pc:chgData name="Kjell Kåre Fjelde" userId="8cab4e3d-10fa-4e6f-99df-c59cce443abf" providerId="ADAL" clId="{AD748B3F-0397-4EA7-817C-243D866A95C6}" dt="2023-08-17T07:21:14.452" v="32" actId="20577"/>
        <pc:sldMkLst>
          <pc:docMk/>
          <pc:sldMk cId="383297865" sldId="262"/>
        </pc:sldMkLst>
        <pc:spChg chg="mod">
          <ac:chgData name="Kjell Kåre Fjelde" userId="8cab4e3d-10fa-4e6f-99df-c59cce443abf" providerId="ADAL" clId="{AD748B3F-0397-4EA7-817C-243D866A95C6}" dt="2023-08-17T07:21:14.452" v="32" actId="20577"/>
          <ac:spMkLst>
            <pc:docMk/>
            <pc:sldMk cId="383297865" sldId="262"/>
            <ac:spMk id="3" creationId="{5FAD5B75-A77D-FB1D-A3A8-4C7203BB4D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073700-99F0-86EC-CB48-4CA11EE62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BE2291D-27F4-03DC-F250-6E7FBABDA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DB2F888-BCA4-AB60-406E-A0B3CE5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EBD4B89-8274-0E07-B398-9F601B1D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4782387-2C0D-F02B-9B3F-C8B48903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953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4209A9-2006-A3AB-767F-8304456D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5847E6F-D81E-9DAA-6C0D-90B58AA5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1837EB-8447-8596-20F9-41656C30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2A502F0-AA32-A265-4EF2-41C3D5848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FE8B67F-9A4C-3A70-7ED3-FDE31AB8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01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DB52D4EA-B53A-34B7-3E2E-0D6CB6B63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74C286C-AAEF-70CE-7AB2-5B78C0EA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3A0A81-E8DC-F073-963D-15ED6D092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C10C048-983C-DB12-F22E-6D556A05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1F0236-4E7E-125C-9EC0-7E74061D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366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A2013F-92A5-8F6B-297D-AEDDB3BED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45C01C1-371E-DE8C-1DC0-62EE1107F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5BD3485-4E82-1C9A-CFE9-5394FB21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CCA2D57-CED1-1128-7637-D5FF3D47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D3D4991-E90F-7F67-DE37-22C58CD9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63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F21F38-240D-512D-BC7E-609DB58E9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9871F46-B3C0-D0AA-EE79-9E113EDE2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3564DC-DE7D-20B1-C4D2-58882E31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0EE9CD2-8C3E-25EA-01A1-63C83150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0354238-9D19-D6A4-327F-954D38A5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58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23BD12-49FB-1D41-199F-5BC96B3D0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701A1F-B28B-B523-8276-B4F461AAF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E365E6D-4D2E-17F9-BB83-2757CB0AE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694B569-28F5-01D6-8CF6-E63B5971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698841E-649A-04A7-D6EA-C537EDAF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2567008-C8AF-FB24-1FFB-F758B5FE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74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33F8F7-90FC-5B52-DE40-7E3BE0B0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A5D8FED-040D-A210-741C-71C7EEAA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FE30902-8C06-4D57-0D42-950B959B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6B76A3C-7ED2-5E55-32AB-087FA667E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C850A648-B446-771D-3594-CCC8C1901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D729CE2-4631-FA1A-C5ED-4979648E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AF2F8BB-7472-D748-287C-7E82F5E4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190406E-F6AB-ECF5-BD57-72A807A2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866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8B50317-8175-5A8F-FDC4-BA6A4E23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6B1E74B-6831-009A-2576-5477E28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3CA20C2-DA9B-8993-D843-1D71702D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C327E76-82B7-3B60-B2FF-68A1D4A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251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994BEA8-8B59-3B1E-590C-FAC474FE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9A41F3B9-282D-BB7B-1FF5-65B54FE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30035796-8C2B-D4F3-7823-B736CD16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75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6D020FB-6067-7B44-0A62-AFC4261E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4F9C91F-F2EA-0EFB-33B9-6E04EAA4E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0EAD95F1-68F8-2324-8E08-CC8B137EE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8DC5383-662D-CADB-8770-32003E17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8A318A1-7B43-7EB8-6F07-66FAC7AF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F40701F-3CBF-AF6E-E5C1-E62280AD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228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8107CC8-CC96-2EA2-7781-FE7AC36E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1493B89-F531-A514-CDC8-32B7BE095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F43BCC2-790C-2317-8F42-268C07487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2CD15D8-E0C1-A42F-4DB3-71839E8E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1FA9CC4-2F13-9BCC-A63F-66BD94E2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F69C18D-0D8A-2791-462A-113C5EF6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407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BAFFCB7-6EA3-764A-A989-9C27661F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E08770-0943-DB75-586D-6131C08A9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E3D58A-4968-0D96-1B1B-1BB762A8F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1858-B9B1-4326-A0B5-15C63ED9C36D}" type="datetimeFigureOut">
              <a:rPr lang="nb-NO" smtClean="0"/>
              <a:t>24.08.2024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30FFBE-EA4E-3D62-9921-E8D0E985E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8B8033D-35CC-31B7-CBAE-1D7F05857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EE1A-2A27-47D7-8F9B-368C9CA1214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11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583CCB-53F5-800A-F9AF-92F8E8F79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284" y="303939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Ordinary</a:t>
            </a:r>
            <a:r>
              <a:rPr lang="nb-NO" dirty="0"/>
              <a:t>  </a:t>
            </a:r>
            <a:r>
              <a:rPr lang="nb-NO" dirty="0" err="1"/>
              <a:t>Differential</a:t>
            </a:r>
            <a:br>
              <a:rPr lang="nb-NO" dirty="0"/>
            </a:br>
            <a:r>
              <a:rPr lang="nb-NO" dirty="0"/>
              <a:t>Equations  &amp; 1 D </a:t>
            </a:r>
            <a:r>
              <a:rPr lang="nb-NO" dirty="0" err="1"/>
              <a:t>models</a:t>
            </a:r>
            <a:br>
              <a:rPr lang="nb-NO" dirty="0"/>
            </a:br>
            <a:br>
              <a:rPr lang="nb-NO" dirty="0"/>
            </a:br>
            <a:r>
              <a:rPr lang="nb-NO" sz="2200" dirty="0"/>
              <a:t>Kjell Kåre Fjelde - 2024</a:t>
            </a:r>
            <a:br>
              <a:rPr lang="nb-NO" dirty="0"/>
            </a:b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43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8AF849-547A-F385-8B05-3DDCDE59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Week</a:t>
            </a:r>
            <a:r>
              <a:rPr lang="nb-NO" dirty="0"/>
              <a:t> 38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0584F9E-B892-80E3-DE50-8532061E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Continue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remains</a:t>
            </a:r>
            <a:r>
              <a:rPr lang="nb-NO" dirty="0"/>
              <a:t> </a:t>
            </a:r>
            <a:r>
              <a:rPr lang="nb-NO" dirty="0" err="1"/>
              <a:t>regarding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/>
              <a:t>Present </a:t>
            </a:r>
            <a:r>
              <a:rPr lang="nb-NO" dirty="0" err="1"/>
              <a:t>the</a:t>
            </a:r>
            <a:r>
              <a:rPr lang="nb-NO" dirty="0"/>
              <a:t> water tank </a:t>
            </a:r>
            <a:r>
              <a:rPr lang="nb-NO" dirty="0" err="1"/>
              <a:t>model</a:t>
            </a:r>
            <a:r>
              <a:rPr lang="nb-NO" dirty="0"/>
              <a:t> and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derive</a:t>
            </a:r>
            <a:r>
              <a:rPr lang="nb-NO" dirty="0"/>
              <a:t> it</a:t>
            </a:r>
          </a:p>
          <a:p>
            <a:r>
              <a:rPr lang="nb-NO" dirty="0"/>
              <a:t>Short </a:t>
            </a:r>
            <a:r>
              <a:rPr lang="nb-NO" dirty="0" err="1"/>
              <a:t>introduction</a:t>
            </a:r>
            <a:r>
              <a:rPr lang="nb-NO" dirty="0"/>
              <a:t> to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engineering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2320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E10346-5278-27BA-8E81-12340C51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Week</a:t>
            </a:r>
            <a:r>
              <a:rPr lang="nb-NO" dirty="0"/>
              <a:t> 39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FAD5B75-A77D-FB1D-A3A8-4C7203BB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Ballistic</a:t>
            </a:r>
            <a:r>
              <a:rPr lang="nb-NO" dirty="0"/>
              <a:t> motion </a:t>
            </a:r>
            <a:r>
              <a:rPr lang="nb-NO" dirty="0" err="1"/>
              <a:t>with</a:t>
            </a:r>
            <a:r>
              <a:rPr lang="nb-NO" dirty="0"/>
              <a:t> air drag.</a:t>
            </a:r>
          </a:p>
          <a:p>
            <a:pPr lvl="1"/>
            <a:r>
              <a:rPr lang="nb-NO" dirty="0"/>
              <a:t>Show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derive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second</a:t>
            </a:r>
            <a:r>
              <a:rPr lang="nb-NO" dirty="0"/>
              <a:t> order </a:t>
            </a:r>
            <a:r>
              <a:rPr lang="nb-NO" dirty="0" err="1"/>
              <a:t>ordinary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 from Newtons </a:t>
            </a:r>
            <a:r>
              <a:rPr lang="nb-NO" dirty="0" err="1"/>
              <a:t>laws</a:t>
            </a:r>
            <a:r>
              <a:rPr lang="nb-NO" dirty="0"/>
              <a:t> to </a:t>
            </a:r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motion (nonlinear </a:t>
            </a:r>
            <a:r>
              <a:rPr lang="nb-NO" dirty="0" err="1"/>
              <a:t>equations</a:t>
            </a:r>
            <a:r>
              <a:rPr lang="nb-NO" dirty="0"/>
              <a:t> due to air drag)</a:t>
            </a:r>
          </a:p>
          <a:p>
            <a:pPr lvl="1"/>
            <a:r>
              <a:rPr lang="nb-NO" dirty="0"/>
              <a:t>Show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rewrite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as a system </a:t>
            </a:r>
            <a:r>
              <a:rPr lang="nb-NO" dirty="0" err="1"/>
              <a:t>of</a:t>
            </a:r>
            <a:r>
              <a:rPr lang="nb-NO" dirty="0"/>
              <a:t> 4 first order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equations</a:t>
            </a:r>
            <a:endParaRPr lang="nb-NO" dirty="0"/>
          </a:p>
          <a:p>
            <a:pPr lvl="1"/>
            <a:r>
              <a:rPr lang="nb-NO" dirty="0"/>
              <a:t>See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apply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provided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book to </a:t>
            </a:r>
            <a:r>
              <a:rPr lang="nb-NO" dirty="0" err="1"/>
              <a:t>produce</a:t>
            </a:r>
            <a:r>
              <a:rPr lang="nb-NO" dirty="0"/>
              <a:t> </a:t>
            </a:r>
            <a:r>
              <a:rPr lang="nb-NO" dirty="0" err="1"/>
              <a:t>simulations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projectile</a:t>
            </a:r>
            <a:r>
              <a:rPr lang="nb-NO" dirty="0"/>
              <a:t> </a:t>
            </a:r>
            <a:r>
              <a:rPr lang="nb-NO" dirty="0" err="1"/>
              <a:t>movement</a:t>
            </a:r>
            <a:endParaRPr lang="nb-NO" dirty="0"/>
          </a:p>
          <a:p>
            <a:pPr lvl="1"/>
            <a:r>
              <a:rPr lang="nb-NO" dirty="0"/>
              <a:t>The </a:t>
            </a:r>
            <a:r>
              <a:rPr lang="nb-NO" dirty="0" err="1"/>
              <a:t>reason</a:t>
            </a:r>
            <a:r>
              <a:rPr lang="nb-NO" dirty="0"/>
              <a:t> </a:t>
            </a:r>
            <a:r>
              <a:rPr lang="nb-NO" dirty="0" err="1"/>
              <a:t>why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that</a:t>
            </a:r>
            <a:r>
              <a:rPr lang="nb-NO" dirty="0"/>
              <a:t> it is relevant for </a:t>
            </a:r>
            <a:r>
              <a:rPr lang="nb-NO" dirty="0" err="1"/>
              <a:t>the</a:t>
            </a:r>
            <a:r>
              <a:rPr lang="nb-NO" dirty="0"/>
              <a:t> last part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addresses</a:t>
            </a:r>
            <a:r>
              <a:rPr lang="nb-NO" dirty="0"/>
              <a:t> 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 (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simulations</a:t>
            </a:r>
            <a:r>
              <a:rPr lang="nb-NO" dirty="0"/>
              <a:t> to </a:t>
            </a:r>
            <a:r>
              <a:rPr lang="nb-NO" dirty="0" err="1"/>
              <a:t>provide</a:t>
            </a:r>
            <a:r>
              <a:rPr lang="nb-NO" dirty="0"/>
              <a:t> data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for </a:t>
            </a:r>
            <a:r>
              <a:rPr lang="nb-NO" dirty="0" err="1"/>
              <a:t>machine</a:t>
            </a:r>
            <a:r>
              <a:rPr lang="nb-NO" dirty="0"/>
              <a:t> </a:t>
            </a:r>
            <a:r>
              <a:rPr lang="nb-NO" dirty="0" err="1"/>
              <a:t>learning</a:t>
            </a:r>
            <a:r>
              <a:rPr lang="nb-NO" dirty="0"/>
              <a:t>).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randomization</a:t>
            </a:r>
            <a:r>
              <a:rPr lang="nb-NO" dirty="0"/>
              <a:t> to </a:t>
            </a:r>
            <a:r>
              <a:rPr lang="nb-NO" dirty="0" err="1"/>
              <a:t>produce</a:t>
            </a:r>
            <a:r>
              <a:rPr lang="nb-NO" dirty="0"/>
              <a:t> different </a:t>
            </a:r>
            <a:r>
              <a:rPr lang="nb-NO" dirty="0" err="1"/>
              <a:t>simulation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29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681EBD9-807D-6DC2-9F3B-A468747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Theory-based</a:t>
            </a:r>
            <a:r>
              <a:rPr lang="nb-NO" dirty="0"/>
              <a:t> Models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0F0C07-02F1-5591-866E-BEC836974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Here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focus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scientific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(not data science </a:t>
            </a:r>
            <a:r>
              <a:rPr lang="nb-NO" dirty="0" err="1"/>
              <a:t>models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uses</a:t>
            </a:r>
            <a:r>
              <a:rPr lang="nb-NO" dirty="0"/>
              <a:t> data)</a:t>
            </a:r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knowlegde</a:t>
            </a:r>
            <a:r>
              <a:rPr lang="nb-NO" dirty="0"/>
              <a:t> from </a:t>
            </a:r>
            <a:r>
              <a:rPr lang="nb-NO" dirty="0" err="1"/>
              <a:t>physics</a:t>
            </a:r>
            <a:r>
              <a:rPr lang="nb-NO" dirty="0"/>
              <a:t>, </a:t>
            </a:r>
            <a:r>
              <a:rPr lang="nb-NO" dirty="0" err="1"/>
              <a:t>biology</a:t>
            </a:r>
            <a:r>
              <a:rPr lang="nb-NO" dirty="0"/>
              <a:t> or </a:t>
            </a:r>
            <a:r>
              <a:rPr lang="nb-NO" dirty="0" err="1"/>
              <a:t>chemistry</a:t>
            </a:r>
            <a:r>
              <a:rPr lang="nb-NO" dirty="0"/>
              <a:t> to </a:t>
            </a:r>
            <a:r>
              <a:rPr lang="nb-NO" dirty="0" err="1"/>
              <a:t>try</a:t>
            </a:r>
            <a:r>
              <a:rPr lang="nb-NO" dirty="0"/>
              <a:t> to </a:t>
            </a:r>
            <a:r>
              <a:rPr lang="nb-NO" dirty="0" err="1"/>
              <a:t>put</a:t>
            </a:r>
            <a:r>
              <a:rPr lang="nb-NO" dirty="0"/>
              <a:t> up a </a:t>
            </a:r>
            <a:r>
              <a:rPr lang="nb-NO" dirty="0" err="1"/>
              <a:t>model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process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interest</a:t>
            </a:r>
            <a:r>
              <a:rPr lang="nb-NO" dirty="0"/>
              <a:t> </a:t>
            </a:r>
          </a:p>
          <a:p>
            <a:r>
              <a:rPr lang="nb-NO" dirty="0"/>
              <a:t>The </a:t>
            </a:r>
            <a:r>
              <a:rPr lang="nb-NO" dirty="0" err="1"/>
              <a:t>model</a:t>
            </a:r>
            <a:r>
              <a:rPr lang="nb-NO" dirty="0"/>
              <a:t> is </a:t>
            </a:r>
            <a:r>
              <a:rPr lang="nb-NO" dirty="0" err="1"/>
              <a:t>described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mathematics, for </a:t>
            </a:r>
            <a:r>
              <a:rPr lang="nb-NO" dirty="0" err="1"/>
              <a:t>instance</a:t>
            </a:r>
            <a:r>
              <a:rPr lang="nb-NO" dirty="0"/>
              <a:t> an </a:t>
            </a:r>
            <a:r>
              <a:rPr lang="nb-NO" dirty="0" err="1"/>
              <a:t>ordinary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2085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243801-65D0-466E-10B0-BE57DC305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kind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problems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often</a:t>
            </a:r>
            <a:r>
              <a:rPr lang="nb-NO" dirty="0"/>
              <a:t> </a:t>
            </a:r>
            <a:r>
              <a:rPr lang="nb-NO" dirty="0" err="1"/>
              <a:t>modelled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ordinary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0DD1CBB-03BF-E5C4-54E5-DEDA6135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b-NO" dirty="0" err="1"/>
              <a:t>Mechanical</a:t>
            </a:r>
            <a:r>
              <a:rPr lang="nb-NO" dirty="0"/>
              <a:t> problems (</a:t>
            </a:r>
            <a:r>
              <a:rPr lang="nb-NO" dirty="0" err="1"/>
              <a:t>e.g</a:t>
            </a:r>
            <a:r>
              <a:rPr lang="nb-NO" dirty="0"/>
              <a:t> </a:t>
            </a:r>
            <a:r>
              <a:rPr lang="nb-NO" dirty="0" err="1"/>
              <a:t>pendulum</a:t>
            </a:r>
            <a:r>
              <a:rPr lang="nb-NO" dirty="0"/>
              <a:t>, </a:t>
            </a:r>
            <a:r>
              <a:rPr lang="nb-NO" dirty="0" err="1"/>
              <a:t>ballistic</a:t>
            </a:r>
            <a:r>
              <a:rPr lang="nb-NO" dirty="0"/>
              <a:t> motion, </a:t>
            </a:r>
            <a:r>
              <a:rPr lang="nb-NO" dirty="0" err="1"/>
              <a:t>free</a:t>
            </a:r>
            <a:r>
              <a:rPr lang="nb-NO" dirty="0"/>
              <a:t> fall, spring-</a:t>
            </a:r>
            <a:r>
              <a:rPr lang="nb-NO" dirty="0" err="1"/>
              <a:t>mass</a:t>
            </a:r>
            <a:r>
              <a:rPr lang="nb-NO" dirty="0"/>
              <a:t>)</a:t>
            </a:r>
          </a:p>
          <a:p>
            <a:r>
              <a:rPr lang="nb-NO" dirty="0" err="1"/>
              <a:t>Population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(e.g. </a:t>
            </a:r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)</a:t>
            </a:r>
          </a:p>
          <a:p>
            <a:r>
              <a:rPr lang="nb-NO" dirty="0" err="1"/>
              <a:t>Radioactive</a:t>
            </a:r>
            <a:r>
              <a:rPr lang="nb-NO" dirty="0"/>
              <a:t> </a:t>
            </a:r>
            <a:r>
              <a:rPr lang="nb-NO" dirty="0" err="1"/>
              <a:t>decay</a:t>
            </a:r>
            <a:endParaRPr lang="nb-NO" dirty="0"/>
          </a:p>
          <a:p>
            <a:r>
              <a:rPr lang="nb-NO" dirty="0"/>
              <a:t>Predator – </a:t>
            </a:r>
            <a:r>
              <a:rPr lang="nb-NO" dirty="0" err="1"/>
              <a:t>Prey</a:t>
            </a:r>
            <a:endParaRPr lang="nb-NO" dirty="0"/>
          </a:p>
          <a:p>
            <a:r>
              <a:rPr lang="nb-NO" dirty="0" err="1"/>
              <a:t>Continuous</a:t>
            </a:r>
            <a:r>
              <a:rPr lang="nb-NO" dirty="0"/>
              <a:t> </a:t>
            </a:r>
            <a:r>
              <a:rPr lang="nb-NO" dirty="0" err="1"/>
              <a:t>stirred</a:t>
            </a:r>
            <a:r>
              <a:rPr lang="nb-NO" dirty="0"/>
              <a:t> tank </a:t>
            </a:r>
            <a:r>
              <a:rPr lang="nb-NO" dirty="0" err="1"/>
              <a:t>reactor</a:t>
            </a:r>
            <a:r>
              <a:rPr lang="nb-NO" dirty="0"/>
              <a:t> ( a tank </a:t>
            </a:r>
            <a:r>
              <a:rPr lang="nb-NO" dirty="0" err="1"/>
              <a:t>with</a:t>
            </a:r>
            <a:r>
              <a:rPr lang="nb-NO" dirty="0"/>
              <a:t> fluid and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chemical</a:t>
            </a:r>
            <a:r>
              <a:rPr lang="nb-NO" dirty="0"/>
              <a:t> </a:t>
            </a:r>
            <a:r>
              <a:rPr lang="nb-NO" dirty="0" err="1"/>
              <a:t>compound</a:t>
            </a:r>
            <a:r>
              <a:rPr lang="nb-NO" dirty="0"/>
              <a:t> </a:t>
            </a:r>
            <a:r>
              <a:rPr lang="nb-NO" dirty="0" err="1"/>
              <a:t>distributed</a:t>
            </a:r>
            <a:r>
              <a:rPr lang="nb-NO" dirty="0"/>
              <a:t> </a:t>
            </a:r>
            <a:r>
              <a:rPr lang="nb-NO" dirty="0" err="1"/>
              <a:t>evenly</a:t>
            </a:r>
            <a:r>
              <a:rPr lang="nb-NO" dirty="0"/>
              <a:t> all over) </a:t>
            </a:r>
          </a:p>
          <a:p>
            <a:r>
              <a:rPr lang="nb-NO" dirty="0"/>
              <a:t>Electrical </a:t>
            </a:r>
            <a:r>
              <a:rPr lang="nb-NO" dirty="0" err="1"/>
              <a:t>circuits</a:t>
            </a:r>
            <a:r>
              <a:rPr lang="nb-NO" dirty="0"/>
              <a:t> </a:t>
            </a:r>
          </a:p>
          <a:p>
            <a:r>
              <a:rPr lang="nb-NO" dirty="0"/>
              <a:t>+ </a:t>
            </a:r>
            <a:r>
              <a:rPr lang="nb-NO" dirty="0" err="1"/>
              <a:t>much</a:t>
            </a:r>
            <a:r>
              <a:rPr lang="nb-NO" dirty="0"/>
              <a:t> </a:t>
            </a:r>
            <a:r>
              <a:rPr lang="nb-NO" dirty="0" err="1"/>
              <a:t>much</a:t>
            </a:r>
            <a:r>
              <a:rPr lang="nb-NO" dirty="0"/>
              <a:t> more</a:t>
            </a:r>
          </a:p>
          <a:p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describe</a:t>
            </a:r>
            <a:r>
              <a:rPr lang="nb-NO" dirty="0"/>
              <a:t> </a:t>
            </a:r>
            <a:r>
              <a:rPr lang="nb-NO" dirty="0" err="1"/>
              <a:t>something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vary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either</a:t>
            </a:r>
            <a:r>
              <a:rPr lang="nb-NO" dirty="0">
                <a:solidFill>
                  <a:srgbClr val="FF0000"/>
                </a:solidFill>
              </a:rPr>
              <a:t> </a:t>
            </a:r>
            <a:r>
              <a:rPr lang="nb-NO" dirty="0"/>
              <a:t>in time or </a:t>
            </a:r>
            <a:r>
              <a:rPr lang="nb-NO" dirty="0" err="1"/>
              <a:t>space</a:t>
            </a:r>
            <a:r>
              <a:rPr lang="nb-NO" dirty="0"/>
              <a:t>. </a:t>
            </a:r>
            <a:r>
              <a:rPr lang="nb-NO" dirty="0" err="1"/>
              <a:t>While</a:t>
            </a:r>
            <a:r>
              <a:rPr lang="nb-NO" dirty="0"/>
              <a:t> a </a:t>
            </a:r>
            <a:r>
              <a:rPr lang="nb-NO" dirty="0" err="1"/>
              <a:t>partial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 </a:t>
            </a:r>
            <a:r>
              <a:rPr lang="nb-NO" dirty="0" err="1"/>
              <a:t>describes</a:t>
            </a:r>
            <a:r>
              <a:rPr lang="nb-NO" dirty="0"/>
              <a:t> </a:t>
            </a:r>
            <a:r>
              <a:rPr lang="nb-NO" dirty="0" err="1">
                <a:solidFill>
                  <a:srgbClr val="FF0000"/>
                </a:solidFill>
              </a:rPr>
              <a:t>both</a:t>
            </a:r>
            <a:r>
              <a:rPr lang="nb-NO" dirty="0">
                <a:solidFill>
                  <a:srgbClr val="FF0000"/>
                </a:solidFill>
              </a:rPr>
              <a:t>.  </a:t>
            </a:r>
            <a:r>
              <a:rPr lang="nb-NO" dirty="0" err="1"/>
              <a:t>Hence</a:t>
            </a:r>
            <a:r>
              <a:rPr lang="nb-NO" dirty="0"/>
              <a:t>, a </a:t>
            </a:r>
            <a:r>
              <a:rPr lang="nb-NO" dirty="0" err="1"/>
              <a:t>weather</a:t>
            </a:r>
            <a:r>
              <a:rPr lang="nb-NO" dirty="0"/>
              <a:t> </a:t>
            </a:r>
            <a:r>
              <a:rPr lang="nb-NO" dirty="0" err="1"/>
              <a:t>forecast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where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weather</a:t>
            </a:r>
            <a:r>
              <a:rPr lang="nb-NO" dirty="0"/>
              <a:t>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both</a:t>
            </a:r>
            <a:r>
              <a:rPr lang="nb-NO" dirty="0"/>
              <a:t> location and time is not </a:t>
            </a:r>
            <a:r>
              <a:rPr lang="nb-NO" dirty="0" err="1"/>
              <a:t>described</a:t>
            </a:r>
            <a:r>
              <a:rPr lang="nb-NO" dirty="0"/>
              <a:t> by </a:t>
            </a:r>
            <a:r>
              <a:rPr lang="nb-NO" dirty="0" err="1"/>
              <a:t>ordinary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.</a:t>
            </a:r>
            <a:r>
              <a:rPr lang="nb-NO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58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35BE8C-89A3-586B-F71A-11CCD3FF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modelling</a:t>
            </a:r>
            <a:r>
              <a:rPr lang="nb-NO" dirty="0"/>
              <a:t> </a:t>
            </a:r>
            <a:r>
              <a:rPr lang="nb-NO" dirty="0" err="1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ECB1766-8619-B5CB-599B-697C0E12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/>
              <a:t>First </a:t>
            </a:r>
            <a:r>
              <a:rPr lang="nb-NO" sz="1800" dirty="0" err="1"/>
              <a:t>try</a:t>
            </a:r>
            <a:r>
              <a:rPr lang="nb-NO" sz="1800" dirty="0"/>
              <a:t> to </a:t>
            </a:r>
            <a:r>
              <a:rPr lang="nb-NO" sz="1800" dirty="0" err="1"/>
              <a:t>formulate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physical</a:t>
            </a:r>
            <a:r>
              <a:rPr lang="nb-NO" sz="1800" dirty="0"/>
              <a:t>, </a:t>
            </a:r>
            <a:r>
              <a:rPr lang="nb-NO" sz="1800" dirty="0" err="1"/>
              <a:t>biological</a:t>
            </a:r>
            <a:r>
              <a:rPr lang="nb-NO" sz="1800" dirty="0"/>
              <a:t> or </a:t>
            </a:r>
            <a:r>
              <a:rPr lang="nb-NO" sz="1800" dirty="0" err="1"/>
              <a:t>chemical</a:t>
            </a:r>
            <a:r>
              <a:rPr lang="nb-NO" sz="1800" dirty="0"/>
              <a:t> </a:t>
            </a:r>
            <a:r>
              <a:rPr lang="nb-NO" sz="1800" dirty="0" err="1"/>
              <a:t>phenomena</a:t>
            </a:r>
            <a:r>
              <a:rPr lang="nb-NO" sz="1800" dirty="0"/>
              <a:t> </a:t>
            </a:r>
            <a:r>
              <a:rPr lang="nb-NO" sz="1800" dirty="0" err="1"/>
              <a:t>with</a:t>
            </a:r>
            <a:r>
              <a:rPr lang="nb-NO" sz="1800" dirty="0"/>
              <a:t> mathematics</a:t>
            </a:r>
          </a:p>
          <a:p>
            <a:pPr lvl="1"/>
            <a:r>
              <a:rPr lang="nb-NO" sz="1800" dirty="0" err="1"/>
              <a:t>E.g</a:t>
            </a:r>
            <a:r>
              <a:rPr lang="nb-NO" sz="1800" dirty="0"/>
              <a:t> </a:t>
            </a:r>
            <a:r>
              <a:rPr lang="nb-NO" sz="1800" dirty="0" err="1"/>
              <a:t>formulate</a:t>
            </a:r>
            <a:r>
              <a:rPr lang="nb-NO" sz="1800" dirty="0"/>
              <a:t> a </a:t>
            </a:r>
            <a:r>
              <a:rPr lang="nb-NO" sz="1800" dirty="0" err="1"/>
              <a:t>differential</a:t>
            </a:r>
            <a:r>
              <a:rPr lang="nb-NO" sz="1800" dirty="0"/>
              <a:t> </a:t>
            </a:r>
            <a:r>
              <a:rPr lang="nb-NO" sz="1800" dirty="0" err="1"/>
              <a:t>equation</a:t>
            </a:r>
            <a:r>
              <a:rPr lang="nb-NO" sz="1800" dirty="0"/>
              <a:t> for </a:t>
            </a:r>
            <a:r>
              <a:rPr lang="nb-NO" sz="1800" dirty="0" err="1"/>
              <a:t>populations</a:t>
            </a:r>
            <a:r>
              <a:rPr lang="nb-NO" sz="1800" dirty="0"/>
              <a:t> </a:t>
            </a:r>
            <a:r>
              <a:rPr lang="nb-NO" sz="1800" dirty="0" err="1"/>
              <a:t>growth</a:t>
            </a:r>
            <a:r>
              <a:rPr lang="nb-NO" sz="1800" dirty="0"/>
              <a:t> by </a:t>
            </a:r>
            <a:r>
              <a:rPr lang="nb-NO" sz="1800" dirty="0" err="1"/>
              <a:t>using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fact</a:t>
            </a:r>
            <a:r>
              <a:rPr lang="nb-NO" sz="1800" dirty="0"/>
              <a:t> </a:t>
            </a:r>
            <a:r>
              <a:rPr lang="nb-NO" sz="1800" dirty="0" err="1"/>
              <a:t>that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growth</a:t>
            </a:r>
            <a:r>
              <a:rPr lang="nb-NO" sz="1800" dirty="0"/>
              <a:t> rate must be </a:t>
            </a:r>
            <a:r>
              <a:rPr lang="nb-NO" sz="1800" dirty="0" err="1"/>
              <a:t>proportional</a:t>
            </a:r>
            <a:r>
              <a:rPr lang="nb-NO" sz="1800" dirty="0"/>
              <a:t> to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number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people</a:t>
            </a:r>
            <a:r>
              <a:rPr lang="nb-NO" sz="1800" dirty="0"/>
              <a:t> DN/</a:t>
            </a:r>
            <a:r>
              <a:rPr lang="nb-NO" sz="1800" dirty="0" err="1"/>
              <a:t>dt</a:t>
            </a:r>
            <a:r>
              <a:rPr lang="nb-NO" sz="1800" dirty="0"/>
              <a:t> = </a:t>
            </a:r>
            <a:r>
              <a:rPr lang="nb-NO" sz="1800" dirty="0" err="1"/>
              <a:t>kxN</a:t>
            </a:r>
            <a:endParaRPr lang="nb-NO" sz="1800" dirty="0"/>
          </a:p>
          <a:p>
            <a:pPr lvl="1"/>
            <a:r>
              <a:rPr lang="nb-NO" sz="1800" dirty="0"/>
              <a:t>Leads </a:t>
            </a:r>
            <a:r>
              <a:rPr lang="nb-NO" sz="1800" dirty="0" err="1"/>
              <a:t>often</a:t>
            </a:r>
            <a:r>
              <a:rPr lang="nb-NO" sz="1800" dirty="0"/>
              <a:t> to </a:t>
            </a:r>
            <a:r>
              <a:rPr lang="nb-NO" sz="1800" dirty="0" err="1"/>
              <a:t>some</a:t>
            </a:r>
            <a:r>
              <a:rPr lang="nb-NO" sz="1800" dirty="0"/>
              <a:t> </a:t>
            </a:r>
            <a:r>
              <a:rPr lang="nb-NO" sz="1800" dirty="0" err="1"/>
              <a:t>differential</a:t>
            </a:r>
            <a:r>
              <a:rPr lang="nb-NO" sz="1800" dirty="0"/>
              <a:t> </a:t>
            </a:r>
            <a:r>
              <a:rPr lang="nb-NO" sz="1800" dirty="0" err="1"/>
              <a:t>equations</a:t>
            </a:r>
            <a:endParaRPr lang="nb-NO" sz="1800" dirty="0"/>
          </a:p>
          <a:p>
            <a:r>
              <a:rPr lang="nb-NO" sz="1800" dirty="0" err="1"/>
              <a:t>Try</a:t>
            </a:r>
            <a:r>
              <a:rPr lang="nb-NO" sz="1800" dirty="0"/>
              <a:t> to </a:t>
            </a:r>
            <a:r>
              <a:rPr lang="nb-NO" sz="1800" dirty="0" err="1"/>
              <a:t>solve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problem </a:t>
            </a:r>
            <a:r>
              <a:rPr lang="nb-NO" sz="1800" dirty="0" err="1"/>
              <a:t>either</a:t>
            </a:r>
            <a:r>
              <a:rPr lang="nb-NO" sz="1800" dirty="0"/>
              <a:t> </a:t>
            </a:r>
            <a:r>
              <a:rPr lang="nb-NO" sz="1800" dirty="0" err="1"/>
              <a:t>analytically</a:t>
            </a:r>
            <a:r>
              <a:rPr lang="nb-NO" sz="1800" dirty="0"/>
              <a:t> or by a </a:t>
            </a:r>
            <a:r>
              <a:rPr lang="nb-NO" sz="1800" dirty="0" err="1"/>
              <a:t>numerical</a:t>
            </a:r>
            <a:r>
              <a:rPr lang="nb-NO" sz="1800" dirty="0"/>
              <a:t> </a:t>
            </a:r>
            <a:r>
              <a:rPr lang="nb-NO" sz="1800" dirty="0" err="1"/>
              <a:t>method</a:t>
            </a:r>
            <a:endParaRPr lang="nb-NO" sz="1800" dirty="0"/>
          </a:p>
          <a:p>
            <a:r>
              <a:rPr lang="nb-NO" sz="1800" dirty="0"/>
              <a:t>Test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simulation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endParaRPr lang="nb-NO" sz="1800" dirty="0"/>
          </a:p>
          <a:p>
            <a:r>
              <a:rPr lang="nb-NO" sz="1800" dirty="0"/>
              <a:t>If </a:t>
            </a:r>
            <a:r>
              <a:rPr lang="nb-NO" sz="1800" dirty="0" err="1"/>
              <a:t>possible</a:t>
            </a:r>
            <a:r>
              <a:rPr lang="nb-NO" sz="1800" dirty="0"/>
              <a:t>, </a:t>
            </a:r>
            <a:r>
              <a:rPr lang="nb-NO" sz="1800" dirty="0" err="1"/>
              <a:t>try</a:t>
            </a:r>
            <a:r>
              <a:rPr lang="nb-NO" sz="1800" dirty="0"/>
              <a:t> to </a:t>
            </a:r>
            <a:r>
              <a:rPr lang="nb-NO" sz="1800" dirty="0" err="1"/>
              <a:t>verify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r>
              <a:rPr lang="nb-NO" sz="1800" dirty="0"/>
              <a:t> </a:t>
            </a:r>
            <a:r>
              <a:rPr lang="nb-NO" sz="1800" dirty="0" err="1"/>
              <a:t>with</a:t>
            </a:r>
            <a:r>
              <a:rPr lang="nb-NO" sz="1800" dirty="0"/>
              <a:t> real data (</a:t>
            </a:r>
            <a:r>
              <a:rPr lang="nb-NO" sz="1800" dirty="0" err="1"/>
              <a:t>important</a:t>
            </a:r>
            <a:r>
              <a:rPr lang="nb-NO" sz="1800" dirty="0"/>
              <a:t>)</a:t>
            </a:r>
          </a:p>
          <a:p>
            <a:r>
              <a:rPr lang="nb-NO" sz="1800" dirty="0" err="1"/>
              <a:t>Use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simulation</a:t>
            </a:r>
            <a:r>
              <a:rPr lang="nb-NO" sz="1800" dirty="0"/>
              <a:t> </a:t>
            </a:r>
            <a:r>
              <a:rPr lang="nb-NO" sz="1800" dirty="0" err="1"/>
              <a:t>model</a:t>
            </a:r>
            <a:r>
              <a:rPr lang="nb-NO" sz="1800" dirty="0"/>
              <a:t>  to </a:t>
            </a:r>
            <a:r>
              <a:rPr lang="nb-NO" sz="1800" dirty="0" err="1"/>
              <a:t>simulate</a:t>
            </a:r>
            <a:r>
              <a:rPr lang="nb-NO" sz="1800" dirty="0"/>
              <a:t> </a:t>
            </a:r>
            <a:r>
              <a:rPr lang="nb-NO" sz="1800" dirty="0" err="1"/>
              <a:t>various</a:t>
            </a:r>
            <a:r>
              <a:rPr lang="nb-NO" sz="1800" dirty="0"/>
              <a:t> scenarios by </a:t>
            </a:r>
            <a:r>
              <a:rPr lang="nb-NO" sz="1800" dirty="0" err="1"/>
              <a:t>varying</a:t>
            </a:r>
            <a:r>
              <a:rPr lang="nb-NO" sz="1800" dirty="0"/>
              <a:t> input parameters to </a:t>
            </a:r>
            <a:r>
              <a:rPr lang="nb-NO" sz="1800" dirty="0" err="1"/>
              <a:t>get</a:t>
            </a:r>
            <a:r>
              <a:rPr lang="nb-NO" sz="1800" dirty="0"/>
              <a:t> </a:t>
            </a:r>
            <a:r>
              <a:rPr lang="nb-NO" sz="1800" dirty="0" err="1"/>
              <a:t>insight</a:t>
            </a:r>
            <a:r>
              <a:rPr lang="nb-NO" sz="1800" dirty="0"/>
              <a:t> </a:t>
            </a:r>
            <a:r>
              <a:rPr lang="nb-NO" sz="1800" dirty="0" err="1"/>
              <a:t>into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</a:t>
            </a:r>
            <a:r>
              <a:rPr lang="nb-NO" sz="1800" dirty="0" err="1"/>
              <a:t>dynamics</a:t>
            </a:r>
            <a:r>
              <a:rPr lang="nb-NO" sz="1800" dirty="0"/>
              <a:t> </a:t>
            </a:r>
            <a:r>
              <a:rPr lang="nb-NO" sz="1800" dirty="0" err="1"/>
              <a:t>of</a:t>
            </a:r>
            <a:r>
              <a:rPr lang="nb-NO" sz="1800" dirty="0"/>
              <a:t> </a:t>
            </a:r>
            <a:r>
              <a:rPr lang="nb-NO" sz="1800" dirty="0" err="1"/>
              <a:t>the</a:t>
            </a:r>
            <a:r>
              <a:rPr lang="nb-NO" sz="1800" dirty="0"/>
              <a:t> system and </a:t>
            </a:r>
            <a:r>
              <a:rPr lang="nb-NO" sz="1800" dirty="0" err="1"/>
              <a:t>how</a:t>
            </a:r>
            <a:r>
              <a:rPr lang="nb-NO" sz="1800" dirty="0"/>
              <a:t> sensitive it is to </a:t>
            </a:r>
            <a:r>
              <a:rPr lang="nb-NO" sz="1800" dirty="0" err="1"/>
              <a:t>various</a:t>
            </a:r>
            <a:r>
              <a:rPr lang="nb-NO" sz="1800" dirty="0"/>
              <a:t> </a:t>
            </a:r>
            <a:r>
              <a:rPr lang="nb-NO" sz="1800" dirty="0" err="1"/>
              <a:t>changes</a:t>
            </a:r>
            <a:r>
              <a:rPr lang="nb-NO" sz="1800" dirty="0"/>
              <a:t>.</a:t>
            </a:r>
          </a:p>
          <a:p>
            <a:r>
              <a:rPr lang="nb-NO" sz="1800" dirty="0" err="1"/>
              <a:t>Use</a:t>
            </a:r>
            <a:r>
              <a:rPr lang="nb-NO" sz="1800" dirty="0"/>
              <a:t> </a:t>
            </a:r>
            <a:r>
              <a:rPr lang="nb-NO" sz="1800" dirty="0" err="1"/>
              <a:t>results</a:t>
            </a:r>
            <a:r>
              <a:rPr lang="nb-NO" sz="1800" dirty="0"/>
              <a:t> for </a:t>
            </a:r>
            <a:r>
              <a:rPr lang="nb-NO" sz="1800" dirty="0" err="1"/>
              <a:t>engineering</a:t>
            </a:r>
            <a:r>
              <a:rPr lang="nb-NO" sz="1800" dirty="0"/>
              <a:t> studies to support </a:t>
            </a:r>
            <a:r>
              <a:rPr lang="nb-NO" sz="1800" dirty="0" err="1"/>
              <a:t>various</a:t>
            </a:r>
            <a:r>
              <a:rPr lang="nb-NO" sz="1800" dirty="0"/>
              <a:t> </a:t>
            </a:r>
            <a:r>
              <a:rPr lang="nb-NO" sz="1800" dirty="0" err="1"/>
              <a:t>decision</a:t>
            </a:r>
            <a:r>
              <a:rPr lang="nb-NO" sz="1800" dirty="0"/>
              <a:t> </a:t>
            </a:r>
            <a:r>
              <a:rPr lang="nb-NO" sz="1800" dirty="0" err="1"/>
              <a:t>making</a:t>
            </a:r>
            <a:r>
              <a:rPr lang="nb-NO" sz="1800" dirty="0"/>
              <a:t> </a:t>
            </a:r>
            <a:r>
              <a:rPr lang="nb-NO" sz="1800" dirty="0" err="1"/>
              <a:t>processes</a:t>
            </a:r>
            <a:endParaRPr lang="nb-NO" sz="1800" dirty="0"/>
          </a:p>
          <a:p>
            <a:pPr lvl="1"/>
            <a:r>
              <a:rPr lang="nb-NO" sz="1400" dirty="0" err="1"/>
              <a:t>Sometimes</a:t>
            </a:r>
            <a:r>
              <a:rPr lang="nb-NO" sz="1400" dirty="0"/>
              <a:t> </a:t>
            </a:r>
            <a:r>
              <a:rPr lang="nb-NO" sz="1400" dirty="0" err="1"/>
              <a:t>simulation</a:t>
            </a:r>
            <a:r>
              <a:rPr lang="nb-NO" sz="1400" dirty="0"/>
              <a:t> </a:t>
            </a:r>
            <a:r>
              <a:rPr lang="nb-NO" sz="1400" dirty="0" err="1"/>
              <a:t>models</a:t>
            </a:r>
            <a:r>
              <a:rPr lang="nb-NO" sz="1400" dirty="0"/>
              <a:t> </a:t>
            </a:r>
            <a:r>
              <a:rPr lang="nb-NO" sz="1400" dirty="0" err="1"/>
              <a:t>calibrated</a:t>
            </a:r>
            <a:r>
              <a:rPr lang="nb-NO" sz="1400" dirty="0"/>
              <a:t> </a:t>
            </a:r>
            <a:r>
              <a:rPr lang="nb-NO" sz="1400" dirty="0" err="1"/>
              <a:t>with</a:t>
            </a:r>
            <a:r>
              <a:rPr lang="nb-NO" sz="1400" dirty="0"/>
              <a:t> real data </a:t>
            </a:r>
            <a:r>
              <a:rPr lang="nb-NO" sz="1400" dirty="0" err="1"/>
              <a:t>can</a:t>
            </a:r>
            <a:r>
              <a:rPr lang="nb-NO" sz="1400" dirty="0"/>
              <a:t> be used as digital </a:t>
            </a:r>
            <a:r>
              <a:rPr lang="nb-NO" sz="1400" dirty="0" err="1"/>
              <a:t>twins</a:t>
            </a:r>
            <a:r>
              <a:rPr lang="nb-NO" sz="1400" dirty="0"/>
              <a:t> </a:t>
            </a:r>
            <a:r>
              <a:rPr lang="nb-NO" sz="1400" dirty="0" err="1"/>
              <a:t>which</a:t>
            </a:r>
            <a:r>
              <a:rPr lang="nb-NO" sz="1400" dirty="0"/>
              <a:t> </a:t>
            </a:r>
            <a:r>
              <a:rPr lang="nb-NO" sz="1400" dirty="0" err="1"/>
              <a:t>represent</a:t>
            </a:r>
            <a:r>
              <a:rPr lang="nb-NO" sz="1400" dirty="0"/>
              <a:t> </a:t>
            </a:r>
            <a:r>
              <a:rPr lang="nb-NO" sz="1400" dirty="0" err="1"/>
              <a:t>some</a:t>
            </a:r>
            <a:r>
              <a:rPr lang="nb-NO" sz="1400" dirty="0"/>
              <a:t> </a:t>
            </a:r>
            <a:r>
              <a:rPr lang="nb-NO" sz="1400" dirty="0" err="1"/>
              <a:t>kind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real </a:t>
            </a:r>
            <a:r>
              <a:rPr lang="nb-NO" sz="1400" dirty="0" err="1"/>
              <a:t>process</a:t>
            </a:r>
            <a:r>
              <a:rPr lang="nb-NO" sz="1400" dirty="0"/>
              <a:t>. The digital </a:t>
            </a:r>
            <a:r>
              <a:rPr lang="nb-NO" sz="1400" dirty="0" err="1"/>
              <a:t>twin</a:t>
            </a:r>
            <a:r>
              <a:rPr lang="nb-NO" sz="1400" dirty="0"/>
              <a:t> is </a:t>
            </a:r>
            <a:r>
              <a:rPr lang="nb-NO" sz="1400" dirty="0" err="1"/>
              <a:t>important</a:t>
            </a:r>
            <a:r>
              <a:rPr lang="nb-NO" sz="1400" dirty="0"/>
              <a:t> </a:t>
            </a:r>
            <a:r>
              <a:rPr lang="nb-NO" sz="1400" dirty="0" err="1"/>
              <a:t>if</a:t>
            </a:r>
            <a:r>
              <a:rPr lang="nb-NO" sz="1400" dirty="0"/>
              <a:t> </a:t>
            </a:r>
            <a:r>
              <a:rPr lang="nb-NO" sz="1400" dirty="0" err="1"/>
              <a:t>we</a:t>
            </a:r>
            <a:r>
              <a:rPr lang="nb-NO" sz="1400" dirty="0"/>
              <a:t> </a:t>
            </a:r>
            <a:r>
              <a:rPr lang="nb-NO" sz="1400" dirty="0" err="1"/>
              <a:t>loose</a:t>
            </a:r>
            <a:r>
              <a:rPr lang="nb-NO" sz="1400" dirty="0"/>
              <a:t> contact </a:t>
            </a:r>
            <a:r>
              <a:rPr lang="nb-NO" sz="1400" dirty="0" err="1"/>
              <a:t>with</a:t>
            </a:r>
            <a:r>
              <a:rPr lang="nb-NO" sz="1400" dirty="0"/>
              <a:t> </a:t>
            </a:r>
            <a:r>
              <a:rPr lang="nb-NO" sz="1400" dirty="0" err="1"/>
              <a:t>the</a:t>
            </a:r>
            <a:r>
              <a:rPr lang="nb-NO" sz="1400" dirty="0"/>
              <a:t> real </a:t>
            </a:r>
            <a:r>
              <a:rPr lang="nb-NO" sz="1400" dirty="0" err="1"/>
              <a:t>process</a:t>
            </a:r>
            <a:r>
              <a:rPr lang="nb-NO" sz="1400" dirty="0"/>
              <a:t> and still </a:t>
            </a:r>
            <a:r>
              <a:rPr lang="nb-NO" sz="1400" dirty="0" err="1"/>
              <a:t>want</a:t>
            </a:r>
            <a:r>
              <a:rPr lang="nb-NO" sz="1400" dirty="0"/>
              <a:t> to have an </a:t>
            </a:r>
            <a:r>
              <a:rPr lang="nb-NO" sz="1400" dirty="0" err="1"/>
              <a:t>idea</a:t>
            </a:r>
            <a:r>
              <a:rPr lang="nb-NO" sz="1400" dirty="0"/>
              <a:t> </a:t>
            </a:r>
            <a:r>
              <a:rPr lang="nb-NO" sz="1400" dirty="0" err="1"/>
              <a:t>of</a:t>
            </a:r>
            <a:r>
              <a:rPr lang="nb-NO" sz="1400" dirty="0"/>
              <a:t> </a:t>
            </a:r>
            <a:r>
              <a:rPr lang="nb-NO" sz="1400" dirty="0" err="1"/>
              <a:t>what</a:t>
            </a:r>
            <a:r>
              <a:rPr lang="nb-NO" sz="1400" dirty="0"/>
              <a:t> is </a:t>
            </a:r>
            <a:r>
              <a:rPr lang="nb-NO" sz="1400" dirty="0" err="1"/>
              <a:t>going</a:t>
            </a:r>
            <a:r>
              <a:rPr lang="nb-NO" sz="1400" dirty="0"/>
              <a:t> on. </a:t>
            </a:r>
            <a:r>
              <a:rPr lang="nb-NO" sz="1400" dirty="0" err="1"/>
              <a:t>Example</a:t>
            </a:r>
            <a:r>
              <a:rPr lang="nb-NO" sz="1400" dirty="0"/>
              <a:t>, a drilling simulator </a:t>
            </a:r>
            <a:r>
              <a:rPr lang="nb-NO" sz="1400" dirty="0" err="1"/>
              <a:t>can</a:t>
            </a:r>
            <a:r>
              <a:rPr lang="nb-NO" sz="1400" dirty="0"/>
              <a:t> still </a:t>
            </a:r>
            <a:r>
              <a:rPr lang="nb-NO" sz="1400" dirty="0" err="1"/>
              <a:t>predict</a:t>
            </a:r>
            <a:r>
              <a:rPr lang="nb-NO" sz="1400" dirty="0"/>
              <a:t> </a:t>
            </a:r>
            <a:r>
              <a:rPr lang="nb-NO" sz="1400" dirty="0" err="1"/>
              <a:t>downhole</a:t>
            </a:r>
            <a:r>
              <a:rPr lang="nb-NO" sz="1400" dirty="0"/>
              <a:t> </a:t>
            </a:r>
            <a:r>
              <a:rPr lang="nb-NO" sz="1400" dirty="0" err="1"/>
              <a:t>pressures</a:t>
            </a:r>
            <a:r>
              <a:rPr lang="nb-NO" sz="1400" dirty="0"/>
              <a:t> </a:t>
            </a:r>
            <a:r>
              <a:rPr lang="nb-NO" sz="1400" dirty="0" err="1"/>
              <a:t>even</a:t>
            </a:r>
            <a:r>
              <a:rPr lang="nb-NO" sz="1400" dirty="0"/>
              <a:t> </a:t>
            </a:r>
            <a:r>
              <a:rPr lang="nb-NO" sz="1400" dirty="0" err="1"/>
              <a:t>if</a:t>
            </a:r>
            <a:r>
              <a:rPr lang="nb-NO" sz="1400" dirty="0"/>
              <a:t> </a:t>
            </a:r>
            <a:r>
              <a:rPr lang="nb-NO" sz="1400" dirty="0" err="1"/>
              <a:t>some</a:t>
            </a:r>
            <a:r>
              <a:rPr lang="nb-NO" sz="1400" dirty="0"/>
              <a:t> </a:t>
            </a:r>
            <a:r>
              <a:rPr lang="nb-NO" sz="1400" dirty="0" err="1"/>
              <a:t>downhole</a:t>
            </a:r>
            <a:r>
              <a:rPr lang="nb-NO" sz="1400" dirty="0"/>
              <a:t> </a:t>
            </a:r>
            <a:r>
              <a:rPr lang="nb-NO" sz="1400" dirty="0" err="1"/>
              <a:t>sencors</a:t>
            </a:r>
            <a:r>
              <a:rPr lang="nb-NO" sz="1400" dirty="0"/>
              <a:t> </a:t>
            </a:r>
            <a:r>
              <a:rPr lang="nb-NO" sz="1400" dirty="0" err="1"/>
              <a:t>fails</a:t>
            </a:r>
            <a:r>
              <a:rPr lang="nb-NO" sz="1400" dirty="0"/>
              <a:t> </a:t>
            </a:r>
          </a:p>
          <a:p>
            <a:endParaRPr lang="nb-NO" sz="1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688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7C93D374-800C-D2FD-45B7-D991216B000F}"/>
              </a:ext>
            </a:extLst>
          </p:cNvPr>
          <p:cNvSpPr txBox="1"/>
          <p:nvPr/>
        </p:nvSpPr>
        <p:spPr>
          <a:xfrm>
            <a:off x="7568119" y="1196502"/>
            <a:ext cx="41731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The </a:t>
            </a:r>
            <a:r>
              <a:rPr lang="nb-NO" dirty="0" err="1"/>
              <a:t>theory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to </a:t>
            </a:r>
            <a:r>
              <a:rPr lang="nb-NO" dirty="0" err="1"/>
              <a:t>ordinary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found</a:t>
            </a:r>
            <a:r>
              <a:rPr lang="nb-NO" dirty="0"/>
              <a:t> in Chapter 7 in </a:t>
            </a:r>
            <a:r>
              <a:rPr lang="nb-NO" dirty="0" err="1"/>
              <a:t>the</a:t>
            </a:r>
            <a:r>
              <a:rPr lang="nb-NO" dirty="0"/>
              <a:t> book:  </a:t>
            </a:r>
            <a:r>
              <a:rPr lang="nb-NO" dirty="0" err="1"/>
              <a:t>Numerical</a:t>
            </a:r>
            <a:r>
              <a:rPr lang="nb-NO" dirty="0"/>
              <a:t> Methods in Engineering </a:t>
            </a:r>
            <a:r>
              <a:rPr lang="nb-NO" dirty="0" err="1"/>
              <a:t>with</a:t>
            </a:r>
            <a:r>
              <a:rPr lang="nb-NO" dirty="0"/>
              <a:t> Python 3 (</a:t>
            </a:r>
            <a:r>
              <a:rPr lang="nb-NO" dirty="0" err="1"/>
              <a:t>page</a:t>
            </a:r>
            <a:r>
              <a:rPr lang="nb-NO" dirty="0"/>
              <a:t> 246-263)+ Chapter 7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Compendium</a:t>
            </a:r>
            <a:r>
              <a:rPr lang="nb-NO" dirty="0"/>
              <a:t>: </a:t>
            </a:r>
            <a:r>
              <a:rPr lang="nb-NO" dirty="0" err="1"/>
              <a:t>Computational</a:t>
            </a:r>
            <a:r>
              <a:rPr lang="nb-NO" dirty="0"/>
              <a:t> </a:t>
            </a:r>
            <a:r>
              <a:rPr lang="nb-NO" dirty="0" err="1"/>
              <a:t>engineering</a:t>
            </a:r>
            <a:r>
              <a:rPr lang="nb-NO" dirty="0"/>
              <a:t> and </a:t>
            </a:r>
            <a:r>
              <a:rPr lang="nb-NO" dirty="0" err="1"/>
              <a:t>modelling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theory</a:t>
            </a:r>
            <a:r>
              <a:rPr lang="nb-NO" dirty="0"/>
              <a:t> </a:t>
            </a:r>
            <a:r>
              <a:rPr lang="nb-NO" dirty="0" err="1"/>
              <a:t>related</a:t>
            </a:r>
            <a:r>
              <a:rPr lang="nb-NO" dirty="0"/>
              <a:t> to </a:t>
            </a:r>
            <a:r>
              <a:rPr lang="nb-NO" dirty="0" err="1"/>
              <a:t>control</a:t>
            </a:r>
            <a:r>
              <a:rPr lang="nb-NO" dirty="0"/>
              <a:t> </a:t>
            </a:r>
            <a:r>
              <a:rPr lang="nb-NO" dirty="0" err="1"/>
              <a:t>engineering</a:t>
            </a:r>
            <a:r>
              <a:rPr lang="nb-NO" dirty="0"/>
              <a:t> has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taken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book:  Reguleringsteknikk, Finn Aakre Haugen</a:t>
            </a:r>
          </a:p>
          <a:p>
            <a:endParaRPr lang="nb-NO" dirty="0"/>
          </a:p>
          <a:p>
            <a:r>
              <a:rPr lang="nb-NO" dirty="0"/>
              <a:t>All </a:t>
            </a:r>
            <a:r>
              <a:rPr lang="nb-NO" dirty="0" err="1"/>
              <a:t>programming</a:t>
            </a:r>
            <a:r>
              <a:rPr lang="nb-NO" dirty="0"/>
              <a:t> </a:t>
            </a:r>
            <a:r>
              <a:rPr lang="nb-NO" dirty="0" err="1"/>
              <a:t>examples</a:t>
            </a:r>
            <a:r>
              <a:rPr lang="nb-NO" dirty="0"/>
              <a:t> and </a:t>
            </a:r>
            <a:r>
              <a:rPr lang="nb-NO" dirty="0" err="1"/>
              <a:t>exercises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performed</a:t>
            </a:r>
            <a:r>
              <a:rPr lang="nb-NO" dirty="0"/>
              <a:t> in </a:t>
            </a:r>
            <a:r>
              <a:rPr lang="nb-NO" dirty="0" err="1"/>
              <a:t>Jupyter</a:t>
            </a:r>
            <a:r>
              <a:rPr lang="nb-NO" dirty="0"/>
              <a:t> Notebook.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to be </a:t>
            </a:r>
            <a:r>
              <a:rPr lang="nb-NO" dirty="0" err="1"/>
              <a:t>delivered</a:t>
            </a:r>
            <a:r>
              <a:rPr lang="nb-NO" dirty="0"/>
              <a:t> </a:t>
            </a:r>
            <a:r>
              <a:rPr lang="nb-NO" dirty="0" err="1"/>
              <a:t>shall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Jupyter</a:t>
            </a:r>
            <a:r>
              <a:rPr lang="nb-NO" dirty="0"/>
              <a:t> Notebook.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 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8B987F5-BB6B-D4F5-D0EA-A6DD0452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87" y="2290441"/>
            <a:ext cx="5812468" cy="2529209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2AD2F83A-76F4-EE57-4C94-1CEBE8DCCFB8}"/>
              </a:ext>
            </a:extLst>
          </p:cNvPr>
          <p:cNvSpPr txBox="1"/>
          <p:nvPr/>
        </p:nvSpPr>
        <p:spPr>
          <a:xfrm>
            <a:off x="732687" y="1295400"/>
            <a:ext cx="330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Reading List:</a:t>
            </a:r>
          </a:p>
        </p:txBody>
      </p:sp>
    </p:spTree>
    <p:extLst>
      <p:ext uri="{BB962C8B-B14F-4D97-AF65-F5344CB8AC3E}">
        <p14:creationId xmlns:p14="http://schemas.microsoft.com/office/powerpoint/2010/main" val="65853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8E5E76-210F-3B2B-18A3-0695C672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/>
          <a:lstStyle/>
          <a:p>
            <a:r>
              <a:rPr lang="nb-NO" dirty="0"/>
              <a:t>Note: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35DDE24-0DF0-49D1-FD8C-09E0103A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b-NO" dirty="0"/>
              <a:t>Bring </a:t>
            </a:r>
            <a:r>
              <a:rPr lang="nb-NO" dirty="0" err="1"/>
              <a:t>your</a:t>
            </a:r>
            <a:r>
              <a:rPr lang="nb-NO" dirty="0"/>
              <a:t> laptops </a:t>
            </a:r>
            <a:r>
              <a:rPr lang="nb-NO" dirty="0" err="1"/>
              <a:t>charged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classes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Jupyter</a:t>
            </a:r>
            <a:r>
              <a:rPr lang="nb-NO" dirty="0"/>
              <a:t> Notebook so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do </a:t>
            </a:r>
            <a:r>
              <a:rPr lang="nb-NO" dirty="0" err="1"/>
              <a:t>programming</a:t>
            </a:r>
            <a:r>
              <a:rPr lang="nb-NO" dirty="0"/>
              <a:t> more </a:t>
            </a:r>
            <a:r>
              <a:rPr lang="nb-NO" dirty="0" err="1"/>
              <a:t>interactively</a:t>
            </a:r>
            <a:r>
              <a:rPr lang="nb-NO" dirty="0"/>
              <a:t> (reproduce </a:t>
            </a:r>
            <a:r>
              <a:rPr lang="nb-NO" dirty="0" err="1"/>
              <a:t>codes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presented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projector</a:t>
            </a:r>
            <a:r>
              <a:rPr lang="nb-NO" dirty="0"/>
              <a:t> or </a:t>
            </a:r>
            <a:r>
              <a:rPr lang="nb-NO" dirty="0" err="1"/>
              <a:t>modify</a:t>
            </a:r>
            <a:r>
              <a:rPr lang="nb-NO" dirty="0"/>
              <a:t> </a:t>
            </a:r>
            <a:r>
              <a:rPr lang="nb-NO" dirty="0" err="1"/>
              <a:t>codes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download</a:t>
            </a:r>
            <a:r>
              <a:rPr lang="nb-NO" dirty="0"/>
              <a:t>)</a:t>
            </a:r>
          </a:p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blackboard</a:t>
            </a:r>
            <a:r>
              <a:rPr lang="nb-NO" dirty="0"/>
              <a:t> in combination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showing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examples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projector</a:t>
            </a:r>
            <a:endParaRPr lang="nb-NO" dirty="0"/>
          </a:p>
          <a:p>
            <a:r>
              <a:rPr lang="nb-NO" dirty="0"/>
              <a:t>Codes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posted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Canvas. Important to </a:t>
            </a:r>
            <a:r>
              <a:rPr lang="nb-NO" dirty="0" err="1"/>
              <a:t>study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and </a:t>
            </a:r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familar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programming</a:t>
            </a:r>
            <a:r>
              <a:rPr lang="nb-NO" dirty="0"/>
              <a:t> (</a:t>
            </a:r>
            <a:r>
              <a:rPr lang="nb-NO" dirty="0" err="1"/>
              <a:t>this</a:t>
            </a:r>
            <a:r>
              <a:rPr lang="nb-NO" dirty="0"/>
              <a:t> is a </a:t>
            </a:r>
            <a:r>
              <a:rPr lang="nb-NO" dirty="0" err="1"/>
              <a:t>practical</a:t>
            </a:r>
            <a:r>
              <a:rPr lang="nb-NO" dirty="0"/>
              <a:t> </a:t>
            </a:r>
            <a:r>
              <a:rPr lang="nb-NO" dirty="0" err="1"/>
              <a:t>oriented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)</a:t>
            </a:r>
          </a:p>
          <a:p>
            <a:r>
              <a:rPr lang="nb-NO" dirty="0" err="1"/>
              <a:t>What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weeks</a:t>
            </a:r>
            <a:r>
              <a:rPr lang="nb-NO" dirty="0"/>
              <a:t> </a:t>
            </a:r>
            <a:r>
              <a:rPr lang="nb-NO" dirty="0" err="1"/>
              <a:t>depends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fast </a:t>
            </a:r>
            <a:r>
              <a:rPr lang="nb-NO" dirty="0" err="1"/>
              <a:t>we</a:t>
            </a:r>
            <a:r>
              <a:rPr lang="nb-NO" dirty="0"/>
              <a:t> progress. So </a:t>
            </a:r>
            <a:r>
              <a:rPr lang="nb-NO" dirty="0" err="1"/>
              <a:t>the</a:t>
            </a:r>
            <a:r>
              <a:rPr lang="nb-NO" dirty="0"/>
              <a:t> plan </a:t>
            </a:r>
            <a:r>
              <a:rPr lang="nb-NO" dirty="0" err="1"/>
              <a:t>shown</a:t>
            </a:r>
            <a:r>
              <a:rPr lang="nb-NO" dirty="0"/>
              <a:t> is tentative.</a:t>
            </a:r>
          </a:p>
          <a:p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theory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is </a:t>
            </a:r>
            <a:r>
              <a:rPr lang="nb-NO" dirty="0" err="1"/>
              <a:t>strongly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you</a:t>
            </a:r>
            <a:r>
              <a:rPr lang="nb-NO" dirty="0"/>
              <a:t> </a:t>
            </a:r>
            <a:r>
              <a:rPr lang="nb-NO" dirty="0" err="1"/>
              <a:t>shall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</a:t>
            </a:r>
            <a:r>
              <a:rPr lang="nb-NO" dirty="0" err="1"/>
              <a:t>topic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72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CAD6FD-C0AE-3B4E-C98C-3FF4B4FD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Project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E87818E-E37D-0DD1-0392-652C748C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deal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to </a:t>
            </a:r>
            <a:r>
              <a:rPr lang="nb-NO" dirty="0" err="1"/>
              <a:t>study</a:t>
            </a:r>
            <a:r>
              <a:rPr lang="nb-NO" dirty="0"/>
              <a:t> a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population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effect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harvesting</a:t>
            </a:r>
          </a:p>
          <a:p>
            <a:pPr lvl="1"/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study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dynamics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by </a:t>
            </a:r>
            <a:r>
              <a:rPr lang="nb-NO" dirty="0" err="1"/>
              <a:t>varying</a:t>
            </a:r>
            <a:r>
              <a:rPr lang="nb-NO" dirty="0"/>
              <a:t> different parameters and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simulations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used to </a:t>
            </a:r>
            <a:r>
              <a:rPr lang="nb-NO" dirty="0" err="1"/>
              <a:t>give</a:t>
            </a:r>
            <a:r>
              <a:rPr lang="nb-NO" dirty="0"/>
              <a:t> </a:t>
            </a:r>
            <a:r>
              <a:rPr lang="nb-NO" dirty="0" err="1"/>
              <a:t>us</a:t>
            </a:r>
            <a:r>
              <a:rPr lang="nb-NO" dirty="0"/>
              <a:t> </a:t>
            </a:r>
            <a:r>
              <a:rPr lang="nb-NO" dirty="0" err="1"/>
              <a:t>deeper</a:t>
            </a:r>
            <a:r>
              <a:rPr lang="nb-NO" dirty="0"/>
              <a:t> </a:t>
            </a:r>
            <a:r>
              <a:rPr lang="nb-NO" dirty="0" err="1"/>
              <a:t>insight</a:t>
            </a:r>
            <a:r>
              <a:rPr lang="nb-NO" dirty="0"/>
              <a:t> </a:t>
            </a:r>
            <a:r>
              <a:rPr lang="nb-NO" dirty="0" err="1"/>
              <a:t>into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different systems </a:t>
            </a:r>
            <a:r>
              <a:rPr lang="nb-NO" dirty="0" err="1"/>
              <a:t>behave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The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be used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first order </a:t>
            </a:r>
            <a:r>
              <a:rPr lang="nb-NO" dirty="0" err="1"/>
              <a:t>Euler</a:t>
            </a:r>
            <a:r>
              <a:rPr lang="nb-NO" dirty="0"/>
              <a:t> </a:t>
            </a:r>
            <a:r>
              <a:rPr lang="nb-NO" dirty="0" err="1"/>
              <a:t>method</a:t>
            </a:r>
            <a:r>
              <a:rPr lang="nb-NO" dirty="0"/>
              <a:t> and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fourth</a:t>
            </a:r>
            <a:r>
              <a:rPr lang="nb-NO" dirty="0"/>
              <a:t> order Runge Kutta </a:t>
            </a:r>
            <a:r>
              <a:rPr lang="nb-NO" dirty="0" err="1"/>
              <a:t>method</a:t>
            </a:r>
            <a:r>
              <a:rPr lang="nb-NO" dirty="0"/>
              <a:t>. So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codes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go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course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highly</a:t>
            </a:r>
            <a:r>
              <a:rPr lang="nb-NO" dirty="0"/>
              <a:t> relevant. </a:t>
            </a:r>
          </a:p>
        </p:txBody>
      </p:sp>
    </p:spTree>
    <p:extLst>
      <p:ext uri="{BB962C8B-B14F-4D97-AF65-F5344CB8AC3E}">
        <p14:creationId xmlns:p14="http://schemas.microsoft.com/office/powerpoint/2010/main" val="2694228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014D8D4-50BC-B536-7E1E-63075717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Week</a:t>
            </a:r>
            <a:r>
              <a:rPr lang="nb-NO" dirty="0"/>
              <a:t> 36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F7D0879-5183-9D25-AA12-C06573A65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b-NO" dirty="0"/>
              <a:t>Start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looking</a:t>
            </a:r>
            <a:r>
              <a:rPr lang="nb-NO" dirty="0"/>
              <a:t> at a </a:t>
            </a:r>
            <a:r>
              <a:rPr lang="nb-NO" dirty="0" err="1"/>
              <a:t>couple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examples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first order </a:t>
            </a:r>
            <a:r>
              <a:rPr lang="nb-NO" dirty="0" err="1"/>
              <a:t>ordinary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 (initial </a:t>
            </a:r>
            <a:r>
              <a:rPr lang="nb-NO" dirty="0" err="1"/>
              <a:t>value</a:t>
            </a:r>
            <a:r>
              <a:rPr lang="nb-NO" dirty="0"/>
              <a:t> problems ) and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derive</a:t>
            </a:r>
            <a:r>
              <a:rPr lang="nb-NO" dirty="0"/>
              <a:t> 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pPr lvl="1"/>
            <a:r>
              <a:rPr lang="nb-NO" dirty="0"/>
              <a:t>(</a:t>
            </a:r>
            <a:r>
              <a:rPr lang="nb-NO" dirty="0" err="1"/>
              <a:t>Example</a:t>
            </a:r>
            <a:r>
              <a:rPr lang="nb-NO" dirty="0"/>
              <a:t> 7.1 </a:t>
            </a:r>
            <a:r>
              <a:rPr lang="nb-NO" dirty="0" err="1"/>
              <a:t>page</a:t>
            </a:r>
            <a:r>
              <a:rPr lang="nb-NO" dirty="0"/>
              <a:t> 250) in Jan </a:t>
            </a:r>
            <a:r>
              <a:rPr lang="nb-NO" dirty="0" err="1"/>
              <a:t>Kiusalaas</a:t>
            </a:r>
            <a:r>
              <a:rPr lang="nb-NO" dirty="0"/>
              <a:t> book + </a:t>
            </a:r>
            <a:r>
              <a:rPr lang="nb-NO" dirty="0" err="1"/>
              <a:t>radioactive</a:t>
            </a:r>
            <a:r>
              <a:rPr lang="nb-NO" dirty="0"/>
              <a:t> </a:t>
            </a:r>
            <a:r>
              <a:rPr lang="nb-NO" dirty="0" err="1"/>
              <a:t>decay</a:t>
            </a:r>
            <a:r>
              <a:rPr lang="nb-NO" dirty="0"/>
              <a:t> </a:t>
            </a:r>
            <a:r>
              <a:rPr lang="nb-NO" dirty="0" err="1"/>
              <a:t>example</a:t>
            </a:r>
            <a:endParaRPr lang="nb-NO" dirty="0"/>
          </a:p>
          <a:p>
            <a:r>
              <a:rPr lang="nb-NO" dirty="0" err="1"/>
              <a:t>Get</a:t>
            </a:r>
            <a:r>
              <a:rPr lang="nb-NO" dirty="0"/>
              <a:t> </a:t>
            </a:r>
            <a:r>
              <a:rPr lang="nb-NO" dirty="0" err="1"/>
              <a:t>familiar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terms: order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, linear </a:t>
            </a:r>
            <a:r>
              <a:rPr lang="nb-NO" dirty="0" err="1"/>
              <a:t>vs</a:t>
            </a:r>
            <a:r>
              <a:rPr lang="nb-NO" dirty="0"/>
              <a:t> nonlinear</a:t>
            </a:r>
          </a:p>
          <a:p>
            <a:r>
              <a:rPr lang="nb-NO" dirty="0"/>
              <a:t>Taylor series </a:t>
            </a:r>
            <a:r>
              <a:rPr lang="nb-NO" dirty="0" err="1"/>
              <a:t>expansion</a:t>
            </a:r>
            <a:r>
              <a:rPr lang="nb-NO" dirty="0"/>
              <a:t> and </a:t>
            </a:r>
            <a:r>
              <a:rPr lang="nb-NO" dirty="0" err="1"/>
              <a:t>its</a:t>
            </a:r>
            <a:r>
              <a:rPr lang="nb-NO" dirty="0"/>
              <a:t> </a:t>
            </a:r>
            <a:r>
              <a:rPr lang="nb-NO" dirty="0" err="1"/>
              <a:t>relation</a:t>
            </a:r>
            <a:r>
              <a:rPr lang="nb-NO" dirty="0"/>
              <a:t> to </a:t>
            </a:r>
            <a:r>
              <a:rPr lang="nb-NO" dirty="0" err="1"/>
              <a:t>deriving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methods</a:t>
            </a:r>
            <a:endParaRPr lang="nb-NO" dirty="0"/>
          </a:p>
          <a:p>
            <a:r>
              <a:rPr lang="nb-NO" dirty="0"/>
              <a:t>First order </a:t>
            </a:r>
            <a:r>
              <a:rPr lang="nb-NO" dirty="0" err="1"/>
              <a:t>Euler</a:t>
            </a:r>
            <a:r>
              <a:rPr lang="nb-NO" dirty="0"/>
              <a:t> </a:t>
            </a:r>
            <a:r>
              <a:rPr lang="nb-NO" dirty="0" err="1"/>
              <a:t>method</a:t>
            </a:r>
            <a:endParaRPr lang="nb-NO" dirty="0"/>
          </a:p>
          <a:p>
            <a:r>
              <a:rPr lang="nb-NO" dirty="0"/>
              <a:t>4 </a:t>
            </a:r>
            <a:r>
              <a:rPr lang="nb-NO" dirty="0" err="1"/>
              <a:t>th</a:t>
            </a:r>
            <a:r>
              <a:rPr lang="nb-NO" dirty="0"/>
              <a:t> order Runge Kutta </a:t>
            </a:r>
            <a:r>
              <a:rPr lang="nb-NO" dirty="0" err="1"/>
              <a:t>method</a:t>
            </a:r>
            <a:endParaRPr lang="nb-NO" dirty="0"/>
          </a:p>
          <a:p>
            <a:r>
              <a:rPr lang="nb-NO" dirty="0" err="1"/>
              <a:t>Apply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examples</a:t>
            </a:r>
            <a:r>
              <a:rPr lang="nb-NO" dirty="0"/>
              <a:t> (4 </a:t>
            </a:r>
            <a:r>
              <a:rPr lang="nb-NO" dirty="0" err="1"/>
              <a:t>codes</a:t>
            </a:r>
            <a:r>
              <a:rPr lang="nb-NO" dirty="0"/>
              <a:t> </a:t>
            </a:r>
            <a:r>
              <a:rPr lang="nb-NO" dirty="0" err="1"/>
              <a:t>provided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Canvas).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codes</a:t>
            </a:r>
            <a:r>
              <a:rPr lang="nb-NO" dirty="0"/>
              <a:t>.</a:t>
            </a:r>
          </a:p>
          <a:p>
            <a:r>
              <a:rPr lang="nb-NO" dirty="0" err="1"/>
              <a:t>Discuss</a:t>
            </a:r>
            <a:r>
              <a:rPr lang="nb-NO" dirty="0"/>
              <a:t> terms like </a:t>
            </a:r>
            <a:r>
              <a:rPr lang="nb-NO" dirty="0" err="1"/>
              <a:t>convergence</a:t>
            </a:r>
            <a:r>
              <a:rPr lang="nb-NO" dirty="0"/>
              <a:t>, </a:t>
            </a:r>
            <a:r>
              <a:rPr lang="nb-NO" dirty="0" err="1"/>
              <a:t>truncation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, </a:t>
            </a:r>
            <a:r>
              <a:rPr lang="nb-NO" dirty="0" err="1"/>
              <a:t>accumulated</a:t>
            </a:r>
            <a:r>
              <a:rPr lang="nb-NO" dirty="0"/>
              <a:t> </a:t>
            </a:r>
            <a:r>
              <a:rPr lang="nb-NO" dirty="0" err="1"/>
              <a:t>error</a:t>
            </a:r>
            <a:r>
              <a:rPr lang="nb-NO" dirty="0"/>
              <a:t> and </a:t>
            </a:r>
            <a:r>
              <a:rPr lang="nb-NO" dirty="0" err="1"/>
              <a:t>study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impact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reducing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step</a:t>
            </a:r>
            <a:r>
              <a:rPr lang="nb-NO" dirty="0"/>
              <a:t> </a:t>
            </a:r>
            <a:r>
              <a:rPr lang="nb-NO" dirty="0" err="1"/>
              <a:t>size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methods</a:t>
            </a:r>
            <a:r>
              <a:rPr lang="nb-NO" dirty="0"/>
              <a:t>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7048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7473688-2418-B995-D28E-F53289EA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Week</a:t>
            </a:r>
            <a:r>
              <a:rPr lang="nb-NO" dirty="0"/>
              <a:t> 37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38FBFBE-5EE6-A6FA-1A3E-0AF1E5A9B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 err="1"/>
              <a:t>Study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rewrite</a:t>
            </a:r>
            <a:r>
              <a:rPr lang="nb-NO" dirty="0"/>
              <a:t> a </a:t>
            </a:r>
            <a:r>
              <a:rPr lang="nb-NO" dirty="0" err="1"/>
              <a:t>second</a:t>
            </a:r>
            <a:r>
              <a:rPr lang="nb-NO" dirty="0"/>
              <a:t> or </a:t>
            </a:r>
            <a:r>
              <a:rPr lang="nb-NO" dirty="0" err="1"/>
              <a:t>higher</a:t>
            </a:r>
            <a:r>
              <a:rPr lang="nb-NO" dirty="0"/>
              <a:t> order </a:t>
            </a:r>
            <a:r>
              <a:rPr lang="nb-NO" dirty="0" err="1"/>
              <a:t>differential</a:t>
            </a:r>
            <a:r>
              <a:rPr lang="nb-NO" dirty="0"/>
              <a:t> </a:t>
            </a:r>
            <a:r>
              <a:rPr lang="nb-NO" dirty="0" err="1"/>
              <a:t>equation</a:t>
            </a:r>
            <a:r>
              <a:rPr lang="nb-NO" dirty="0"/>
              <a:t> as a system </a:t>
            </a:r>
            <a:r>
              <a:rPr lang="nb-NO" dirty="0" err="1"/>
              <a:t>of</a:t>
            </a:r>
            <a:r>
              <a:rPr lang="nb-NO" dirty="0"/>
              <a:t> first order </a:t>
            </a:r>
            <a:r>
              <a:rPr lang="nb-NO" dirty="0" err="1"/>
              <a:t>equations</a:t>
            </a:r>
            <a:r>
              <a:rPr lang="nb-NO" dirty="0"/>
              <a:t>.</a:t>
            </a:r>
          </a:p>
          <a:p>
            <a:r>
              <a:rPr lang="nb-NO" dirty="0" err="1"/>
              <a:t>Study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provided</a:t>
            </a:r>
            <a:r>
              <a:rPr lang="nb-NO" dirty="0"/>
              <a:t> in Jan </a:t>
            </a:r>
            <a:r>
              <a:rPr lang="nb-NO" dirty="0" err="1"/>
              <a:t>Kiusalaas</a:t>
            </a:r>
            <a:r>
              <a:rPr lang="nb-NO" dirty="0"/>
              <a:t> book for </a:t>
            </a:r>
            <a:r>
              <a:rPr lang="nb-NO" dirty="0" err="1"/>
              <a:t>solving</a:t>
            </a:r>
            <a:r>
              <a:rPr lang="nb-NO" dirty="0"/>
              <a:t> systems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equations</a:t>
            </a:r>
            <a:r>
              <a:rPr lang="nb-NO" dirty="0"/>
              <a:t> (it is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flexible</a:t>
            </a:r>
            <a:r>
              <a:rPr lang="nb-NO" dirty="0"/>
              <a:t>). </a:t>
            </a:r>
            <a:r>
              <a:rPr lang="nb-NO" dirty="0" err="1"/>
              <a:t>Example</a:t>
            </a:r>
            <a:r>
              <a:rPr lang="nb-NO" dirty="0"/>
              <a:t> 7.2 and </a:t>
            </a:r>
            <a:r>
              <a:rPr lang="nb-NO" dirty="0" err="1"/>
              <a:t>Example</a:t>
            </a:r>
            <a:r>
              <a:rPr lang="nb-NO" dirty="0"/>
              <a:t> 7.4 in book </a:t>
            </a:r>
            <a:r>
              <a:rPr lang="nb-NO" dirty="0" err="1"/>
              <a:t>are</a:t>
            </a:r>
            <a:r>
              <a:rPr lang="nb-NO" dirty="0"/>
              <a:t> relevant. Codes </a:t>
            </a:r>
            <a:r>
              <a:rPr lang="nb-NO" dirty="0" err="1"/>
              <a:t>will</a:t>
            </a:r>
            <a:r>
              <a:rPr lang="nb-NO" dirty="0"/>
              <a:t> be </a:t>
            </a:r>
            <a:r>
              <a:rPr lang="nb-NO" dirty="0" err="1"/>
              <a:t>provided</a:t>
            </a:r>
            <a:endParaRPr lang="nb-NO" dirty="0"/>
          </a:p>
          <a:p>
            <a:r>
              <a:rPr lang="nb-NO" dirty="0"/>
              <a:t>Present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logistic</a:t>
            </a:r>
            <a:r>
              <a:rPr lang="nb-NO" dirty="0"/>
              <a:t> </a:t>
            </a:r>
            <a:r>
              <a:rPr lang="nb-NO" dirty="0" err="1"/>
              <a:t>growth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used for </a:t>
            </a:r>
            <a:r>
              <a:rPr lang="nb-NO" dirty="0" err="1"/>
              <a:t>population</a:t>
            </a:r>
            <a:r>
              <a:rPr lang="nb-NO" dirty="0"/>
              <a:t> </a:t>
            </a:r>
            <a:r>
              <a:rPr lang="nb-NO" dirty="0" err="1"/>
              <a:t>dynamics</a:t>
            </a:r>
            <a:r>
              <a:rPr lang="nb-NO" dirty="0"/>
              <a:t> (</a:t>
            </a:r>
            <a:r>
              <a:rPr lang="nb-NO" dirty="0" err="1"/>
              <a:t>e.g</a:t>
            </a:r>
            <a:r>
              <a:rPr lang="nb-NO" dirty="0"/>
              <a:t> </a:t>
            </a:r>
            <a:r>
              <a:rPr lang="nb-NO" dirty="0" err="1"/>
              <a:t>fish</a:t>
            </a:r>
            <a:r>
              <a:rPr lang="nb-NO" dirty="0"/>
              <a:t> </a:t>
            </a:r>
            <a:r>
              <a:rPr lang="nb-NO" dirty="0" err="1"/>
              <a:t>stock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Discuss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derive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an </a:t>
            </a:r>
            <a:r>
              <a:rPr lang="nb-NO" dirty="0" err="1"/>
              <a:t>equation</a:t>
            </a:r>
            <a:r>
              <a:rPr lang="nb-NO" dirty="0"/>
              <a:t>  (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modelling</a:t>
            </a:r>
            <a:r>
              <a:rPr lang="nb-NO" dirty="0"/>
              <a:t> part)</a:t>
            </a:r>
          </a:p>
          <a:p>
            <a:pPr lvl="1"/>
            <a:r>
              <a:rPr lang="nb-NO" dirty="0"/>
              <a:t>How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analyse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without</a:t>
            </a:r>
            <a:r>
              <a:rPr lang="nb-NO" dirty="0"/>
              <a:t> </a:t>
            </a:r>
            <a:r>
              <a:rPr lang="nb-NO" dirty="0" err="1"/>
              <a:t>having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Present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 (just note </a:t>
            </a:r>
            <a:r>
              <a:rPr lang="nb-NO" dirty="0" err="1"/>
              <a:t>that</a:t>
            </a:r>
            <a:r>
              <a:rPr lang="nb-NO" dirty="0"/>
              <a:t> not all problems have an </a:t>
            </a:r>
            <a:r>
              <a:rPr lang="nb-NO" dirty="0" err="1"/>
              <a:t>exact</a:t>
            </a:r>
            <a:r>
              <a:rPr lang="nb-NO" dirty="0"/>
              <a:t> </a:t>
            </a:r>
            <a:r>
              <a:rPr lang="nb-NO" dirty="0" err="1"/>
              <a:t>solution</a:t>
            </a:r>
            <a:r>
              <a:rPr lang="nb-NO" dirty="0"/>
              <a:t>)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352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1038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Office-tema</vt:lpstr>
      <vt:lpstr>Ordinary  Differential Equations  &amp; 1 D models  Kjell Kåre Fjelde - 2024  </vt:lpstr>
      <vt:lpstr>Theory-based Models</vt:lpstr>
      <vt:lpstr>What kind of problems are often modelled using ordinary differential equations?</vt:lpstr>
      <vt:lpstr>The modelling process</vt:lpstr>
      <vt:lpstr>PowerPoint-presentasjon</vt:lpstr>
      <vt:lpstr>Note:</vt:lpstr>
      <vt:lpstr>Project</vt:lpstr>
      <vt:lpstr>Week 36</vt:lpstr>
      <vt:lpstr>Week 37</vt:lpstr>
      <vt:lpstr>Week 38</vt:lpstr>
      <vt:lpstr>Week 39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Ordinary  Differential Equations</dc:title>
  <dc:creator>Kjell Kåre Fjelde</dc:creator>
  <cp:lastModifiedBy>Kjell Kåre Fjelde</cp:lastModifiedBy>
  <cp:revision>1</cp:revision>
  <dcterms:created xsi:type="dcterms:W3CDTF">2023-08-02T12:18:15Z</dcterms:created>
  <dcterms:modified xsi:type="dcterms:W3CDTF">2024-08-24T10:00:34Z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7fce66-bf2d-46b5-b59a-9f0018501bcd_Enabled">
    <vt:lpwstr>true</vt:lpwstr>
  </property>
  <property fmtid="{D5CDD505-2E9C-101B-9397-08002B2CF9AE}" pid="3" name="MSIP_Label_2b7fce66-bf2d-46b5-b59a-9f0018501bcd_SetDate">
    <vt:lpwstr>2023-08-02T12:38:23Z</vt:lpwstr>
  </property>
  <property fmtid="{D5CDD505-2E9C-101B-9397-08002B2CF9AE}" pid="4" name="MSIP_Label_2b7fce66-bf2d-46b5-b59a-9f0018501bcd_Method">
    <vt:lpwstr>Standard</vt:lpwstr>
  </property>
  <property fmtid="{D5CDD505-2E9C-101B-9397-08002B2CF9AE}" pid="5" name="MSIP_Label_2b7fce66-bf2d-46b5-b59a-9f0018501bcd_Name">
    <vt:lpwstr>s_Intern</vt:lpwstr>
  </property>
  <property fmtid="{D5CDD505-2E9C-101B-9397-08002B2CF9AE}" pid="6" name="MSIP_Label_2b7fce66-bf2d-46b5-b59a-9f0018501bcd_SiteId">
    <vt:lpwstr>f8a213d2-8f6c-400d-9e74-4e8b475316c6</vt:lpwstr>
  </property>
  <property fmtid="{D5CDD505-2E9C-101B-9397-08002B2CF9AE}" pid="7" name="MSIP_Label_2b7fce66-bf2d-46b5-b59a-9f0018501bcd_ActionId">
    <vt:lpwstr>adf3dc2b-9e3a-4a09-9fe6-547f9ef9054a</vt:lpwstr>
  </property>
  <property fmtid="{D5CDD505-2E9C-101B-9397-08002B2CF9AE}" pid="8" name="MSIP_Label_2b7fce66-bf2d-46b5-b59a-9f0018501bcd_ContentBits">
    <vt:lpwstr>0</vt:lpwstr>
  </property>
</Properties>
</file>