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72767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F331-D54A-2C43-E2E2-FBD4D2938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E9629-85C6-B56F-CABF-119DB99A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F149-2F53-D555-7D63-C05831CE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6620-3124-D499-CD21-D1F8F473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B969-5529-8396-9E66-83FC2919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7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0F1B-5ECE-2FD7-A7AB-741D0E9E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5A656-A420-EC67-0AA6-4472EB8F6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5C7C-E61A-1BF6-5B51-B2A2E96B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2B9FE-F975-8A52-AE17-45CE8C7C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B140-755E-67E1-CDC6-893AA416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9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A218C-17EE-EE0F-960E-A4ABB30B8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23B72-3DA1-9C18-2486-DCCBEA024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29CB-A864-483C-A967-80EEEA52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BBD4-2B4D-0E84-D0CE-E7EB2FD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98D0-8F53-575A-AA9A-DCBCBA08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25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C109-203F-3BB4-DA95-98FE0BEE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905D-75B1-E070-851C-0658A4F3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31934-4BAB-B08E-BF04-926CAC00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4079-9397-2963-FBFA-3260B4A0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6036-0A77-EE1B-D65C-639BDA1B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7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E223-31C6-4C37-E71B-504FC4FD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C6E92-E89C-CD7A-F63C-29CFAC62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EF0B-1D68-D267-ACEB-2B8B62C8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16AB-7CA6-C77B-D8A8-8B4B084A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4EE6-2E71-55E5-EC60-31BFCC80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30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A0CD-94F4-7548-6C56-89311017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C4D4-3019-9848-2FF7-14C2D9133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F0AF2-3D13-25E7-83F0-763501EDB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56F2D-E14D-5AC5-9021-9CCB3AAD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680FC-72E4-4D0E-D29D-DD63CDFF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712EB-6DFD-A5B5-6128-242CD7FE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8B47-D7CB-BE9F-7D18-0F3F97B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FB662-2254-53C6-D94B-8F209EF9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44AB9-BA7C-CC2E-31D3-9F2B1F785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86215-0F33-7837-AE89-AABA818B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B7323-52FD-3D18-3ECC-BE1FC23BB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2A2E1-C35F-371A-8590-0504C88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C9435-A7D7-CE69-199A-7AD4067B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CE6B8-1D16-0DC3-FE8B-1EAF92C3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F595-CD7A-CF8C-D17F-E8733165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3FE78-CC28-F177-FBD3-21D56274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5D4F7-105A-06E3-6394-DCF537F8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F2A90-7C7B-C5B5-3920-439A6B41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76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306B9-8267-E816-8EE1-7AEE33BE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FCC87-315A-BD1C-4611-5F005FA4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822C-E708-ED98-9188-159747A1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3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F8AC-BF8D-2CDB-CA60-C1148391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F0DA-F2A6-AAA9-F713-FF6D4F1FB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C2A00-8A93-679F-AD83-20DF8105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08ED-7FC4-D919-BBE3-121252CE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AD935-E26A-9030-8AB4-4DF8A084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F7EF2-21B1-223F-5CF3-8EA4A471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03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D11D-CF79-6B23-AE25-27E305EB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26AC8-3C20-45C9-4E7C-55427EAAF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CEC53-0806-D03E-527F-645E83C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08821-8D80-16C6-F8EF-B6D70871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7BE83-4563-2D45-D1B9-630EB65C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4B782-A974-15E6-5A2C-528871F9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48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FBB13-27CA-7040-4B62-9941144C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DFA35-8099-5C24-9CBB-10E2AEFFF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6A8C-5CA4-C747-4348-4FC00AF9A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C8C93-0F3D-4B61-ABE1-A2FE6D663E8D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7FF90-6256-CC2C-839A-730E0A5A2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FC2F7-8A5C-2EC8-D4C7-665440590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C7912-23AA-4868-8A4E-E1EAE4651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C34F9C5-1F92-75EF-756D-D9FA008DC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" r="18860" b="14585"/>
          <a:stretch/>
        </p:blipFill>
        <p:spPr>
          <a:xfrm>
            <a:off x="874227" y="148311"/>
            <a:ext cx="8613310" cy="5016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130CA-0071-24B5-CBFC-810FA475AB41}"/>
              </a:ext>
            </a:extLst>
          </p:cNvPr>
          <p:cNvSpPr txBox="1"/>
          <p:nvPr/>
        </p:nvSpPr>
        <p:spPr>
          <a:xfrm rot="16200000">
            <a:off x="-1634739" y="2179698"/>
            <a:ext cx="4223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/>
              <a:t>Punteggio</a:t>
            </a:r>
            <a:r>
              <a:rPr lang="en-GB" sz="2800" dirty="0"/>
              <a:t> </a:t>
            </a:r>
            <a:r>
              <a:rPr lang="en-GB" sz="2800" dirty="0" err="1"/>
              <a:t>standardizzato</a:t>
            </a:r>
            <a:r>
              <a:rPr lang="en-GB" sz="2800" dirty="0"/>
              <a:t> medio </a:t>
            </a:r>
            <a:r>
              <a:rPr lang="en-GB" sz="2800" dirty="0" err="1"/>
              <a:t>indice</a:t>
            </a:r>
            <a:r>
              <a:rPr lang="en-GB" sz="2800" dirty="0"/>
              <a:t> Wechsler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F3847-3EB4-CE3B-F696-4DB5A220D9AD}"/>
              </a:ext>
            </a:extLst>
          </p:cNvPr>
          <p:cNvSpPr txBox="1"/>
          <p:nvPr/>
        </p:nvSpPr>
        <p:spPr>
          <a:xfrm>
            <a:off x="1218544" y="5189583"/>
            <a:ext cx="2227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err="1"/>
              <a:t>Comprensione</a:t>
            </a:r>
            <a:endParaRPr lang="en-GB" sz="2200" dirty="0"/>
          </a:p>
          <a:p>
            <a:pPr algn="ctr"/>
            <a:r>
              <a:rPr lang="en-GB" sz="2200" dirty="0"/>
              <a:t>Verbale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1C90F-7C03-36CA-501C-D679D2C8AF96}"/>
              </a:ext>
            </a:extLst>
          </p:cNvPr>
          <p:cNvSpPr txBox="1"/>
          <p:nvPr/>
        </p:nvSpPr>
        <p:spPr>
          <a:xfrm>
            <a:off x="3060149" y="5189582"/>
            <a:ext cx="2511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err="1"/>
              <a:t>Ragionamento</a:t>
            </a:r>
            <a:r>
              <a:rPr lang="en-GB" sz="2200" dirty="0"/>
              <a:t> </a:t>
            </a:r>
            <a:r>
              <a:rPr lang="en-GB" sz="2200" dirty="0" err="1"/>
              <a:t>Percettivo</a:t>
            </a:r>
            <a:r>
              <a:rPr lang="en-GB" sz="2200" dirty="0"/>
              <a:t> / </a:t>
            </a:r>
            <a:r>
              <a:rPr lang="en-GB" sz="2200" dirty="0" err="1"/>
              <a:t>fluido</a:t>
            </a:r>
            <a:endParaRPr lang="en-GB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8DC43-0B84-B3F7-B1B3-94471077E4B0}"/>
              </a:ext>
            </a:extLst>
          </p:cNvPr>
          <p:cNvSpPr txBox="1"/>
          <p:nvPr/>
        </p:nvSpPr>
        <p:spPr>
          <a:xfrm>
            <a:off x="5104768" y="5189582"/>
            <a:ext cx="2511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Memoria </a:t>
            </a:r>
            <a:r>
              <a:rPr lang="en-GB" sz="2200" dirty="0" err="1"/>
              <a:t>Lavoro</a:t>
            </a:r>
            <a:r>
              <a:rPr lang="en-GB" sz="2200" dirty="0"/>
              <a:t> (</a:t>
            </a:r>
            <a:r>
              <a:rPr lang="en-GB" sz="2200" dirty="0" err="1"/>
              <a:t>fonologica</a:t>
            </a:r>
            <a:r>
              <a:rPr lang="en-GB" sz="22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7D0F9-FFD5-B49F-347C-D32E09C5DE67}"/>
              </a:ext>
            </a:extLst>
          </p:cNvPr>
          <p:cNvSpPr txBox="1"/>
          <p:nvPr/>
        </p:nvSpPr>
        <p:spPr>
          <a:xfrm>
            <a:off x="7177522" y="5205005"/>
            <a:ext cx="2674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err="1"/>
              <a:t>Velocità</a:t>
            </a:r>
            <a:r>
              <a:rPr lang="en-GB" sz="2200" dirty="0"/>
              <a:t> </a:t>
            </a:r>
            <a:r>
              <a:rPr lang="en-GB" sz="2200" dirty="0" err="1"/>
              <a:t>Elaborazione</a:t>
            </a:r>
            <a:r>
              <a:rPr lang="en-GB" sz="2200" dirty="0"/>
              <a:t> (</a:t>
            </a:r>
            <a:r>
              <a:rPr lang="en-GB" sz="2200" dirty="0" err="1"/>
              <a:t>visiva</a:t>
            </a:r>
            <a:r>
              <a:rPr lang="en-GB" sz="22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6B11E-5C42-95CB-E2F7-960EC4B5213B}"/>
              </a:ext>
            </a:extLst>
          </p:cNvPr>
          <p:cNvSpPr/>
          <p:nvPr/>
        </p:nvSpPr>
        <p:spPr>
          <a:xfrm>
            <a:off x="9632576" y="768778"/>
            <a:ext cx="188259" cy="1972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C0BE38-948F-E812-4280-F1BBA2EB6C5A}"/>
              </a:ext>
            </a:extLst>
          </p:cNvPr>
          <p:cNvCxnSpPr>
            <a:cxnSpLocks/>
          </p:cNvCxnSpPr>
          <p:nvPr/>
        </p:nvCxnSpPr>
        <p:spPr>
          <a:xfrm>
            <a:off x="9892555" y="865204"/>
            <a:ext cx="345141" cy="0"/>
          </a:xfrm>
          <a:prstGeom prst="line">
            <a:avLst/>
          </a:prstGeom>
          <a:ln w="38100">
            <a:solidFill>
              <a:srgbClr val="777777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7651420-CBAB-9D75-AE1B-5B2106C1419E}"/>
              </a:ext>
            </a:extLst>
          </p:cNvPr>
          <p:cNvSpPr/>
          <p:nvPr/>
        </p:nvSpPr>
        <p:spPr>
          <a:xfrm>
            <a:off x="9623611" y="2931460"/>
            <a:ext cx="206189" cy="1972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469B-DD44-A507-2EBE-F61035F1B375}"/>
              </a:ext>
            </a:extLst>
          </p:cNvPr>
          <p:cNvCxnSpPr>
            <a:cxnSpLocks/>
          </p:cNvCxnSpPr>
          <p:nvPr/>
        </p:nvCxnSpPr>
        <p:spPr>
          <a:xfrm>
            <a:off x="9852209" y="3030071"/>
            <a:ext cx="48409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A0D570C-5FF6-7139-A681-CA3E6531C07B}"/>
              </a:ext>
            </a:extLst>
          </p:cNvPr>
          <p:cNvSpPr/>
          <p:nvPr/>
        </p:nvSpPr>
        <p:spPr>
          <a:xfrm>
            <a:off x="9628094" y="1909489"/>
            <a:ext cx="197221" cy="197221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038E7-9195-51A1-269C-54CF9AAFD4AF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9825315" y="2008099"/>
            <a:ext cx="457204" cy="1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92035F-7A1F-2C3B-C9D4-9DE21EABC77F}"/>
              </a:ext>
            </a:extLst>
          </p:cNvPr>
          <p:cNvSpPr txBox="1"/>
          <p:nvPr/>
        </p:nvSpPr>
        <p:spPr>
          <a:xfrm>
            <a:off x="9956909" y="425545"/>
            <a:ext cx="181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sola </a:t>
            </a:r>
            <a:r>
              <a:rPr lang="en-GB" sz="2200" dirty="0" err="1"/>
              <a:t>diagnosi</a:t>
            </a:r>
            <a:r>
              <a:rPr lang="en-GB" sz="2200" dirty="0"/>
              <a:t> DSA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EE1F4-22C2-37FD-0B1F-A68E4207BA20}"/>
              </a:ext>
            </a:extLst>
          </p:cNvPr>
          <p:cNvSpPr txBox="1"/>
          <p:nvPr/>
        </p:nvSpPr>
        <p:spPr>
          <a:xfrm>
            <a:off x="9956909" y="1495225"/>
            <a:ext cx="1891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sola </a:t>
            </a:r>
            <a:r>
              <a:rPr lang="en-GB" sz="2200" dirty="0" err="1"/>
              <a:t>diagnosi</a:t>
            </a:r>
            <a:r>
              <a:rPr lang="en-GB" sz="2200" dirty="0"/>
              <a:t> ADHD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992AF9-7F81-489F-8017-23A4200D7277}"/>
              </a:ext>
            </a:extLst>
          </p:cNvPr>
          <p:cNvSpPr txBox="1"/>
          <p:nvPr/>
        </p:nvSpPr>
        <p:spPr>
          <a:xfrm>
            <a:off x="9758247" y="2555940"/>
            <a:ext cx="2208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doppia</a:t>
            </a:r>
          </a:p>
          <a:p>
            <a:pPr algn="ctr"/>
            <a:r>
              <a:rPr lang="en-GB" sz="2200" dirty="0" err="1"/>
              <a:t>diagnosi</a:t>
            </a:r>
            <a:r>
              <a:rPr lang="en-GB" sz="2200" dirty="0"/>
              <a:t> </a:t>
            </a:r>
          </a:p>
          <a:p>
            <a:pPr algn="ctr"/>
            <a:r>
              <a:rPr lang="en-GB" sz="2200" dirty="0"/>
              <a:t>DSA + ADHD</a:t>
            </a:r>
          </a:p>
        </p:txBody>
      </p:sp>
    </p:spTree>
    <p:extLst>
      <p:ext uri="{BB962C8B-B14F-4D97-AF65-F5344CB8AC3E}">
        <p14:creationId xmlns:p14="http://schemas.microsoft.com/office/powerpoint/2010/main" val="338533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A946A-986D-3079-C670-6B7163AF8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" r="16030" b="11806"/>
          <a:stretch/>
        </p:blipFill>
        <p:spPr>
          <a:xfrm>
            <a:off x="910235" y="1"/>
            <a:ext cx="8559042" cy="5378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130CA-0071-24B5-CBFC-810FA475AB41}"/>
              </a:ext>
            </a:extLst>
          </p:cNvPr>
          <p:cNvSpPr txBox="1"/>
          <p:nvPr/>
        </p:nvSpPr>
        <p:spPr>
          <a:xfrm rot="16200000">
            <a:off x="-1445227" y="2051856"/>
            <a:ext cx="3971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/>
              <a:t>Punteggio</a:t>
            </a:r>
            <a:r>
              <a:rPr lang="en-GB" sz="2800" dirty="0"/>
              <a:t> </a:t>
            </a:r>
            <a:r>
              <a:rPr lang="en-GB" sz="2800" dirty="0" err="1"/>
              <a:t>ponderato</a:t>
            </a:r>
            <a:r>
              <a:rPr lang="en-GB" sz="2800" dirty="0"/>
              <a:t> medio subtest Wechsler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F3847-3EB4-CE3B-F696-4DB5A220D9AD}"/>
              </a:ext>
            </a:extLst>
          </p:cNvPr>
          <p:cNvSpPr txBox="1"/>
          <p:nvPr/>
        </p:nvSpPr>
        <p:spPr>
          <a:xfrm>
            <a:off x="1263370" y="5414911"/>
            <a:ext cx="1049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6B11E-5C42-95CB-E2F7-960EC4B5213B}"/>
              </a:ext>
            </a:extLst>
          </p:cNvPr>
          <p:cNvSpPr/>
          <p:nvPr/>
        </p:nvSpPr>
        <p:spPr>
          <a:xfrm>
            <a:off x="9632576" y="768778"/>
            <a:ext cx="188259" cy="197224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C0BE38-948F-E812-4280-F1BBA2EB6C5A}"/>
              </a:ext>
            </a:extLst>
          </p:cNvPr>
          <p:cNvCxnSpPr>
            <a:cxnSpLocks/>
          </p:cNvCxnSpPr>
          <p:nvPr/>
        </p:nvCxnSpPr>
        <p:spPr>
          <a:xfrm>
            <a:off x="9892555" y="865204"/>
            <a:ext cx="345141" cy="0"/>
          </a:xfrm>
          <a:prstGeom prst="line">
            <a:avLst/>
          </a:prstGeom>
          <a:ln w="38100">
            <a:solidFill>
              <a:srgbClr val="777777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7651420-CBAB-9D75-AE1B-5B2106C1419E}"/>
              </a:ext>
            </a:extLst>
          </p:cNvPr>
          <p:cNvSpPr/>
          <p:nvPr/>
        </p:nvSpPr>
        <p:spPr>
          <a:xfrm>
            <a:off x="9623611" y="2931460"/>
            <a:ext cx="206189" cy="19722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469B-DD44-A507-2EBE-F61035F1B375}"/>
              </a:ext>
            </a:extLst>
          </p:cNvPr>
          <p:cNvCxnSpPr>
            <a:cxnSpLocks/>
          </p:cNvCxnSpPr>
          <p:nvPr/>
        </p:nvCxnSpPr>
        <p:spPr>
          <a:xfrm>
            <a:off x="9852209" y="3030071"/>
            <a:ext cx="48409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A0D570C-5FF6-7139-A681-CA3E6531C07B}"/>
              </a:ext>
            </a:extLst>
          </p:cNvPr>
          <p:cNvSpPr/>
          <p:nvPr/>
        </p:nvSpPr>
        <p:spPr>
          <a:xfrm>
            <a:off x="9628094" y="1909489"/>
            <a:ext cx="197221" cy="197221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2038E7-9195-51A1-269C-54CF9AAFD4AF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9825315" y="2008099"/>
            <a:ext cx="457204" cy="1"/>
          </a:xfrm>
          <a:prstGeom prst="line">
            <a:avLst/>
          </a:prstGeom>
          <a:ln w="38100">
            <a:solidFill>
              <a:srgbClr val="0000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92035F-7A1F-2C3B-C9D4-9DE21EABC77F}"/>
              </a:ext>
            </a:extLst>
          </p:cNvPr>
          <p:cNvSpPr txBox="1"/>
          <p:nvPr/>
        </p:nvSpPr>
        <p:spPr>
          <a:xfrm>
            <a:off x="9956909" y="425545"/>
            <a:ext cx="1810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sola </a:t>
            </a:r>
            <a:r>
              <a:rPr lang="en-GB" sz="2200" dirty="0" err="1"/>
              <a:t>diagnosi</a:t>
            </a:r>
            <a:r>
              <a:rPr lang="en-GB" sz="2200" dirty="0"/>
              <a:t> DSA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EE1F4-22C2-37FD-0B1F-A68E4207BA20}"/>
              </a:ext>
            </a:extLst>
          </p:cNvPr>
          <p:cNvSpPr txBox="1"/>
          <p:nvPr/>
        </p:nvSpPr>
        <p:spPr>
          <a:xfrm>
            <a:off x="9956909" y="1495225"/>
            <a:ext cx="1891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sola </a:t>
            </a:r>
            <a:r>
              <a:rPr lang="en-GB" sz="2200" dirty="0" err="1"/>
              <a:t>diagnosi</a:t>
            </a:r>
            <a:r>
              <a:rPr lang="en-GB" sz="2200" dirty="0"/>
              <a:t> ADHD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992AF9-7F81-489F-8017-23A4200D7277}"/>
              </a:ext>
            </a:extLst>
          </p:cNvPr>
          <p:cNvSpPr txBox="1"/>
          <p:nvPr/>
        </p:nvSpPr>
        <p:spPr>
          <a:xfrm>
            <a:off x="9758247" y="2555940"/>
            <a:ext cx="2208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doppia</a:t>
            </a:r>
          </a:p>
          <a:p>
            <a:pPr algn="ctr"/>
            <a:r>
              <a:rPr lang="en-GB" sz="2200" dirty="0" err="1"/>
              <a:t>diagnosi</a:t>
            </a:r>
            <a:r>
              <a:rPr lang="en-GB" sz="2200" dirty="0"/>
              <a:t> </a:t>
            </a:r>
          </a:p>
          <a:p>
            <a:pPr algn="ctr"/>
            <a:r>
              <a:rPr lang="en-GB" sz="2200" dirty="0"/>
              <a:t>DSA + ADHD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91D4E-F0EC-C28E-C91F-29FCC76589CC}"/>
              </a:ext>
            </a:extLst>
          </p:cNvPr>
          <p:cNvSpPr txBox="1"/>
          <p:nvPr/>
        </p:nvSpPr>
        <p:spPr>
          <a:xfrm>
            <a:off x="2016908" y="5414911"/>
            <a:ext cx="1049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VC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9FA58-9850-4743-DE78-D626D752E678}"/>
              </a:ext>
            </a:extLst>
          </p:cNvPr>
          <p:cNvSpPr txBox="1"/>
          <p:nvPr/>
        </p:nvSpPr>
        <p:spPr>
          <a:xfrm>
            <a:off x="2841661" y="5414911"/>
            <a:ext cx="1049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A9C7D-4E51-4CA4-77F9-987942CF0BF4}"/>
              </a:ext>
            </a:extLst>
          </p:cNvPr>
          <p:cNvSpPr txBox="1"/>
          <p:nvPr/>
        </p:nvSpPr>
        <p:spPr>
          <a:xfrm>
            <a:off x="3635681" y="5414911"/>
            <a:ext cx="1049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DC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51D90-C38C-621A-5C2D-8A98CD7264AC}"/>
              </a:ext>
            </a:extLst>
          </p:cNvPr>
          <p:cNvSpPr txBox="1"/>
          <p:nvPr/>
        </p:nvSpPr>
        <p:spPr>
          <a:xfrm>
            <a:off x="4375127" y="5409443"/>
            <a:ext cx="1049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CI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7B229-D3FF-490B-761E-824DE7BC8995}"/>
              </a:ext>
            </a:extLst>
          </p:cNvPr>
          <p:cNvSpPr txBox="1"/>
          <p:nvPr/>
        </p:nvSpPr>
        <p:spPr>
          <a:xfrm>
            <a:off x="5225926" y="5409443"/>
            <a:ext cx="1049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B9CB70-603A-D770-BE1B-93B317C46ECB}"/>
              </a:ext>
            </a:extLst>
          </p:cNvPr>
          <p:cNvSpPr txBox="1"/>
          <p:nvPr/>
        </p:nvSpPr>
        <p:spPr>
          <a:xfrm>
            <a:off x="6068691" y="5409443"/>
            <a:ext cx="1049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MC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0F564-6BAD-6248-36DD-929E7F068BA8}"/>
              </a:ext>
            </a:extLst>
          </p:cNvPr>
          <p:cNvSpPr txBox="1"/>
          <p:nvPr/>
        </p:nvSpPr>
        <p:spPr>
          <a:xfrm>
            <a:off x="6848619" y="5409443"/>
            <a:ext cx="1049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LN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BA52B-720A-321B-8E6C-6C2729DAD3DB}"/>
              </a:ext>
            </a:extLst>
          </p:cNvPr>
          <p:cNvSpPr txBox="1"/>
          <p:nvPr/>
        </p:nvSpPr>
        <p:spPr>
          <a:xfrm>
            <a:off x="7642309" y="5409443"/>
            <a:ext cx="1049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CR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FD4BEC-8214-1D9D-86DB-0537986A76CE}"/>
              </a:ext>
            </a:extLst>
          </p:cNvPr>
          <p:cNvSpPr txBox="1"/>
          <p:nvPr/>
        </p:nvSpPr>
        <p:spPr>
          <a:xfrm>
            <a:off x="8413691" y="5409443"/>
            <a:ext cx="1049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RS</a:t>
            </a:r>
          </a:p>
        </p:txBody>
      </p:sp>
    </p:spTree>
    <p:extLst>
      <p:ext uri="{BB962C8B-B14F-4D97-AF65-F5344CB8AC3E}">
        <p14:creationId xmlns:p14="http://schemas.microsoft.com/office/powerpoint/2010/main" val="313775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Toffalini</dc:creator>
  <cp:lastModifiedBy>Enrico Toffalini</cp:lastModifiedBy>
  <cp:revision>13</cp:revision>
  <dcterms:created xsi:type="dcterms:W3CDTF">2025-09-12T14:17:25Z</dcterms:created>
  <dcterms:modified xsi:type="dcterms:W3CDTF">2025-09-13T08:28:57Z</dcterms:modified>
</cp:coreProperties>
</file>