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9C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DA42F6-32AA-D243-B315-C41DD94FB2BB}" v="4" dt="2021-05-06T12:47:27.8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57"/>
    <p:restoredTop sz="95574"/>
  </p:normalViewPr>
  <p:slideViewPr>
    <p:cSldViewPr snapToGrid="0" snapToObjects="1">
      <p:cViewPr varScale="1">
        <p:scale>
          <a:sx n="152" d="100"/>
          <a:sy n="152" d="100"/>
        </p:scale>
        <p:origin x="21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elleri Enrico" userId="024ed94a-5a78-4e35-b9a0-20d7f458abcb" providerId="ADAL" clId="{59DA42F6-32AA-D243-B315-C41DD94FB2BB}"/>
    <pc:docChg chg="undo custSel delSld modSld">
      <pc:chgData name="Tomelleri Enrico" userId="024ed94a-5a78-4e35-b9a0-20d7f458abcb" providerId="ADAL" clId="{59DA42F6-32AA-D243-B315-C41DD94FB2BB}" dt="2021-05-06T12:47:30.091" v="7" actId="2696"/>
      <pc:docMkLst>
        <pc:docMk/>
      </pc:docMkLst>
      <pc:sldChg chg="addSp modSp mod">
        <pc:chgData name="Tomelleri Enrico" userId="024ed94a-5a78-4e35-b9a0-20d7f458abcb" providerId="ADAL" clId="{59DA42F6-32AA-D243-B315-C41DD94FB2BB}" dt="2021-05-06T12:47:27.856" v="6" actId="1076"/>
        <pc:sldMkLst>
          <pc:docMk/>
          <pc:sldMk cId="1481544101" sldId="256"/>
        </pc:sldMkLst>
        <pc:spChg chg="mod">
          <ac:chgData name="Tomelleri Enrico" userId="024ed94a-5a78-4e35-b9a0-20d7f458abcb" providerId="ADAL" clId="{59DA42F6-32AA-D243-B315-C41DD94FB2BB}" dt="2021-05-06T12:47:19.486" v="4" actId="1076"/>
          <ac:spMkLst>
            <pc:docMk/>
            <pc:sldMk cId="1481544101" sldId="256"/>
            <ac:spMk id="4" creationId="{9D824FD6-39FD-9247-9097-9BA0C41397C1}"/>
          </ac:spMkLst>
        </pc:spChg>
        <pc:grpChg chg="mod">
          <ac:chgData name="Tomelleri Enrico" userId="024ed94a-5a78-4e35-b9a0-20d7f458abcb" providerId="ADAL" clId="{59DA42F6-32AA-D243-B315-C41DD94FB2BB}" dt="2021-05-06T12:47:26.030" v="5" actId="1076"/>
          <ac:grpSpMkLst>
            <pc:docMk/>
            <pc:sldMk cId="1481544101" sldId="256"/>
            <ac:grpSpMk id="2" creationId="{7C1509FF-C182-424D-895C-47459F6E62CA}"/>
          </ac:grpSpMkLst>
        </pc:grpChg>
        <pc:picChg chg="add mod">
          <ac:chgData name="Tomelleri Enrico" userId="024ed94a-5a78-4e35-b9a0-20d7f458abcb" providerId="ADAL" clId="{59DA42F6-32AA-D243-B315-C41DD94FB2BB}" dt="2021-05-06T12:47:27.856" v="6" actId="1076"/>
          <ac:picMkLst>
            <pc:docMk/>
            <pc:sldMk cId="1481544101" sldId="256"/>
            <ac:picMk id="10" creationId="{66C042D5-F29D-0A47-85FC-FC580F813D32}"/>
          </ac:picMkLst>
        </pc:picChg>
      </pc:sldChg>
      <pc:sldChg chg="delSp del">
        <pc:chgData name="Tomelleri Enrico" userId="024ed94a-5a78-4e35-b9a0-20d7f458abcb" providerId="ADAL" clId="{59DA42F6-32AA-D243-B315-C41DD94FB2BB}" dt="2021-05-06T12:47:30.091" v="7" actId="2696"/>
        <pc:sldMkLst>
          <pc:docMk/>
          <pc:sldMk cId="2330026055" sldId="257"/>
        </pc:sldMkLst>
        <pc:picChg chg="del">
          <ac:chgData name="Tomelleri Enrico" userId="024ed94a-5a78-4e35-b9a0-20d7f458abcb" providerId="ADAL" clId="{59DA42F6-32AA-D243-B315-C41DD94FB2BB}" dt="2021-05-06T12:47:07.827" v="0" actId="21"/>
          <ac:picMkLst>
            <pc:docMk/>
            <pc:sldMk cId="2330026055" sldId="257"/>
            <ac:picMk id="4" creationId="{F9835C51-FE22-F841-B8F4-DC6EA10BB51E}"/>
          </ac:picMkLst>
        </pc:picChg>
      </pc:sldChg>
    </pc:docChg>
  </pc:docChgLst>
  <pc:docChgLst>
    <pc:chgData name="Tomelleri Enrico" userId="024ed94a-5a78-4e35-b9a0-20d7f458abcb" providerId="ADAL" clId="{F666AC40-180D-4340-BE09-E5BE10AE23D3}"/>
    <pc:docChg chg="modSld">
      <pc:chgData name="Tomelleri Enrico" userId="024ed94a-5a78-4e35-b9a0-20d7f458abcb" providerId="ADAL" clId="{F666AC40-180D-4340-BE09-E5BE10AE23D3}" dt="2021-04-15T17:46:23.127" v="0" actId="164"/>
      <pc:docMkLst>
        <pc:docMk/>
      </pc:docMkLst>
      <pc:sldChg chg="addSp mod">
        <pc:chgData name="Tomelleri Enrico" userId="024ed94a-5a78-4e35-b9a0-20d7f458abcb" providerId="ADAL" clId="{F666AC40-180D-4340-BE09-E5BE10AE23D3}" dt="2021-04-15T17:46:23.127" v="0" actId="164"/>
        <pc:sldMkLst>
          <pc:docMk/>
          <pc:sldMk cId="1481544101" sldId="256"/>
        </pc:sldMkLst>
        <pc:grpChg chg="add">
          <ac:chgData name="Tomelleri Enrico" userId="024ed94a-5a78-4e35-b9a0-20d7f458abcb" providerId="ADAL" clId="{F666AC40-180D-4340-BE09-E5BE10AE23D3}" dt="2021-04-15T17:46:23.127" v="0" actId="164"/>
          <ac:grpSpMkLst>
            <pc:docMk/>
            <pc:sldMk cId="1481544101" sldId="256"/>
            <ac:grpSpMk id="2" creationId="{7C1509FF-C182-424D-895C-47459F6E62CA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10C69D-9685-5248-A822-94A1A37D2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FB5D56-0716-8040-98A3-2462E0055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5350BF-4F5D-D74E-8068-D78721D84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3A9-7B10-2940-9085-F6AE4A843D66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FBB8C9-4254-9848-82AA-B87A506A4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2073B9-91E2-D04F-BCA6-F90D629A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313-FE03-7640-B5ED-5196455205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78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F3BC4C-394C-9A41-B7FB-D71DA325C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C6F02C-84D2-0F4D-BD3E-D48E5F372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64C799-80DA-2841-89D8-D03B138BE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3A9-7B10-2940-9085-F6AE4A843D66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397E5D-929F-AF49-9AD7-42394B8E9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33313A-09DE-3A48-A23F-7A359BBB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313-FE03-7640-B5ED-5196455205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35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8AD789-B791-B34C-94D1-CEA18037C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B82DE6D-C28C-D140-8C18-6F128D452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9A44D7-7CD8-5242-8A3B-931ABBBB5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3A9-7B10-2940-9085-F6AE4A843D66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996685-D68A-A04C-A292-224504FD0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1E9805-E92A-5541-A3E3-6B7C5B91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313-FE03-7640-B5ED-5196455205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12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BEAED8-2EF3-4644-81FA-D22D67B5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DCC970-8653-C448-A442-E6F5782ED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0146C6-23DD-7648-AC4F-4AE46A126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3A9-7B10-2940-9085-F6AE4A843D66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BAE5FB-ADD3-CB49-85A0-924B6B0B4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AF5440-DD6D-5448-AC01-6D9DDE13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313-FE03-7640-B5ED-5196455205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87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94B09C-DEE0-E342-9FE6-C9DF670AD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B44BA3-F6BA-E74D-9BEB-FB49ECE13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E03352-62C0-4F41-8839-BB8D22FBE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3A9-7B10-2940-9085-F6AE4A843D66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444A7D-717C-1244-B7C4-8A6BAD67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893BA6-D9B6-324E-AE87-86627B8E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313-FE03-7640-B5ED-5196455205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61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C1273D-2830-864E-985A-ECEA0A08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7C1ED3-4031-9F4A-890E-765874771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7C605E-6679-B84C-9B32-302A2AC08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779BD02-907A-3243-9E6B-13488DDC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3A9-7B10-2940-9085-F6AE4A843D66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B37C0D-2755-B846-9983-D68013CDF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4A5A8A-325B-AC42-8245-1B756D0C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313-FE03-7640-B5ED-5196455205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61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5CD3B3-201E-0D47-B225-BD0A6260D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95F0AF-6340-AB42-AF10-E532E1FFC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577410-AF13-3E42-B17C-0E4BA8057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45DEFCD-18CE-7D4F-A732-AB353EEA2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EF8CC71-B65A-354B-A095-60F08D184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60F79A5-4A83-2747-A338-0B513E73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3A9-7B10-2940-9085-F6AE4A843D66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4A191B1-60D7-5E4A-8F2F-24FCD6384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255CC52-2D74-AD4A-AACB-0A40A2A68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313-FE03-7640-B5ED-5196455205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721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8AC60-0B6C-974C-B61A-A960DF984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FCF65A9-E9C5-9A4A-AF5B-FDD37FA09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3A9-7B10-2940-9085-F6AE4A843D66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B66C22-A2B4-7946-A12C-F01933472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84EE28-6C87-0244-98EC-BDAD37621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313-FE03-7640-B5ED-5196455205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59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F49501D-F1CD-B54A-9273-A3DF1B214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3A9-7B10-2940-9085-F6AE4A843D66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5455BE0-C504-E64F-AB1C-A48C19698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1247DD-064C-CC42-B6A7-0FB9F2B2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313-FE03-7640-B5ED-5196455205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606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A12189-2FB6-794D-87F3-7B8094E63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6FDB62-97A0-9646-9592-06A8B3070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1C38F3-4A45-3148-8353-063FBC8F9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2EDBBB-1D93-AB46-9A65-89016676F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3A9-7B10-2940-9085-F6AE4A843D66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224DD6-F0E8-484C-8810-F6FD9FBC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F7BEFA-EE18-D04B-A1EC-DC537D52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313-FE03-7640-B5ED-5196455205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73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99ACB-BE29-9743-B18C-57D7D3F49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9B1C55B-FBB6-CF44-9DD3-9D65576B10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431768-473B-8F44-A872-786D998A1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E0245-801D-C64C-A18E-F07A09EFC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3A9-7B10-2940-9085-F6AE4A843D66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B06F50-EE81-014D-97BE-0ED3426E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784022-E081-4842-8088-4F7064836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313-FE03-7640-B5ED-5196455205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99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EF8187-5E44-774C-83BD-E1FAE35E7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BCB991-784C-6D49-A81E-A479118F9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D2EB0D-5E9F-2847-ADA1-30A3C0389B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303A9-7B10-2940-9085-F6AE4A843D66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B2B947-9179-A64F-9B08-B31CC004C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446F7D-6C37-B64D-B4D5-D6943D2A8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49313-FE03-7640-B5ED-5196455205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04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C1509FF-C182-424D-895C-47459F6E62CA}"/>
              </a:ext>
            </a:extLst>
          </p:cNvPr>
          <p:cNvGrpSpPr/>
          <p:nvPr/>
        </p:nvGrpSpPr>
        <p:grpSpPr>
          <a:xfrm>
            <a:off x="1474175" y="1929303"/>
            <a:ext cx="3014133" cy="3285066"/>
            <a:chOff x="2640245" y="1518243"/>
            <a:chExt cx="3014133" cy="3285066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ABB3549E-B358-7B46-BE31-B43EDA106F99}"/>
                </a:ext>
              </a:extLst>
            </p:cNvPr>
            <p:cNvGrpSpPr/>
            <p:nvPr/>
          </p:nvGrpSpPr>
          <p:grpSpPr>
            <a:xfrm>
              <a:off x="2640245" y="1518243"/>
              <a:ext cx="3014133" cy="3285066"/>
              <a:chOff x="4639733" y="1134534"/>
              <a:chExt cx="3014133" cy="3285066"/>
            </a:xfrm>
          </p:grpSpPr>
          <p:sp>
            <p:nvSpPr>
              <p:cNvPr id="4" name="Sechseck 3">
                <a:extLst>
                  <a:ext uri="{FF2B5EF4-FFF2-40B4-BE49-F238E27FC236}">
                    <a16:creationId xmlns:a16="http://schemas.microsoft.com/office/drawing/2014/main" id="{9D824FD6-39FD-9247-9097-9BA0C41397C1}"/>
                  </a:ext>
                </a:extLst>
              </p:cNvPr>
              <p:cNvSpPr/>
              <p:nvPr/>
            </p:nvSpPr>
            <p:spPr>
              <a:xfrm rot="16200000">
                <a:off x="4504267" y="1270000"/>
                <a:ext cx="3285066" cy="3014133"/>
              </a:xfrm>
              <a:prstGeom prst="hexagon">
                <a:avLst/>
              </a:prstGeom>
              <a:solidFill>
                <a:schemeClr val="tx1"/>
              </a:solidFill>
              <a:ln w="76200">
                <a:solidFill>
                  <a:srgbClr val="2C9C8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pic>
            <p:nvPicPr>
              <p:cNvPr id="6" name="Grafik 5" descr="Ein Bild, das Text enthält.&#10;&#10;Automatisch generierte Beschreibung">
                <a:extLst>
                  <a:ext uri="{FF2B5EF4-FFF2-40B4-BE49-F238E27FC236}">
                    <a16:creationId xmlns:a16="http://schemas.microsoft.com/office/drawing/2014/main" id="{E3ACEC2D-A3C9-2645-A652-3FDB5F6689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7002" t="48473" r="72761" b="10437"/>
              <a:stretch/>
            </p:blipFill>
            <p:spPr>
              <a:xfrm>
                <a:off x="5384132" y="1602232"/>
                <a:ext cx="1568287" cy="1722120"/>
              </a:xfrm>
              <a:prstGeom prst="rect">
                <a:avLst/>
              </a:prstGeom>
            </p:spPr>
          </p:pic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E2060DF6-C621-6E49-9485-184448250236}"/>
                  </a:ext>
                </a:extLst>
              </p:cNvPr>
              <p:cNvSpPr txBox="1"/>
              <p:nvPr/>
            </p:nvSpPr>
            <p:spPr>
              <a:xfrm>
                <a:off x="5196840" y="3244883"/>
                <a:ext cx="201777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800" noProof="1">
                    <a:solidFill>
                      <a:srgbClr val="2C9C8D"/>
                    </a:solidFill>
                    <a:latin typeface="Hadassah Friedlaender" panose="020F0502020204030204" pitchFamily="34" charset="0"/>
                    <a:cs typeface="Hadassah Friedlaender" panose="020F0502020204030204" pitchFamily="34" charset="0"/>
                  </a:rPr>
                  <a:t>ttalkR</a:t>
                </a:r>
                <a:endParaRPr lang="en-GB" sz="2400" noProof="1">
                  <a:solidFill>
                    <a:srgbClr val="2C9C8D"/>
                  </a:solidFill>
                  <a:latin typeface="Hadassah Friedlaender" panose="020F0502020204030204" pitchFamily="34" charset="0"/>
                  <a:cs typeface="Hadassah Friedlaender" panose="020F0502020204030204" pitchFamily="34" charset="0"/>
                </a:endParaRPr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68C5CD-F27A-A64E-A578-7497F496A590}"/>
                </a:ext>
              </a:extLst>
            </p:cNvPr>
            <p:cNvSpPr/>
            <p:nvPr/>
          </p:nvSpPr>
          <p:spPr>
            <a:xfrm>
              <a:off x="3359189" y="2094931"/>
              <a:ext cx="1519886" cy="1533661"/>
            </a:xfrm>
            <a:prstGeom prst="ellipse">
              <a:avLst/>
            </a:prstGeom>
            <a:noFill/>
            <a:ln w="76200">
              <a:solidFill>
                <a:srgbClr val="2C9C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" name="Picture 2" descr="The Comprehensive R Archive Network">
            <a:extLst>
              <a:ext uri="{FF2B5EF4-FFF2-40B4-BE49-F238E27FC236}">
                <a16:creationId xmlns:a16="http://schemas.microsoft.com/office/drawing/2014/main" id="{66C042D5-F29D-0A47-85FC-FC580F813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367" y="2135833"/>
            <a:ext cx="3304032" cy="287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544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Hadassah Friedlaender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Tomelleri Enrico</dc:creator>
  <cp:lastModifiedBy>Tomelleri Enrico</cp:lastModifiedBy>
  <cp:revision>1</cp:revision>
  <dcterms:created xsi:type="dcterms:W3CDTF">2021-03-16T09:46:19Z</dcterms:created>
  <dcterms:modified xsi:type="dcterms:W3CDTF">2021-05-06T12:47:32Z</dcterms:modified>
</cp:coreProperties>
</file>