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F97C4-95CD-BA4F-9D13-AB04B77363C3}" v="15" dt="2021-03-16T10:02:49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3"/>
    <p:restoredTop sz="95574"/>
  </p:normalViewPr>
  <p:slideViewPr>
    <p:cSldViewPr snapToGrid="0" snapToObjects="1">
      <p:cViewPr varScale="1">
        <p:scale>
          <a:sx n="187" d="100"/>
          <a:sy n="187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0C69D-9685-5248-A822-94A1A37D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B5D56-0716-8040-98A3-2462E005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350BF-4F5D-D74E-8068-D78721D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BB8C9-4254-9848-82AA-B87A506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073B9-91E2-D04F-BCA6-F90D629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3BC4C-394C-9A41-B7FB-D71DA325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6F02C-84D2-0F4D-BD3E-D48E5F37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4C799-80DA-2841-89D8-D03B138B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97E5D-929F-AF49-9AD7-42394B8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3313A-09DE-3A48-A23F-7A359BBB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8AD789-B791-B34C-94D1-CEA18037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82DE6D-C28C-D140-8C18-6F128D45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A44D7-7CD8-5242-8A3B-931ABBBB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6685-D68A-A04C-A292-224504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E9805-E92A-5541-A3E3-6B7C5B9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EAED8-2EF3-4644-81FA-D22D67B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CC970-8653-C448-A442-E6F5782E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146C6-23DD-7648-AC4F-4AE46A1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AE5FB-ADD3-CB49-85A0-924B6B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F5440-DD6D-5448-AC01-6D9DDE13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B09C-DEE0-E342-9FE6-C9DF670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44BA3-F6BA-E74D-9BEB-FB49ECE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3352-62C0-4F41-8839-BB8D22FB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44A7D-717C-1244-B7C4-8A6BAD67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93BA6-D9B6-324E-AE87-86627B8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1273D-2830-864E-985A-ECEA0A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C1ED3-4031-9F4A-890E-76587477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C605E-6679-B84C-9B32-302A2AC0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9BD02-907A-3243-9E6B-13488DD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37C0D-2755-B846-9983-D68013CD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A5A8A-325B-AC42-8245-1B756D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D3B3-201E-0D47-B225-BD0A626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5F0AF-6340-AB42-AF10-E532E1FF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577410-AF13-3E42-B17C-0E4BA80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5DEFCD-18CE-7D4F-A732-AB353EEA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F8CC71-B65A-354B-A095-60F08D18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F79A5-4A83-2747-A338-0B513E7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91B1-60D7-5E4A-8F2F-24FCD638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5CC52-2D74-AD4A-AACB-0A40A2A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AC60-0B6C-974C-B61A-A960DF98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F65A9-E9C5-9A4A-AF5B-FDD37FA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66C22-A2B4-7946-A12C-F0193347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4EE28-6C87-0244-98EC-BDAD37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49501D-F1CD-B54A-9273-A3DF1B2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55BE0-C504-E64F-AB1C-A48C1969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247DD-064C-CC42-B6A7-0FB9F2B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189-2FB6-794D-87F3-7B8094E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FDB62-97A0-9646-9592-06A8B30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C38F3-4A45-3148-8353-063FBC8F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EDBBB-1D93-AB46-9A65-8901667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224DD6-F0E8-484C-8810-F6FD9FB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7BEFA-EE18-D04B-A1EC-DC537D52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9ACB-BE29-9743-B18C-57D7D3F4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1C55B-FBB6-CF44-9DD3-9D65576B1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31768-473B-8F44-A872-786D998A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E0245-801D-C64C-A18E-F07A09E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06F50-EE81-014D-97BE-0ED3426E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84022-E081-4842-8088-4F70648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EF8187-5E44-774C-83BD-E1FAE35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CB991-784C-6D49-A81E-A479118F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EB0D-5E9F-2847-ADA1-30A3C038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3A9-7B10-2940-9085-F6AE4A843D66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2B947-9179-A64F-9B08-B31CC00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46F7D-6C37-B64D-B4D5-D6943D2A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BB3549E-B358-7B46-BE31-B43EDA106F99}"/>
              </a:ext>
            </a:extLst>
          </p:cNvPr>
          <p:cNvGrpSpPr/>
          <p:nvPr/>
        </p:nvGrpSpPr>
        <p:grpSpPr>
          <a:xfrm>
            <a:off x="2640245" y="1518243"/>
            <a:ext cx="3014133" cy="3285066"/>
            <a:chOff x="4639733" y="1134534"/>
            <a:chExt cx="3014133" cy="3285066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9D824FD6-39FD-9247-9097-9BA0C41397C1}"/>
                </a:ext>
              </a:extLst>
            </p:cNvPr>
            <p:cNvSpPr/>
            <p:nvPr/>
          </p:nvSpPr>
          <p:spPr>
            <a:xfrm rot="16200000">
              <a:off x="4504267" y="1270000"/>
              <a:ext cx="3285066" cy="3014133"/>
            </a:xfrm>
            <a:prstGeom prst="hexagon">
              <a:avLst/>
            </a:prstGeom>
            <a:solidFill>
              <a:schemeClr val="tx1"/>
            </a:solidFill>
            <a:ln w="76200">
              <a:solidFill>
                <a:srgbClr val="2C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3ACEC2D-A3C9-2645-A652-3FDB5F668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02" t="48473" r="72761" b="10437"/>
            <a:stretch/>
          </p:blipFill>
          <p:spPr>
            <a:xfrm>
              <a:off x="5384132" y="1602232"/>
              <a:ext cx="1568287" cy="172212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2060DF6-C621-6E49-9485-184448250236}"/>
                </a:ext>
              </a:extLst>
            </p:cNvPr>
            <p:cNvSpPr txBox="1"/>
            <p:nvPr/>
          </p:nvSpPr>
          <p:spPr>
            <a:xfrm>
              <a:off x="5196840" y="3244883"/>
              <a:ext cx="2017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noProof="1">
                  <a:solidFill>
                    <a:srgbClr val="2C9C8D"/>
                  </a:solidFill>
                  <a:latin typeface="Hadassah Friedlaender" panose="020F0502020204030204" pitchFamily="34" charset="0"/>
                  <a:cs typeface="Hadassah Friedlaender" panose="020F0502020204030204" pitchFamily="34" charset="0"/>
                </a:rPr>
                <a:t>ttalkR</a:t>
              </a:r>
              <a:endParaRPr lang="en-GB" sz="2400" noProof="1">
                <a:solidFill>
                  <a:srgbClr val="2C9C8D"/>
                </a:solidFill>
                <a:latin typeface="Hadassah Friedlaender" panose="020F0502020204030204" pitchFamily="34" charset="0"/>
                <a:cs typeface="Hadassah Friedlaender" panose="020F0502020204030204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268C5CD-F27A-A64E-A578-7497F496A590}"/>
              </a:ext>
            </a:extLst>
          </p:cNvPr>
          <p:cNvSpPr/>
          <p:nvPr/>
        </p:nvSpPr>
        <p:spPr>
          <a:xfrm>
            <a:off x="3359189" y="2094931"/>
            <a:ext cx="1519886" cy="1533661"/>
          </a:xfrm>
          <a:prstGeom prst="ellipse">
            <a:avLst/>
          </a:prstGeom>
          <a:noFill/>
          <a:ln w="76200">
            <a:solidFill>
              <a:srgbClr val="2C9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4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Comprehensive R Archive Network">
            <a:extLst>
              <a:ext uri="{FF2B5EF4-FFF2-40B4-BE49-F238E27FC236}">
                <a16:creationId xmlns:a16="http://schemas.microsoft.com/office/drawing/2014/main" id="{F9835C51-FE22-F841-B8F4-DC6EA10B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3456"/>
            <a:ext cx="3304032" cy="28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2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Hadassah Friedlaender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Tomelleri Enrico</dc:creator>
  <cp:lastModifiedBy>Tomelleri Enrico</cp:lastModifiedBy>
  <cp:revision>1</cp:revision>
  <dcterms:created xsi:type="dcterms:W3CDTF">2021-03-16T09:46:19Z</dcterms:created>
  <dcterms:modified xsi:type="dcterms:W3CDTF">2021-03-16T10:05:03Z</dcterms:modified>
</cp:coreProperties>
</file>