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C08D0-0882-8ADE-BE1C-CE3216215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3263CB-F265-C55C-099A-8D721C7F3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C333A-412B-8B93-FB08-47FC8AFC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5E8A78-A726-8B0E-6AA9-A0863F04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BF451-A27F-4A1D-C5DD-308F1381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1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86B25-D9B0-4B9D-20BF-7F4A4DDE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42FA5-BA1D-17CE-BB6A-0EB343D8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FA4ED-4A00-623C-96E7-A37965E1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E8EC7-234F-0B2D-DFF3-6F920D19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05CB8-5A82-AC76-8405-1B56EA03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8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284B6F-90F3-24DF-1CE8-6A55D09F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C4FBDF-06E3-32DB-EA5E-2C029C6A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BD3D7-0718-275E-FF70-12742A63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2BB0C-AF23-D8E5-F106-61D5E523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5B16E-92BD-D203-2747-3176BB6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37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3DC91-5D9B-53FA-42B3-FAB049C0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0C5D7-A269-2FC0-B9FF-CDEF05D8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359F6-0832-EEDB-83D8-6968E897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49C1D-670A-D09B-62D6-5C597648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10EAA-BB0B-C9D9-A4CA-A8A5F79C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9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4E7C-F178-4E6A-283A-E59798DB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C6193D-70D5-3410-92DF-7364C024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5C406A-336C-3EE7-48AD-F3115C40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2A0E2-686C-177F-04A7-32F1D9D2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93696-9FF6-258D-F6AF-334B40E9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96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03777-3584-C243-0243-857EE4FA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E98FAC-4CC8-A9C0-6A74-FAFFB4ABA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067F0-6115-156B-73A5-5434E384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B235BB-C137-6B29-ABAE-E7DFA5C2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7BE67D-DF29-DC61-A789-EF8D4935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CF96B5-DD9E-EAF5-D8D9-8BCD65FF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91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F63C-E6D7-ED05-8C62-4DE0F49D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3662B-0EA4-DC53-1CC3-A094641AC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1752C-7ECE-5BF3-0477-56B6FDD8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A72461-DA7D-FF5F-74F2-52524A97D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E171BE-900B-6102-C16B-554B0EE3B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7417D6-0FE4-C50A-FDBC-09DAEE23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724677-01DE-C551-9834-EB109796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736932-5252-6D11-49C7-8CE035C5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8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F14B1-12C6-3B82-02FC-D2FBCB05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95A8AA-2940-8D8C-52BF-F9687BFA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23F82B-C70D-2222-0E0A-8DA6ABFF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2FAF54-7019-6D66-E14A-11F5536D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0DA3AA-2326-01D8-1EC8-08092445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93BA03-8DEF-45BB-0C2D-981F306F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9E173D-3D47-B522-9BDF-ADF999A6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2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EC3F3-30E1-50B4-B975-FB63E0F2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D7BB8-231C-89A9-262D-E88C7928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2178BD-2C5F-CE7B-A4C3-7457A443D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8A9ADD-E025-034B-73FF-8F73FE57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14B07-5B77-AFA8-CAD9-EAE9971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01E4F-016F-6BC9-C863-1DDE3B9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084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0E32E-19F9-80D9-C59F-309FEAE6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860AC0-BB9B-A64A-F1E3-ADB1916AF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4E398-7409-F83E-6426-863C348F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4FA30E-83FD-CB10-8973-772F85E6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AF43B-3BF3-66AA-E580-15521205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315330-2925-4C16-1CCF-D6A65DF8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0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26DAC2-B211-8201-E324-962C959D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83B7F-835C-2B89-6C6E-6D952A718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D00D8-E03B-B6B2-3850-A3E5D3B45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501D-E0BE-4ABC-A663-1C787D68448B}" type="datetimeFigureOut">
              <a:rPr lang="es-MX" smtClean="0"/>
              <a:t>24/04/2024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08797-AB1B-995E-FCFD-47CBA31B2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F106F-9FC0-A703-E193-DEAD676AA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18A2-C3B7-4CCA-9DD3-95A020C0A7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44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adroTexto 91">
            <a:extLst>
              <a:ext uri="{FF2B5EF4-FFF2-40B4-BE49-F238E27FC236}">
                <a16:creationId xmlns:a16="http://schemas.microsoft.com/office/drawing/2014/main" id="{03DC91DA-D94C-64AE-D936-4EBD5DF66833}"/>
              </a:ext>
            </a:extLst>
          </p:cNvPr>
          <p:cNvSpPr txBox="1"/>
          <p:nvPr/>
        </p:nvSpPr>
        <p:spPr>
          <a:xfrm>
            <a:off x="1227599" y="3624137"/>
            <a:ext cx="260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+mj-lt"/>
              </a:rPr>
              <a:t>U</a:t>
            </a:r>
            <a:r>
              <a:rPr lang="es-MX" dirty="0">
                <a:latin typeface="+mj-lt"/>
                <a:cs typeface="Arial" panose="020B0604020202020204" pitchFamily="34" charset="0"/>
              </a:rPr>
              <a:t>suario de plataforma</a:t>
            </a:r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EF8C1D76-0688-F875-A9D0-E92226C5E577}"/>
              </a:ext>
            </a:extLst>
          </p:cNvPr>
          <p:cNvGrpSpPr/>
          <p:nvPr/>
        </p:nvGrpSpPr>
        <p:grpSpPr>
          <a:xfrm>
            <a:off x="1788554" y="763487"/>
            <a:ext cx="9228044" cy="5626309"/>
            <a:chOff x="1788554" y="763487"/>
            <a:chExt cx="9228044" cy="562630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069E236-7D3B-A062-EC9D-5FF279EA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002" y="763487"/>
              <a:ext cx="1813981" cy="1813981"/>
            </a:xfrm>
            <a:prstGeom prst="rect">
              <a:avLst/>
            </a:prstGeom>
          </p:spPr>
        </p:pic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F1C40DF4-D3B4-3A41-6E55-9E1C4721932B}"/>
                </a:ext>
              </a:extLst>
            </p:cNvPr>
            <p:cNvGrpSpPr/>
            <p:nvPr/>
          </p:nvGrpSpPr>
          <p:grpSpPr>
            <a:xfrm>
              <a:off x="8890382" y="1429722"/>
              <a:ext cx="2012483" cy="1496450"/>
              <a:chOff x="7720422" y="1932550"/>
              <a:chExt cx="2012483" cy="1496450"/>
            </a:xfrm>
          </p:grpSpPr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9A52B7EF-455A-9372-9DD5-5A93FA443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0422" y="1932550"/>
                <a:ext cx="1200318" cy="1066949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59554A25-449C-1BA7-F785-4546D4468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2351" y="2920460"/>
                <a:ext cx="940554" cy="508540"/>
              </a:xfrm>
              <a:prstGeom prst="rect">
                <a:avLst/>
              </a:prstGeom>
            </p:spPr>
          </p:pic>
        </p:grp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F8F1CDEE-F78F-35A3-89D1-78F58BFA8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554" y="2085109"/>
              <a:ext cx="1341081" cy="1341081"/>
            </a:xfrm>
            <a:prstGeom prst="rect">
              <a:avLst/>
            </a:prstGeom>
          </p:spPr>
        </p:pic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41037298-6598-219C-E036-2BF3666DC1A9}"/>
                </a:ext>
              </a:extLst>
            </p:cNvPr>
            <p:cNvGrpSpPr/>
            <p:nvPr/>
          </p:nvGrpSpPr>
          <p:grpSpPr>
            <a:xfrm>
              <a:off x="3512717" y="4280533"/>
              <a:ext cx="1923431" cy="1418268"/>
              <a:chOff x="2804057" y="4534211"/>
              <a:chExt cx="1923431" cy="1418268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8F5CD8B3-7DB5-5117-A3C1-F2035E50D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1847" y="4534211"/>
                <a:ext cx="1162212" cy="971686"/>
              </a:xfrm>
              <a:prstGeom prst="rect">
                <a:avLst/>
              </a:prstGeom>
            </p:spPr>
          </p:pic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id="{E63B48C0-484F-86B5-C402-8DD6EB9EA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5276" y="5505897"/>
                <a:ext cx="477270" cy="446582"/>
              </a:xfrm>
              <a:prstGeom prst="rect">
                <a:avLst/>
              </a:prstGeom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5C149FF1-4625-0371-E0D8-1B44984E9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5975" y="5142865"/>
                <a:ext cx="571513" cy="608655"/>
              </a:xfrm>
              <a:prstGeom prst="rect">
                <a:avLst/>
              </a:prstGeom>
            </p:spPr>
          </p:pic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BBA91953-4AE6-234F-7579-19B1B5D6D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4057" y="5307992"/>
                <a:ext cx="534362" cy="589370"/>
              </a:xfrm>
              <a:prstGeom prst="rect">
                <a:avLst/>
              </a:prstGeom>
            </p:spPr>
          </p:pic>
        </p:grpSp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2BBBCBF2-0BA5-8702-272A-2F040C4C89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075947" y="4238967"/>
              <a:ext cx="1333437" cy="1000796"/>
            </a:xfrm>
            <a:prstGeom prst="bentConnector3">
              <a:avLst>
                <a:gd name="adj1" fmla="val 99717"/>
              </a:avLst>
            </a:prstGeom>
            <a:ln w="15875" cmpd="sng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: angular 37">
              <a:extLst>
                <a:ext uri="{FF2B5EF4-FFF2-40B4-BE49-F238E27FC236}">
                  <a16:creationId xmlns:a16="http://schemas.microsoft.com/office/drawing/2014/main" id="{B562689C-FB04-AC16-3DDB-A4D782E2FC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421280" y="4170804"/>
              <a:ext cx="1044818" cy="722203"/>
            </a:xfrm>
            <a:prstGeom prst="bentConnector3">
              <a:avLst>
                <a:gd name="adj1" fmla="val 18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: angular 42">
              <a:extLst>
                <a:ext uri="{FF2B5EF4-FFF2-40B4-BE49-F238E27FC236}">
                  <a16:creationId xmlns:a16="http://schemas.microsoft.com/office/drawing/2014/main" id="{1F47F225-2264-2030-8723-7E8B414EF27E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rot="5400000">
              <a:off x="4611542" y="3952025"/>
              <a:ext cx="2066097" cy="416883"/>
            </a:xfrm>
            <a:prstGeom prst="bentConnector2">
              <a:avLst/>
            </a:prstGeom>
            <a:ln w="15875" cmpd="sng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DCE10E21-D6EB-5B4B-0E6D-C476E4F0C9D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690042" y="3963922"/>
              <a:ext cx="2311720" cy="756121"/>
            </a:xfrm>
            <a:prstGeom prst="bentConnector3">
              <a:avLst>
                <a:gd name="adj1" fmla="val 15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E63EB790-DB54-0B76-6574-38EBD8EA1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7983" y="1963196"/>
              <a:ext cx="1924367" cy="1"/>
            </a:xfrm>
            <a:prstGeom prst="bentConnector3">
              <a:avLst>
                <a:gd name="adj1" fmla="val 50000"/>
              </a:avLst>
            </a:prstGeom>
            <a:ln w="15875" cmpd="sng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angular 56">
              <a:extLst>
                <a:ext uri="{FF2B5EF4-FFF2-40B4-BE49-F238E27FC236}">
                  <a16:creationId xmlns:a16="http://schemas.microsoft.com/office/drawing/2014/main" id="{0DA884C8-EAA4-FCFB-1779-5FEA079352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67984" y="2417630"/>
              <a:ext cx="192436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345E26B8-AE54-9DC4-B012-23617573F94F}"/>
                </a:ext>
              </a:extLst>
            </p:cNvPr>
            <p:cNvCxnSpPr>
              <a:cxnSpLocks/>
            </p:cNvCxnSpPr>
            <p:nvPr/>
          </p:nvCxnSpPr>
          <p:spPr>
            <a:xfrm>
              <a:off x="9420694" y="3162906"/>
              <a:ext cx="11305" cy="137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CB54EC3C-878F-59E2-D566-D5A6E8B1D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5500" y="3186122"/>
              <a:ext cx="0" cy="1356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CD750ADB-C9A3-F5A8-E484-E22842A7EA90}"/>
                </a:ext>
              </a:extLst>
            </p:cNvPr>
            <p:cNvSpPr txBox="1"/>
            <p:nvPr/>
          </p:nvSpPr>
          <p:spPr>
            <a:xfrm>
              <a:off x="3271261" y="5743465"/>
              <a:ext cx="2824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>
                  <a:latin typeface="+mj-lt"/>
                  <a:cs typeface="Arial" panose="020B0604020202020204" pitchFamily="34" charset="0"/>
                </a:rPr>
                <a:t>Frontend</a:t>
              </a:r>
              <a:r>
                <a:rPr lang="es-MX" dirty="0">
                  <a:latin typeface="+mj-lt"/>
                  <a:cs typeface="Arial" panose="020B0604020202020204" pitchFamily="34" charset="0"/>
                </a:rPr>
                <a:t> con </a:t>
              </a:r>
              <a:r>
                <a:rPr lang="es-MX" dirty="0" err="1">
                  <a:latin typeface="+mj-lt"/>
                  <a:cs typeface="Arial" panose="020B0604020202020204" pitchFamily="34" charset="0"/>
                </a:rPr>
                <a:t>Html</a:t>
              </a:r>
              <a:r>
                <a:rPr lang="es-MX" dirty="0">
                  <a:latin typeface="+mj-lt"/>
                  <a:cs typeface="Arial" panose="020B0604020202020204" pitchFamily="34" charset="0"/>
                </a:rPr>
                <a:t>, </a:t>
              </a:r>
              <a:r>
                <a:rPr lang="es-MX" dirty="0" err="1">
                  <a:latin typeface="+mj-lt"/>
                  <a:cs typeface="Arial" panose="020B0604020202020204" pitchFamily="34" charset="0"/>
                </a:rPr>
                <a:t>Css</a:t>
              </a:r>
              <a:r>
                <a:rPr lang="es-MX" dirty="0">
                  <a:latin typeface="+mj-lt"/>
                  <a:cs typeface="Arial" panose="020B0604020202020204" pitchFamily="34" charset="0"/>
                </a:rPr>
                <a:t>, Bootstrap , </a:t>
              </a:r>
              <a:r>
                <a:rPr lang="es-MX" dirty="0" err="1">
                  <a:latin typeface="+mj-lt"/>
                  <a:cs typeface="Arial" panose="020B0604020202020204" pitchFamily="34" charset="0"/>
                </a:rPr>
                <a:t>Js</a:t>
              </a:r>
              <a:r>
                <a:rPr lang="es-MX" dirty="0">
                  <a:latin typeface="+mj-lt"/>
                  <a:cs typeface="Arial" panose="020B0604020202020204" pitchFamily="34" charset="0"/>
                </a:rPr>
                <a:t> y </a:t>
              </a:r>
              <a:r>
                <a:rPr lang="es-MX" sz="18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y</a:t>
              </a:r>
              <a:r>
                <a:rPr lang="es-MX" sz="18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Ajax </a:t>
              </a:r>
              <a:endParaRPr lang="es-MX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B3B85C21-9017-B31E-C1C2-5776CA918D41}"/>
                </a:ext>
              </a:extLst>
            </p:cNvPr>
            <p:cNvSpPr txBox="1"/>
            <p:nvPr/>
          </p:nvSpPr>
          <p:spPr>
            <a:xfrm>
              <a:off x="4910609" y="2539545"/>
              <a:ext cx="2452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+mj-lt"/>
                  <a:cs typeface="Arial" panose="020B0604020202020204" pitchFamily="34" charset="0"/>
                </a:rPr>
                <a:t>Servidor(Linux o IIS)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A089A282-AFA5-8DE5-AAFE-AF5AD1A004CA}"/>
                </a:ext>
              </a:extLst>
            </p:cNvPr>
            <p:cNvSpPr txBox="1"/>
            <p:nvPr/>
          </p:nvSpPr>
          <p:spPr>
            <a:xfrm>
              <a:off x="8414401" y="2810170"/>
              <a:ext cx="26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Backend</a:t>
              </a:r>
              <a:r>
                <a:rPr lang="es-MX" dirty="0"/>
                <a:t> con C# </a:t>
              </a:r>
              <a:r>
                <a:rPr lang="es-MX" dirty="0" err="1"/>
                <a:t>.net</a:t>
              </a:r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70D792BF-6B7B-FD78-559A-39BE5F8F65AD}"/>
                </a:ext>
              </a:extLst>
            </p:cNvPr>
            <p:cNvSpPr txBox="1"/>
            <p:nvPr/>
          </p:nvSpPr>
          <p:spPr>
            <a:xfrm>
              <a:off x="8414401" y="5940668"/>
              <a:ext cx="26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Base de datos Oracle</a:t>
              </a:r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242B2F87-4182-420E-463A-FAF85C6BD219}"/>
                </a:ext>
              </a:extLst>
            </p:cNvPr>
            <p:cNvGrpSpPr/>
            <p:nvPr/>
          </p:nvGrpSpPr>
          <p:grpSpPr>
            <a:xfrm>
              <a:off x="8920740" y="4680053"/>
              <a:ext cx="1931641" cy="1217309"/>
              <a:chOff x="8920740" y="4680053"/>
              <a:chExt cx="1931641" cy="1217309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0C7384E0-764B-61BB-51C3-7B0A2C783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0740" y="4680053"/>
                <a:ext cx="1162212" cy="1217309"/>
              </a:xfrm>
              <a:prstGeom prst="rect">
                <a:avLst/>
              </a:prstGeom>
            </p:spPr>
          </p:pic>
          <p:pic>
            <p:nvPicPr>
              <p:cNvPr id="109" name="Imagen 108">
                <a:extLst>
                  <a:ext uri="{FF2B5EF4-FFF2-40B4-BE49-F238E27FC236}">
                    <a16:creationId xmlns:a16="http://schemas.microsoft.com/office/drawing/2014/main" id="{EEA2800C-415B-6121-6436-55ABA67EA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2311" y="5193515"/>
                <a:ext cx="890070" cy="6167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04090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Lulu Jordan</dc:creator>
  <cp:lastModifiedBy>Lulu Jordan</cp:lastModifiedBy>
  <cp:revision>7</cp:revision>
  <dcterms:created xsi:type="dcterms:W3CDTF">2024-04-24T19:55:49Z</dcterms:created>
  <dcterms:modified xsi:type="dcterms:W3CDTF">2024-04-24T21:01:59Z</dcterms:modified>
</cp:coreProperties>
</file>