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lu" initials="L" lastIdx="2" clrIdx="0">
    <p:extLst>
      <p:ext uri="{19B8F6BF-5375-455C-9EA6-DF929625EA0E}">
        <p15:presenceInfo xmlns:p15="http://schemas.microsoft.com/office/powerpoint/2012/main" userId="Lul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E08E-1B9B-4AF8-8349-01CFAEE37277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92A77-9917-467A-AFD2-8D4E38E55E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6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8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20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28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54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20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35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25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7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3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47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7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7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8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7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2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DD9C-AE88-4F28-BEB2-4C98E70E880B}" type="datetimeFigureOut">
              <a:rPr lang="es-MX" smtClean="0"/>
              <a:t>14/05/2024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486EDD-0CDA-4F27-9C5B-55C6ADF88C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1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2212" y="3389086"/>
            <a:ext cx="23244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Se realiza el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Logueo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57850" y="902970"/>
            <a:ext cx="38519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Se valida que ingresen los datos de Id usuario y contraseña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67657" y="579804"/>
            <a:ext cx="466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Portal de Distribución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63" y="1691493"/>
            <a:ext cx="2390775" cy="41338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58" y="1691493"/>
            <a:ext cx="23907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25730" y="514350"/>
            <a:ext cx="264397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Se valida si el usuario esta registrado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650230" y="523581"/>
            <a:ext cx="36423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Una vez que realiza la validación, se tendrá que ingresar por el numero de cliente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94" y="1446911"/>
            <a:ext cx="2505075" cy="4240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30" y="1632957"/>
            <a:ext cx="2497477" cy="39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9555" y="1313934"/>
            <a:ext cx="1114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Se presentara el menú de Home , lateral con iconos y se podrá seleccionar las diferentes opciones del menú en este caso LTL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82" y="702527"/>
            <a:ext cx="8289073" cy="54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282152" y="2385848"/>
            <a:ext cx="599089" cy="704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8126730" y="1783080"/>
            <a:ext cx="617220" cy="834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19554" y="1313934"/>
            <a:ext cx="13090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Y presentara el menú de LTL, presentando por primera instancia la consulta y en esta misma pantalla estarán los criterios de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busqueda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83" y="591015"/>
            <a:ext cx="8486078" cy="56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888812" y="1342962"/>
            <a:ext cx="18398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En estas pantallas se presenta en dispositivos móviles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29" y="1170181"/>
            <a:ext cx="2598931" cy="4629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54" y="1170181"/>
            <a:ext cx="253283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95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Lulu</dc:creator>
  <cp:lastModifiedBy>Jose Enrique</cp:lastModifiedBy>
  <cp:revision>20</cp:revision>
  <dcterms:created xsi:type="dcterms:W3CDTF">2024-05-13T23:37:30Z</dcterms:created>
  <dcterms:modified xsi:type="dcterms:W3CDTF">2024-05-14T14:30:30Z</dcterms:modified>
</cp:coreProperties>
</file>