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43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01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9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2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89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59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19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0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7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2F5C8-CFB6-424A-AF15-FA1412D9AA50}" type="datetimeFigureOut">
              <a:rPr lang="en-DE" smtClean="0"/>
              <a:t>08/01/2023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9C697B-3E98-4086-9D81-288FB07CBA70}" type="slidenum">
              <a:rPr lang="en-DE" smtClean="0"/>
              <a:t>‹Nr.›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3E102-B669-2D56-4572-5EA985D7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DAMAGE IN TENANCY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BB125-FE0D-35F0-8E98-9DE709E10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Sunita </a:t>
            </a:r>
            <a:r>
              <a:rPr lang="en-US" dirty="0" err="1"/>
              <a:t>singh</a:t>
            </a:r>
            <a:r>
              <a:rPr lang="en-US" dirty="0"/>
              <a:t>, </a:t>
            </a:r>
            <a:r>
              <a:rPr lang="en-US" dirty="0" err="1"/>
              <a:t>enrico</a:t>
            </a:r>
            <a:r>
              <a:rPr lang="en-US" dirty="0"/>
              <a:t> Klaus, </a:t>
            </a:r>
            <a:r>
              <a:rPr lang="en-US" dirty="0" err="1"/>
              <a:t>klemens</a:t>
            </a:r>
            <a:r>
              <a:rPr lang="en-US" dirty="0"/>
              <a:t> </a:t>
            </a:r>
            <a:r>
              <a:rPr lang="en-US" dirty="0" err="1"/>
              <a:t>lehmann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85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87D96-2A3F-AE81-B87F-A9617CE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8FAFA-B0AE-85D8-30CC-D362E29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Process: Occurrence of a water damage 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FCDB7-5EE7-F381-FF17-2ED79BAB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3" y="2134381"/>
            <a:ext cx="9786318" cy="42186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9153C40-2152-5A56-2F1A-94DD6863D48A}"/>
              </a:ext>
            </a:extLst>
          </p:cNvPr>
          <p:cNvSpPr txBox="1"/>
          <p:nvPr/>
        </p:nvSpPr>
        <p:spPr>
          <a:xfrm>
            <a:off x="563159" y="238187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</a:t>
            </a:r>
            <a:endParaRPr lang="en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8312F5-B930-5115-47A9-01E602CA4CB6}"/>
              </a:ext>
            </a:extLst>
          </p:cNvPr>
          <p:cNvSpPr txBox="1"/>
          <p:nvPr/>
        </p:nvSpPr>
        <p:spPr>
          <a:xfrm>
            <a:off x="563159" y="3597355"/>
            <a:ext cx="106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costumer</a:t>
            </a:r>
          </a:p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E2A5FB-78AB-8459-065C-0C6E60FD2920}"/>
              </a:ext>
            </a:extLst>
          </p:cNvPr>
          <p:cNvSpPr txBox="1"/>
          <p:nvPr/>
        </p:nvSpPr>
        <p:spPr>
          <a:xfrm>
            <a:off x="563159" y="5348976"/>
            <a:ext cx="104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</a:t>
            </a:r>
          </a:p>
          <a:p>
            <a:r>
              <a:rPr lang="en-US" dirty="0"/>
              <a:t>company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012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8F7F2-9DFB-2AD3-8617-2EBB082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 and Assumptions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6FCAC-95A3-3281-EB81-151D77B4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external company that does all three jobs: leak detection, repair and dry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involvement with tenant or costumer service as a separate pool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same worker for all user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manual task, where the process would just flow through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tenant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can't be reached, the whole process terminates after three days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left out the Order-ID</a:t>
            </a:r>
            <a:endParaRPr lang="en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57041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94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Rückblick</vt:lpstr>
      <vt:lpstr>WATER DAMAGE IN TENANCY</vt:lpstr>
      <vt:lpstr>Recap</vt:lpstr>
      <vt:lpstr>Simplifications and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DAMAGE IN TENANCY</dc:title>
  <dc:creator>Sunita Singh</dc:creator>
  <cp:lastModifiedBy>Sunita Singh</cp:lastModifiedBy>
  <cp:revision>4</cp:revision>
  <dcterms:created xsi:type="dcterms:W3CDTF">2023-01-08T20:32:17Z</dcterms:created>
  <dcterms:modified xsi:type="dcterms:W3CDTF">2023-01-08T23:02:20Z</dcterms:modified>
</cp:coreProperties>
</file>