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8"/>
  </p:notesMasterIdLst>
  <p:sldIdLst>
    <p:sldId id="256" r:id="rId2"/>
    <p:sldId id="272" r:id="rId3"/>
    <p:sldId id="276" r:id="rId4"/>
    <p:sldId id="277" r:id="rId5"/>
    <p:sldId id="264" r:id="rId6"/>
    <p:sldId id="275" r:id="rId7"/>
    <p:sldId id="261" r:id="rId8"/>
    <p:sldId id="263" r:id="rId9"/>
    <p:sldId id="262" r:id="rId10"/>
    <p:sldId id="259" r:id="rId11"/>
    <p:sldId id="307" r:id="rId12"/>
    <p:sldId id="282" r:id="rId13"/>
    <p:sldId id="294" r:id="rId14"/>
    <p:sldId id="299" r:id="rId15"/>
    <p:sldId id="297" r:id="rId16"/>
    <p:sldId id="298" r:id="rId17"/>
    <p:sldId id="268" r:id="rId18"/>
    <p:sldId id="300" r:id="rId19"/>
    <p:sldId id="295" r:id="rId20"/>
    <p:sldId id="303" r:id="rId21"/>
    <p:sldId id="265" r:id="rId22"/>
    <p:sldId id="287" r:id="rId23"/>
    <p:sldId id="309" r:id="rId24"/>
    <p:sldId id="310" r:id="rId25"/>
    <p:sldId id="281" r:id="rId26"/>
    <p:sldId id="270" r:id="rId27"/>
    <p:sldId id="271" r:id="rId28"/>
    <p:sldId id="305" r:id="rId29"/>
    <p:sldId id="311" r:id="rId30"/>
    <p:sldId id="288" r:id="rId31"/>
    <p:sldId id="289" r:id="rId32"/>
    <p:sldId id="284" r:id="rId33"/>
    <p:sldId id="308" r:id="rId34"/>
    <p:sldId id="266" r:id="rId35"/>
    <p:sldId id="290" r:id="rId36"/>
    <p:sldId id="306" r:id="rId3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ACB31-FF8E-D41F-A87E-686B5A2BAA62}" v="651" dt="2025-05-19T16:47:46.585"/>
    <p1510:client id="{4CEBC901-6655-D3F7-52F7-481BC8A97F29}" v="79" dt="2025-05-19T17:09:10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que Roman Pelaez" userId="S::enrique.romanpelaez@plexus.tech::eafb5844-583e-4749-bdf2-4c5817a5a417" providerId="AD" clId="Web-{40FACB31-FF8E-D41F-A87E-686B5A2BAA62}"/>
    <pc:docChg chg="addSld delSld modSld">
      <pc:chgData name="Enrique Roman Pelaez" userId="S::enrique.romanpelaez@plexus.tech::eafb5844-583e-4749-bdf2-4c5817a5a417" providerId="AD" clId="Web-{40FACB31-FF8E-D41F-A87E-686B5A2BAA62}" dt="2025-05-19T16:47:46.585" v="671" actId="20577"/>
      <pc:docMkLst>
        <pc:docMk/>
      </pc:docMkLst>
      <pc:sldChg chg="modSp">
        <pc:chgData name="Enrique Roman Pelaez" userId="S::enrique.romanpelaez@plexus.tech::eafb5844-583e-4749-bdf2-4c5817a5a417" providerId="AD" clId="Web-{40FACB31-FF8E-D41F-A87E-686B5A2BAA62}" dt="2025-05-19T15:30:24.820" v="64" actId="20577"/>
        <pc:sldMkLst>
          <pc:docMk/>
          <pc:sldMk cId="2406273178" sldId="256"/>
        </pc:sldMkLst>
        <pc:spChg chg="mod">
          <ac:chgData name="Enrique Roman Pelaez" userId="S::enrique.romanpelaez@plexus.tech::eafb5844-583e-4749-bdf2-4c5817a5a417" providerId="AD" clId="Web-{40FACB31-FF8E-D41F-A87E-686B5A2BAA62}" dt="2025-05-19T15:30:24.820" v="64" actId="20577"/>
          <ac:spMkLst>
            <pc:docMk/>
            <pc:sldMk cId="2406273178" sldId="256"/>
            <ac:spMk id="2" creationId="{00000000-0000-0000-0000-000000000000}"/>
          </ac:spMkLst>
        </pc:spChg>
      </pc:sldChg>
      <pc:sldChg chg="modSp modNotes">
        <pc:chgData name="Enrique Roman Pelaez" userId="S::enrique.romanpelaez@plexus.tech::eafb5844-583e-4749-bdf2-4c5817a5a417" providerId="AD" clId="Web-{40FACB31-FF8E-D41F-A87E-686B5A2BAA62}" dt="2025-05-19T16:02:26.530" v="265"/>
        <pc:sldMkLst>
          <pc:docMk/>
          <pc:sldMk cId="753705278" sldId="259"/>
        </pc:sldMkLst>
        <pc:spChg chg="mod">
          <ac:chgData name="Enrique Roman Pelaez" userId="S::enrique.romanpelaez@plexus.tech::eafb5844-583e-4749-bdf2-4c5817a5a417" providerId="AD" clId="Web-{40FACB31-FF8E-D41F-A87E-686B5A2BAA62}" dt="2025-05-19T16:01:25.636" v="261" actId="20577"/>
          <ac:spMkLst>
            <pc:docMk/>
            <pc:sldMk cId="753705278" sldId="259"/>
            <ac:spMk id="4" creationId="{FD6DFE6B-82E0-2385-853A-4B91F298C8CA}"/>
          </ac:spMkLst>
        </pc:spChg>
        <pc:picChg chg="mod">
          <ac:chgData name="Enrique Roman Pelaez" userId="S::enrique.romanpelaez@plexus.tech::eafb5844-583e-4749-bdf2-4c5817a5a417" providerId="AD" clId="Web-{40FACB31-FF8E-D41F-A87E-686B5A2BAA62}" dt="2025-05-19T15:58:54.252" v="239" actId="1076"/>
          <ac:picMkLst>
            <pc:docMk/>
            <pc:sldMk cId="753705278" sldId="259"/>
            <ac:picMk id="3" creationId="{60E16145-E597-0098-91D7-54A2F56F7D4E}"/>
          </ac:picMkLst>
        </pc:picChg>
      </pc:sldChg>
      <pc:sldChg chg="modNotes">
        <pc:chgData name="Enrique Roman Pelaez" userId="S::enrique.romanpelaez@plexus.tech::eafb5844-583e-4749-bdf2-4c5817a5a417" providerId="AD" clId="Web-{40FACB31-FF8E-D41F-A87E-686B5A2BAA62}" dt="2025-05-19T15:48:35.167" v="198"/>
        <pc:sldMkLst>
          <pc:docMk/>
          <pc:sldMk cId="3574088832" sldId="261"/>
        </pc:sldMkLst>
      </pc:sldChg>
      <pc:sldChg chg="modSp">
        <pc:chgData name="Enrique Roman Pelaez" userId="S::enrique.romanpelaez@plexus.tech::eafb5844-583e-4749-bdf2-4c5817a5a417" providerId="AD" clId="Web-{40FACB31-FF8E-D41F-A87E-686B5A2BAA62}" dt="2025-05-19T15:56:54.338" v="221" actId="1076"/>
        <pc:sldMkLst>
          <pc:docMk/>
          <pc:sldMk cId="4270036600" sldId="262"/>
        </pc:sldMkLst>
        <pc:spChg chg="mod">
          <ac:chgData name="Enrique Roman Pelaez" userId="S::enrique.romanpelaez@plexus.tech::eafb5844-583e-4749-bdf2-4c5817a5a417" providerId="AD" clId="Web-{40FACB31-FF8E-D41F-A87E-686B5A2BAA62}" dt="2025-05-19T15:56:34.696" v="218" actId="14100"/>
          <ac:spMkLst>
            <pc:docMk/>
            <pc:sldMk cId="4270036600" sldId="262"/>
            <ac:spMk id="4" creationId="{9066E16D-A3DA-E8C5-C145-251AF9BCB77F}"/>
          </ac:spMkLst>
        </pc:spChg>
        <pc:picChg chg="mod">
          <ac:chgData name="Enrique Roman Pelaez" userId="S::enrique.romanpelaez@plexus.tech::eafb5844-583e-4749-bdf2-4c5817a5a417" providerId="AD" clId="Web-{40FACB31-FF8E-D41F-A87E-686B5A2BAA62}" dt="2025-05-19T15:56:54.338" v="221" actId="1076"/>
          <ac:picMkLst>
            <pc:docMk/>
            <pc:sldMk cId="4270036600" sldId="262"/>
            <ac:picMk id="19" creationId="{785D4365-8EE4-20B3-695C-196D126AA107}"/>
          </ac:picMkLst>
        </pc:picChg>
      </pc:sldChg>
      <pc:sldChg chg="modSp">
        <pc:chgData name="Enrique Roman Pelaez" userId="S::enrique.romanpelaez@plexus.tech::eafb5844-583e-4749-bdf2-4c5817a5a417" providerId="AD" clId="Web-{40FACB31-FF8E-D41F-A87E-686B5A2BAA62}" dt="2025-05-19T15:48:46.105" v="199" actId="20577"/>
        <pc:sldMkLst>
          <pc:docMk/>
          <pc:sldMk cId="739339637" sldId="263"/>
        </pc:sldMkLst>
        <pc:spChg chg="mod">
          <ac:chgData name="Enrique Roman Pelaez" userId="S::enrique.romanpelaez@plexus.tech::eafb5844-583e-4749-bdf2-4c5817a5a417" providerId="AD" clId="Web-{40FACB31-FF8E-D41F-A87E-686B5A2BAA62}" dt="2025-05-19T15:48:46.105" v="199" actId="20577"/>
          <ac:spMkLst>
            <pc:docMk/>
            <pc:sldMk cId="739339637" sldId="263"/>
            <ac:spMk id="2" creationId="{6F4E9FA3-D353-5C8D-775D-385124BE92B7}"/>
          </ac:spMkLst>
        </pc:spChg>
      </pc:sldChg>
      <pc:sldChg chg="modSp">
        <pc:chgData name="Enrique Roman Pelaez" userId="S::enrique.romanpelaez@plexus.tech::eafb5844-583e-4749-bdf2-4c5817a5a417" providerId="AD" clId="Web-{40FACB31-FF8E-D41F-A87E-686B5A2BAA62}" dt="2025-05-19T15:55:50.850" v="213" actId="20577"/>
        <pc:sldMkLst>
          <pc:docMk/>
          <pc:sldMk cId="3327456634" sldId="264"/>
        </pc:sldMkLst>
        <pc:spChg chg="mod">
          <ac:chgData name="Enrique Roman Pelaez" userId="S::enrique.romanpelaez@plexus.tech::eafb5844-583e-4749-bdf2-4c5817a5a417" providerId="AD" clId="Web-{40FACB31-FF8E-D41F-A87E-686B5A2BAA62}" dt="2025-05-19T15:55:50.850" v="213" actId="20577"/>
          <ac:spMkLst>
            <pc:docMk/>
            <pc:sldMk cId="3327456634" sldId="264"/>
            <ac:spMk id="3" creationId="{1A870264-07E7-7533-1A2B-89BB9F6D3EB5}"/>
          </ac:spMkLst>
        </pc:spChg>
        <pc:spChg chg="mod">
          <ac:chgData name="Enrique Roman Pelaez" userId="S::enrique.romanpelaez@plexus.tech::eafb5844-583e-4749-bdf2-4c5817a5a417" providerId="AD" clId="Web-{40FACB31-FF8E-D41F-A87E-686B5A2BAA62}" dt="2025-05-19T15:47:21.007" v="192" actId="1076"/>
          <ac:spMkLst>
            <pc:docMk/>
            <pc:sldMk cId="3327456634" sldId="264"/>
            <ac:spMk id="4" creationId="{DA5C7798-DFCF-2F29-3A84-25E332DC1377}"/>
          </ac:spMkLst>
        </pc:spChg>
        <pc:picChg chg="mod">
          <ac:chgData name="Enrique Roman Pelaez" userId="S::enrique.romanpelaez@plexus.tech::eafb5844-583e-4749-bdf2-4c5817a5a417" providerId="AD" clId="Web-{40FACB31-FF8E-D41F-A87E-686B5A2BAA62}" dt="2025-05-19T15:45:47.267" v="169" actId="1076"/>
          <ac:picMkLst>
            <pc:docMk/>
            <pc:sldMk cId="3327456634" sldId="264"/>
            <ac:picMk id="8" creationId="{0982709D-C0F4-372B-5B24-ED19C2DC81F4}"/>
          </ac:picMkLst>
        </pc:picChg>
      </pc:sldChg>
      <pc:sldChg chg="modSp modNotes">
        <pc:chgData name="Enrique Roman Pelaez" userId="S::enrique.romanpelaez@plexus.tech::eafb5844-583e-4749-bdf2-4c5817a5a417" providerId="AD" clId="Web-{40FACB31-FF8E-D41F-A87E-686B5A2BAA62}" dt="2025-05-19T16:29:54.379" v="480" actId="14100"/>
        <pc:sldMkLst>
          <pc:docMk/>
          <pc:sldMk cId="3360573923" sldId="265"/>
        </pc:sldMkLst>
        <pc:spChg chg="mod">
          <ac:chgData name="Enrique Roman Pelaez" userId="S::enrique.romanpelaez@plexus.tech::eafb5844-583e-4749-bdf2-4c5817a5a417" providerId="AD" clId="Web-{40FACB31-FF8E-D41F-A87E-686B5A2BAA62}" dt="2025-05-19T16:29:07.158" v="477" actId="20577"/>
          <ac:spMkLst>
            <pc:docMk/>
            <pc:sldMk cId="3360573923" sldId="265"/>
            <ac:spMk id="2" creationId="{BE67DB51-B88C-4EEB-0B1F-792B4759B49A}"/>
          </ac:spMkLst>
        </pc:spChg>
        <pc:graphicFrameChg chg="mod">
          <ac:chgData name="Enrique Roman Pelaez" userId="S::enrique.romanpelaez@plexus.tech::eafb5844-583e-4749-bdf2-4c5817a5a417" providerId="AD" clId="Web-{40FACB31-FF8E-D41F-A87E-686B5A2BAA62}" dt="2025-05-19T16:29:54.379" v="480" actId="14100"/>
          <ac:graphicFrameMkLst>
            <pc:docMk/>
            <pc:sldMk cId="3360573923" sldId="265"/>
            <ac:graphicFrameMk id="6" creationId="{807A242F-4900-195C-AD5C-22C1075FE474}"/>
          </ac:graphicFrameMkLst>
        </pc:graphicFrameChg>
      </pc:sldChg>
      <pc:sldChg chg="modSp">
        <pc:chgData name="Enrique Roman Pelaez" userId="S::enrique.romanpelaez@plexus.tech::eafb5844-583e-4749-bdf2-4c5817a5a417" providerId="AD" clId="Web-{40FACB31-FF8E-D41F-A87E-686B5A2BAA62}" dt="2025-05-19T16:47:35.881" v="668" actId="20577"/>
        <pc:sldMkLst>
          <pc:docMk/>
          <pc:sldMk cId="2380189086" sldId="266"/>
        </pc:sldMkLst>
        <pc:spChg chg="mod">
          <ac:chgData name="Enrique Roman Pelaez" userId="S::enrique.romanpelaez@plexus.tech::eafb5844-583e-4749-bdf2-4c5817a5a417" providerId="AD" clId="Web-{40FACB31-FF8E-D41F-A87E-686B5A2BAA62}" dt="2025-05-19T16:47:35.881" v="668" actId="20577"/>
          <ac:spMkLst>
            <pc:docMk/>
            <pc:sldMk cId="2380189086" sldId="266"/>
            <ac:spMk id="6" creationId="{3A60AABD-0559-6C18-8CE9-BB9AE52AC46C}"/>
          </ac:spMkLst>
        </pc:spChg>
      </pc:sldChg>
      <pc:sldChg chg="modSp modNotes">
        <pc:chgData name="Enrique Roman Pelaez" userId="S::enrique.romanpelaez@plexus.tech::eafb5844-583e-4749-bdf2-4c5817a5a417" providerId="AD" clId="Web-{40FACB31-FF8E-D41F-A87E-686B5A2BAA62}" dt="2025-05-19T16:17:19.365" v="365" actId="20577"/>
        <pc:sldMkLst>
          <pc:docMk/>
          <pc:sldMk cId="3559021740" sldId="268"/>
        </pc:sldMkLst>
        <pc:spChg chg="mod">
          <ac:chgData name="Enrique Roman Pelaez" userId="S::enrique.romanpelaez@plexus.tech::eafb5844-583e-4749-bdf2-4c5817a5a417" providerId="AD" clId="Web-{40FACB31-FF8E-D41F-A87E-686B5A2BAA62}" dt="2025-05-19T16:17:19.365" v="365" actId="20577"/>
          <ac:spMkLst>
            <pc:docMk/>
            <pc:sldMk cId="3559021740" sldId="268"/>
            <ac:spMk id="2" creationId="{5E42ECAB-79F1-97E9-BEA9-D4E4399167CA}"/>
          </ac:spMkLst>
        </pc:spChg>
        <pc:graphicFrameChg chg="mod">
          <ac:chgData name="Enrique Roman Pelaez" userId="S::enrique.romanpelaez@plexus.tech::eafb5844-583e-4749-bdf2-4c5817a5a417" providerId="AD" clId="Web-{40FACB31-FF8E-D41F-A87E-686B5A2BAA62}" dt="2025-05-19T16:16:01.970" v="362" actId="1076"/>
          <ac:graphicFrameMkLst>
            <pc:docMk/>
            <pc:sldMk cId="3559021740" sldId="268"/>
            <ac:graphicFrameMk id="24" creationId="{8D89A0EC-C06B-2403-942E-A6919C363607}"/>
          </ac:graphicFrameMkLst>
        </pc:graphicFrameChg>
      </pc:sldChg>
      <pc:sldChg chg="modSp modNotes">
        <pc:chgData name="Enrique Roman Pelaez" userId="S::enrique.romanpelaez@plexus.tech::eafb5844-583e-4749-bdf2-4c5817a5a417" providerId="AD" clId="Web-{40FACB31-FF8E-D41F-A87E-686B5A2BAA62}" dt="2025-05-19T16:34:52.210" v="509" actId="20577"/>
        <pc:sldMkLst>
          <pc:docMk/>
          <pc:sldMk cId="3060911742" sldId="270"/>
        </pc:sldMkLst>
        <pc:spChg chg="mod">
          <ac:chgData name="Enrique Roman Pelaez" userId="S::enrique.romanpelaez@plexus.tech::eafb5844-583e-4749-bdf2-4c5817a5a417" providerId="AD" clId="Web-{40FACB31-FF8E-D41F-A87E-686B5A2BAA62}" dt="2025-05-19T16:34:52.210" v="509" actId="20577"/>
          <ac:spMkLst>
            <pc:docMk/>
            <pc:sldMk cId="3060911742" sldId="270"/>
            <ac:spMk id="2" creationId="{E5ACC547-0F8E-037E-0396-F071299FE4B9}"/>
          </ac:spMkLst>
        </pc:spChg>
        <pc:graphicFrameChg chg="mod">
          <ac:chgData name="Enrique Roman Pelaez" userId="S::enrique.romanpelaez@plexus.tech::eafb5844-583e-4749-bdf2-4c5817a5a417" providerId="AD" clId="Web-{40FACB31-FF8E-D41F-A87E-686B5A2BAA62}" dt="2025-05-19T16:34:27.208" v="506" actId="14100"/>
          <ac:graphicFrameMkLst>
            <pc:docMk/>
            <pc:sldMk cId="3060911742" sldId="270"/>
            <ac:graphicFrameMk id="7" creationId="{BAB5F1A9-B03E-5993-A48B-F97598108520}"/>
          </ac:graphicFrameMkLst>
        </pc:graphicFrameChg>
      </pc:sldChg>
      <pc:sldChg chg="modSp modNotes">
        <pc:chgData name="Enrique Roman Pelaez" userId="S::enrique.romanpelaez@plexus.tech::eafb5844-583e-4749-bdf2-4c5817a5a417" providerId="AD" clId="Web-{40FACB31-FF8E-D41F-A87E-686B5A2BAA62}" dt="2025-05-19T16:40:12.307" v="580" actId="20577"/>
        <pc:sldMkLst>
          <pc:docMk/>
          <pc:sldMk cId="334143447" sldId="271"/>
        </pc:sldMkLst>
        <pc:spChg chg="mod">
          <ac:chgData name="Enrique Roman Pelaez" userId="S::enrique.romanpelaez@plexus.tech::eafb5844-583e-4749-bdf2-4c5817a5a417" providerId="AD" clId="Web-{40FACB31-FF8E-D41F-A87E-686B5A2BAA62}" dt="2025-05-19T16:38:02.768" v="560" actId="20577"/>
          <ac:spMkLst>
            <pc:docMk/>
            <pc:sldMk cId="334143447" sldId="271"/>
            <ac:spMk id="2" creationId="{C9EBE894-7D23-208E-C733-A2CB58BE8D34}"/>
          </ac:spMkLst>
        </pc:spChg>
        <pc:spChg chg="mod">
          <ac:chgData name="Enrique Roman Pelaez" userId="S::enrique.romanpelaez@plexus.tech::eafb5844-583e-4749-bdf2-4c5817a5a417" providerId="AD" clId="Web-{40FACB31-FF8E-D41F-A87E-686B5A2BAA62}" dt="2025-05-19T16:40:12.307" v="580" actId="20577"/>
          <ac:spMkLst>
            <pc:docMk/>
            <pc:sldMk cId="334143447" sldId="271"/>
            <ac:spMk id="4" creationId="{04328B26-CE34-4FCA-876C-B177400F2B4F}"/>
          </ac:spMkLst>
        </pc:spChg>
      </pc:sldChg>
      <pc:sldChg chg="modSp">
        <pc:chgData name="Enrique Roman Pelaez" userId="S::enrique.romanpelaez@plexus.tech::eafb5844-583e-4749-bdf2-4c5817a5a417" providerId="AD" clId="Web-{40FACB31-FF8E-D41F-A87E-686B5A2BAA62}" dt="2025-05-19T15:54:12" v="201" actId="20577"/>
        <pc:sldMkLst>
          <pc:docMk/>
          <pc:sldMk cId="1029610543" sldId="272"/>
        </pc:sldMkLst>
        <pc:spChg chg="mod">
          <ac:chgData name="Enrique Roman Pelaez" userId="S::enrique.romanpelaez@plexus.tech::eafb5844-583e-4749-bdf2-4c5817a5a417" providerId="AD" clId="Web-{40FACB31-FF8E-D41F-A87E-686B5A2BAA62}" dt="2025-05-19T15:54:12" v="201" actId="20577"/>
          <ac:spMkLst>
            <pc:docMk/>
            <pc:sldMk cId="1029610543" sldId="272"/>
            <ac:spMk id="2" creationId="{125296F3-899F-FBE4-FC60-92B476BFEBE5}"/>
          </ac:spMkLst>
        </pc:spChg>
        <pc:spChg chg="mod">
          <ac:chgData name="Enrique Roman Pelaez" userId="S::enrique.romanpelaez@plexus.tech::eafb5844-583e-4749-bdf2-4c5817a5a417" providerId="AD" clId="Web-{40FACB31-FF8E-D41F-A87E-686B5A2BAA62}" dt="2025-05-19T15:32:52.079" v="98" actId="14100"/>
          <ac:spMkLst>
            <pc:docMk/>
            <pc:sldMk cId="1029610543" sldId="272"/>
            <ac:spMk id="4" creationId="{441E5A9A-7AEA-7CDE-FF02-C75C21B1C8EC}"/>
          </ac:spMkLst>
        </pc:spChg>
        <pc:picChg chg="mod">
          <ac:chgData name="Enrique Roman Pelaez" userId="S::enrique.romanpelaez@plexus.tech::eafb5844-583e-4749-bdf2-4c5817a5a417" providerId="AD" clId="Web-{40FACB31-FF8E-D41F-A87E-686B5A2BAA62}" dt="2025-05-19T15:33:42.676" v="104" actId="1076"/>
          <ac:picMkLst>
            <pc:docMk/>
            <pc:sldMk cId="1029610543" sldId="272"/>
            <ac:picMk id="3" creationId="{44D2FA38-E9FF-F144-BA1A-FEB3BFB8D163}"/>
          </ac:picMkLst>
        </pc:picChg>
      </pc:sldChg>
      <pc:sldChg chg="modSp">
        <pc:chgData name="Enrique Roman Pelaez" userId="S::enrique.romanpelaez@plexus.tech::eafb5844-583e-4749-bdf2-4c5817a5a417" providerId="AD" clId="Web-{40FACB31-FF8E-D41F-A87E-686B5A2BAA62}" dt="2025-05-19T15:48:17.823" v="197" actId="20577"/>
        <pc:sldMkLst>
          <pc:docMk/>
          <pc:sldMk cId="307718178" sldId="275"/>
        </pc:sldMkLst>
        <pc:spChg chg="mod">
          <ac:chgData name="Enrique Roman Pelaez" userId="S::enrique.romanpelaez@plexus.tech::eafb5844-583e-4749-bdf2-4c5817a5a417" providerId="AD" clId="Web-{40FACB31-FF8E-D41F-A87E-686B5A2BAA62}" dt="2025-05-19T15:48:17.823" v="197" actId="20577"/>
          <ac:spMkLst>
            <pc:docMk/>
            <pc:sldMk cId="307718178" sldId="275"/>
            <ac:spMk id="2" creationId="{C7F51039-3D07-5D65-F457-857763046953}"/>
          </ac:spMkLst>
        </pc:spChg>
      </pc:sldChg>
      <pc:sldChg chg="modSp">
        <pc:chgData name="Enrique Roman Pelaez" userId="S::enrique.romanpelaez@plexus.tech::eafb5844-583e-4749-bdf2-4c5817a5a417" providerId="AD" clId="Web-{40FACB31-FF8E-D41F-A87E-686B5A2BAA62}" dt="2025-05-19T15:55:16.489" v="209" actId="20577"/>
        <pc:sldMkLst>
          <pc:docMk/>
          <pc:sldMk cId="381483476" sldId="276"/>
        </pc:sldMkLst>
        <pc:spChg chg="mod">
          <ac:chgData name="Enrique Roman Pelaez" userId="S::enrique.romanpelaez@plexus.tech::eafb5844-583e-4749-bdf2-4c5817a5a417" providerId="AD" clId="Web-{40FACB31-FF8E-D41F-A87E-686B5A2BAA62}" dt="2025-05-19T15:55:16.489" v="209" actId="20577"/>
          <ac:spMkLst>
            <pc:docMk/>
            <pc:sldMk cId="381483476" sldId="276"/>
            <ac:spMk id="6" creationId="{5A5026CF-0BA8-1EF8-6B52-D48F177EC689}"/>
          </ac:spMkLst>
        </pc:spChg>
      </pc:sldChg>
      <pc:sldChg chg="modSp">
        <pc:chgData name="Enrique Roman Pelaez" userId="S::enrique.romanpelaez@plexus.tech::eafb5844-583e-4749-bdf2-4c5817a5a417" providerId="AD" clId="Web-{40FACB31-FF8E-D41F-A87E-686B5A2BAA62}" dt="2025-05-19T15:55:39.537" v="210" actId="20577"/>
        <pc:sldMkLst>
          <pc:docMk/>
          <pc:sldMk cId="3924960036" sldId="277"/>
        </pc:sldMkLst>
        <pc:spChg chg="mod">
          <ac:chgData name="Enrique Roman Pelaez" userId="S::enrique.romanpelaez@plexus.tech::eafb5844-583e-4749-bdf2-4c5817a5a417" providerId="AD" clId="Web-{40FACB31-FF8E-D41F-A87E-686B5A2BAA62}" dt="2025-05-19T15:55:39.537" v="210" actId="20577"/>
          <ac:spMkLst>
            <pc:docMk/>
            <pc:sldMk cId="3924960036" sldId="277"/>
            <ac:spMk id="6" creationId="{24B6D783-306C-F984-C08A-BE76E401192E}"/>
          </ac:spMkLst>
        </pc:spChg>
        <pc:picChg chg="mod">
          <ac:chgData name="Enrique Roman Pelaez" userId="S::enrique.romanpelaez@plexus.tech::eafb5844-583e-4749-bdf2-4c5817a5a417" providerId="AD" clId="Web-{40FACB31-FF8E-D41F-A87E-686B5A2BAA62}" dt="2025-05-19T15:36:41.952" v="151" actId="1076"/>
          <ac:picMkLst>
            <pc:docMk/>
            <pc:sldMk cId="3924960036" sldId="277"/>
            <ac:picMk id="5" creationId="{56BAD74F-E06B-A506-3F70-4F1DB8DFBF93}"/>
          </ac:picMkLst>
        </pc:picChg>
      </pc:sldChg>
      <pc:sldChg chg="modSp">
        <pc:chgData name="Enrique Roman Pelaez" userId="S::enrique.romanpelaez@plexus.tech::eafb5844-583e-4749-bdf2-4c5817a5a417" providerId="AD" clId="Web-{40FACB31-FF8E-D41F-A87E-686B5A2BAA62}" dt="2025-05-19T16:33:01.391" v="498" actId="1076"/>
        <pc:sldMkLst>
          <pc:docMk/>
          <pc:sldMk cId="548290689" sldId="281"/>
        </pc:sldMkLst>
        <pc:spChg chg="mod">
          <ac:chgData name="Enrique Roman Pelaez" userId="S::enrique.romanpelaez@plexus.tech::eafb5844-583e-4749-bdf2-4c5817a5a417" providerId="AD" clId="Web-{40FACB31-FF8E-D41F-A87E-686B5A2BAA62}" dt="2025-05-19T16:32:37.436" v="495" actId="20577"/>
          <ac:spMkLst>
            <pc:docMk/>
            <pc:sldMk cId="548290689" sldId="281"/>
            <ac:spMk id="2" creationId="{69AA387F-2988-C901-929A-CCB701931EDE}"/>
          </ac:spMkLst>
        </pc:spChg>
        <pc:picChg chg="mod">
          <ac:chgData name="Enrique Roman Pelaez" userId="S::enrique.romanpelaez@plexus.tech::eafb5844-583e-4749-bdf2-4c5817a5a417" providerId="AD" clId="Web-{40FACB31-FF8E-D41F-A87E-686B5A2BAA62}" dt="2025-05-19T16:33:01.391" v="498" actId="1076"/>
          <ac:picMkLst>
            <pc:docMk/>
            <pc:sldMk cId="548290689" sldId="281"/>
            <ac:picMk id="5" creationId="{6FD4E85F-40D4-175E-339B-04838ABA3987}"/>
          </ac:picMkLst>
        </pc:picChg>
      </pc:sldChg>
      <pc:sldChg chg="modSp modNotes">
        <pc:chgData name="Enrique Roman Pelaez" userId="S::enrique.romanpelaez@plexus.tech::eafb5844-583e-4749-bdf2-4c5817a5a417" providerId="AD" clId="Web-{40FACB31-FF8E-D41F-A87E-686B5A2BAA62}" dt="2025-05-19T16:06:51.733" v="326" actId="20577"/>
        <pc:sldMkLst>
          <pc:docMk/>
          <pc:sldMk cId="3223253502" sldId="282"/>
        </pc:sldMkLst>
        <pc:spChg chg="mod">
          <ac:chgData name="Enrique Roman Pelaez" userId="S::enrique.romanpelaez@plexus.tech::eafb5844-583e-4749-bdf2-4c5817a5a417" providerId="AD" clId="Web-{40FACB31-FF8E-D41F-A87E-686B5A2BAA62}" dt="2025-05-19T16:06:51.733" v="326" actId="20577"/>
          <ac:spMkLst>
            <pc:docMk/>
            <pc:sldMk cId="3223253502" sldId="282"/>
            <ac:spMk id="2" creationId="{B0B2851A-DED1-7046-2F3E-BEBC028FC054}"/>
          </ac:spMkLst>
        </pc:spChg>
        <pc:graphicFrameChg chg="mod">
          <ac:chgData name="Enrique Roman Pelaez" userId="S::enrique.romanpelaez@plexus.tech::eafb5844-583e-4749-bdf2-4c5817a5a417" providerId="AD" clId="Web-{40FACB31-FF8E-D41F-A87E-686B5A2BAA62}" dt="2025-05-19T16:06:26.482" v="306" actId="14100"/>
          <ac:graphicFrameMkLst>
            <pc:docMk/>
            <pc:sldMk cId="3223253502" sldId="282"/>
            <ac:graphicFrameMk id="6" creationId="{9896EEA5-54C3-86D9-3EF2-0EE01D0A44EF}"/>
          </ac:graphicFrameMkLst>
        </pc:graphicFrameChg>
      </pc:sldChg>
      <pc:sldChg chg="modSp">
        <pc:chgData name="Enrique Roman Pelaez" userId="S::enrique.romanpelaez@plexus.tech::eafb5844-583e-4749-bdf2-4c5817a5a417" providerId="AD" clId="Web-{40FACB31-FF8E-D41F-A87E-686B5A2BAA62}" dt="2025-05-19T16:47:04.973" v="660" actId="20577"/>
        <pc:sldMkLst>
          <pc:docMk/>
          <pc:sldMk cId="3234880023" sldId="284"/>
        </pc:sldMkLst>
        <pc:spChg chg="mod">
          <ac:chgData name="Enrique Roman Pelaez" userId="S::enrique.romanpelaez@plexus.tech::eafb5844-583e-4749-bdf2-4c5817a5a417" providerId="AD" clId="Web-{40FACB31-FF8E-D41F-A87E-686B5A2BAA62}" dt="2025-05-19T16:44:00.962" v="612" actId="20577"/>
          <ac:spMkLst>
            <pc:docMk/>
            <pc:sldMk cId="3234880023" sldId="284"/>
            <ac:spMk id="2" creationId="{D0F66AEA-9080-BAEA-F05D-012220A51756}"/>
          </ac:spMkLst>
        </pc:spChg>
        <pc:spChg chg="mod">
          <ac:chgData name="Enrique Roman Pelaez" userId="S::enrique.romanpelaez@plexus.tech::eafb5844-583e-4749-bdf2-4c5817a5a417" providerId="AD" clId="Web-{40FACB31-FF8E-D41F-A87E-686B5A2BAA62}" dt="2025-05-19T16:47:04.973" v="660" actId="20577"/>
          <ac:spMkLst>
            <pc:docMk/>
            <pc:sldMk cId="3234880023" sldId="284"/>
            <ac:spMk id="5" creationId="{1009DD93-9AE1-3600-797E-EEE6D74468A7}"/>
          </ac:spMkLst>
        </pc:spChg>
      </pc:sldChg>
      <pc:sldChg chg="modSp modNotes">
        <pc:chgData name="Enrique Roman Pelaez" userId="S::enrique.romanpelaez@plexus.tech::eafb5844-583e-4749-bdf2-4c5817a5a417" providerId="AD" clId="Web-{40FACB31-FF8E-D41F-A87E-686B5A2BAA62}" dt="2025-05-19T16:31:00.196" v="485" actId="20577"/>
        <pc:sldMkLst>
          <pc:docMk/>
          <pc:sldMk cId="2416906450" sldId="287"/>
        </pc:sldMkLst>
        <pc:spChg chg="mod">
          <ac:chgData name="Enrique Roman Pelaez" userId="S::enrique.romanpelaez@plexus.tech::eafb5844-583e-4749-bdf2-4c5817a5a417" providerId="AD" clId="Web-{40FACB31-FF8E-D41F-A87E-686B5A2BAA62}" dt="2025-05-19T16:31:00.196" v="485" actId="20577"/>
          <ac:spMkLst>
            <pc:docMk/>
            <pc:sldMk cId="2416906450" sldId="287"/>
            <ac:spMk id="2" creationId="{62A873C4-B455-431E-FE50-D84F0F3A35A7}"/>
          </ac:spMkLst>
        </pc:spChg>
        <pc:graphicFrameChg chg="mod">
          <ac:chgData name="Enrique Roman Pelaez" userId="S::enrique.romanpelaez@plexus.tech::eafb5844-583e-4749-bdf2-4c5817a5a417" providerId="AD" clId="Web-{40FACB31-FF8E-D41F-A87E-686B5A2BAA62}" dt="2025-05-19T16:30:16.068" v="482" actId="14100"/>
          <ac:graphicFrameMkLst>
            <pc:docMk/>
            <pc:sldMk cId="2416906450" sldId="287"/>
            <ac:graphicFrameMk id="8" creationId="{880CB11E-C2EE-1CF7-FBD4-A659D3837FB8}"/>
          </ac:graphicFrameMkLst>
        </pc:graphicFrameChg>
      </pc:sldChg>
      <pc:sldChg chg="modSp">
        <pc:chgData name="Enrique Roman Pelaez" userId="S::enrique.romanpelaez@plexus.tech::eafb5844-583e-4749-bdf2-4c5817a5a417" providerId="AD" clId="Web-{40FACB31-FF8E-D41F-A87E-686B5A2BAA62}" dt="2025-05-19T16:43:08.443" v="606" actId="20577"/>
        <pc:sldMkLst>
          <pc:docMk/>
          <pc:sldMk cId="4090874616" sldId="288"/>
        </pc:sldMkLst>
        <pc:spChg chg="mod">
          <ac:chgData name="Enrique Roman Pelaez" userId="S::enrique.romanpelaez@plexus.tech::eafb5844-583e-4749-bdf2-4c5817a5a417" providerId="AD" clId="Web-{40FACB31-FF8E-D41F-A87E-686B5A2BAA62}" dt="2025-05-19T16:41:44.735" v="595" actId="20577"/>
          <ac:spMkLst>
            <pc:docMk/>
            <pc:sldMk cId="4090874616" sldId="288"/>
            <ac:spMk id="2" creationId="{7874AFB3-B98F-F1EA-3160-DAA7248D18C1}"/>
          </ac:spMkLst>
        </pc:spChg>
        <pc:spChg chg="mod">
          <ac:chgData name="Enrique Roman Pelaez" userId="S::enrique.romanpelaez@plexus.tech::eafb5844-583e-4749-bdf2-4c5817a5a417" providerId="AD" clId="Web-{40FACB31-FF8E-D41F-A87E-686B5A2BAA62}" dt="2025-05-19T16:43:08.443" v="606" actId="20577"/>
          <ac:spMkLst>
            <pc:docMk/>
            <pc:sldMk cId="4090874616" sldId="288"/>
            <ac:spMk id="4" creationId="{4ED59E4D-9498-6EE9-93D6-567EB04B1A4F}"/>
          </ac:spMkLst>
        </pc:spChg>
      </pc:sldChg>
      <pc:sldChg chg="modSp">
        <pc:chgData name="Enrique Roman Pelaez" userId="S::enrique.romanpelaez@plexus.tech::eafb5844-583e-4749-bdf2-4c5817a5a417" providerId="AD" clId="Web-{40FACB31-FF8E-D41F-A87E-686B5A2BAA62}" dt="2025-05-19T16:46:52.597" v="657" actId="20577"/>
        <pc:sldMkLst>
          <pc:docMk/>
          <pc:sldMk cId="4228013391" sldId="289"/>
        </pc:sldMkLst>
        <pc:spChg chg="mod">
          <ac:chgData name="Enrique Roman Pelaez" userId="S::enrique.romanpelaez@plexus.tech::eafb5844-583e-4749-bdf2-4c5817a5a417" providerId="AD" clId="Web-{40FACB31-FF8E-D41F-A87E-686B5A2BAA62}" dt="2025-05-19T16:43:15.600" v="607" actId="20577"/>
          <ac:spMkLst>
            <pc:docMk/>
            <pc:sldMk cId="4228013391" sldId="289"/>
            <ac:spMk id="2" creationId="{6E207CD4-5571-FA97-B03F-2427D5F4B241}"/>
          </ac:spMkLst>
        </pc:spChg>
        <pc:spChg chg="mod">
          <ac:chgData name="Enrique Roman Pelaez" userId="S::enrique.romanpelaez@plexus.tech::eafb5844-583e-4749-bdf2-4c5817a5a417" providerId="AD" clId="Web-{40FACB31-FF8E-D41F-A87E-686B5A2BAA62}" dt="2025-05-19T16:46:52.597" v="657" actId="20577"/>
          <ac:spMkLst>
            <pc:docMk/>
            <pc:sldMk cId="4228013391" sldId="289"/>
            <ac:spMk id="4" creationId="{734C2FCA-62AA-7035-1C75-C289D38188D7}"/>
          </ac:spMkLst>
        </pc:spChg>
      </pc:sldChg>
      <pc:sldChg chg="modSp">
        <pc:chgData name="Enrique Roman Pelaez" userId="S::enrique.romanpelaez@plexus.tech::eafb5844-583e-4749-bdf2-4c5817a5a417" providerId="AD" clId="Web-{40FACB31-FF8E-D41F-A87E-686B5A2BAA62}" dt="2025-05-19T16:47:46.585" v="671" actId="20577"/>
        <pc:sldMkLst>
          <pc:docMk/>
          <pc:sldMk cId="1983035067" sldId="290"/>
        </pc:sldMkLst>
        <pc:spChg chg="mod">
          <ac:chgData name="Enrique Roman Pelaez" userId="S::enrique.romanpelaez@plexus.tech::eafb5844-583e-4749-bdf2-4c5817a5a417" providerId="AD" clId="Web-{40FACB31-FF8E-D41F-A87E-686B5A2BAA62}" dt="2025-05-19T16:47:46.585" v="671" actId="20577"/>
          <ac:spMkLst>
            <pc:docMk/>
            <pc:sldMk cId="1983035067" sldId="290"/>
            <ac:spMk id="6" creationId="{8A1CF8ED-222E-02A0-9C5A-5165493025AD}"/>
          </ac:spMkLst>
        </pc:spChg>
      </pc:sldChg>
      <pc:sldChg chg="modSp modNotes">
        <pc:chgData name="Enrique Roman Pelaez" userId="S::enrique.romanpelaez@plexus.tech::eafb5844-583e-4749-bdf2-4c5817a5a417" providerId="AD" clId="Web-{40FACB31-FF8E-D41F-A87E-686B5A2BAA62}" dt="2025-05-19T16:11:11.155" v="338" actId="14100"/>
        <pc:sldMkLst>
          <pc:docMk/>
          <pc:sldMk cId="928758847" sldId="294"/>
        </pc:sldMkLst>
        <pc:spChg chg="mod">
          <ac:chgData name="Enrique Roman Pelaez" userId="S::enrique.romanpelaez@plexus.tech::eafb5844-583e-4749-bdf2-4c5817a5a417" providerId="AD" clId="Web-{40FACB31-FF8E-D41F-A87E-686B5A2BAA62}" dt="2025-05-19T16:07:10.875" v="327" actId="20577"/>
          <ac:spMkLst>
            <pc:docMk/>
            <pc:sldMk cId="928758847" sldId="294"/>
            <ac:spMk id="2" creationId="{0BFBC47F-E146-A2AB-5CF1-2C43241A8D4A}"/>
          </ac:spMkLst>
        </pc:spChg>
        <pc:graphicFrameChg chg="mod">
          <ac:chgData name="Enrique Roman Pelaez" userId="S::enrique.romanpelaez@plexus.tech::eafb5844-583e-4749-bdf2-4c5817a5a417" providerId="AD" clId="Web-{40FACB31-FF8E-D41F-A87E-686B5A2BAA62}" dt="2025-05-19T16:11:11.155" v="338" actId="14100"/>
          <ac:graphicFrameMkLst>
            <pc:docMk/>
            <pc:sldMk cId="928758847" sldId="294"/>
            <ac:graphicFrameMk id="8" creationId="{C7FF3D87-455C-8878-B30B-904597BF6ACD}"/>
          </ac:graphicFrameMkLst>
        </pc:graphicFrameChg>
      </pc:sldChg>
      <pc:sldChg chg="delSp modSp modNotes">
        <pc:chgData name="Enrique Roman Pelaez" userId="S::enrique.romanpelaez@plexus.tech::eafb5844-583e-4749-bdf2-4c5817a5a417" providerId="AD" clId="Web-{40FACB31-FF8E-D41F-A87E-686B5A2BAA62}" dt="2025-05-19T16:26:09.538" v="449" actId="20577"/>
        <pc:sldMkLst>
          <pc:docMk/>
          <pc:sldMk cId="200409606" sldId="295"/>
        </pc:sldMkLst>
        <pc:spChg chg="mod">
          <ac:chgData name="Enrique Roman Pelaez" userId="S::enrique.romanpelaez@plexus.tech::eafb5844-583e-4749-bdf2-4c5817a5a417" providerId="AD" clId="Web-{40FACB31-FF8E-D41F-A87E-686B5A2BAA62}" dt="2025-05-19T16:21:58.023" v="384" actId="20577"/>
          <ac:spMkLst>
            <pc:docMk/>
            <pc:sldMk cId="200409606" sldId="295"/>
            <ac:spMk id="2" creationId="{D6848C01-A11C-8154-B132-E459A1214604}"/>
          </ac:spMkLst>
        </pc:spChg>
        <pc:spChg chg="mod">
          <ac:chgData name="Enrique Roman Pelaez" userId="S::enrique.romanpelaez@plexus.tech::eafb5844-583e-4749-bdf2-4c5817a5a417" providerId="AD" clId="Web-{40FACB31-FF8E-D41F-A87E-686B5A2BAA62}" dt="2025-05-19T16:26:09.538" v="449" actId="20577"/>
          <ac:spMkLst>
            <pc:docMk/>
            <pc:sldMk cId="200409606" sldId="295"/>
            <ac:spMk id="3" creationId="{53EC060B-99C7-D648-8292-9888C9899AE5}"/>
          </ac:spMkLst>
        </pc:spChg>
        <pc:spChg chg="mod">
          <ac:chgData name="Enrique Roman Pelaez" userId="S::enrique.romanpelaez@plexus.tech::eafb5844-583e-4749-bdf2-4c5817a5a417" providerId="AD" clId="Web-{40FACB31-FF8E-D41F-A87E-686B5A2BAA62}" dt="2025-05-19T16:22:36.509" v="386" actId="1076"/>
          <ac:spMkLst>
            <pc:docMk/>
            <pc:sldMk cId="200409606" sldId="295"/>
            <ac:spMk id="4" creationId="{68D066A1-EEF2-894C-4712-FF1C53237E60}"/>
          </ac:spMkLst>
        </pc:spChg>
        <pc:spChg chg="del mod">
          <ac:chgData name="Enrique Roman Pelaez" userId="S::enrique.romanpelaez@plexus.tech::eafb5844-583e-4749-bdf2-4c5817a5a417" providerId="AD" clId="Web-{40FACB31-FF8E-D41F-A87E-686B5A2BAA62}" dt="2025-05-19T16:23:03.495" v="402"/>
          <ac:spMkLst>
            <pc:docMk/>
            <pc:sldMk cId="200409606" sldId="295"/>
            <ac:spMk id="5" creationId="{DDF894B7-6968-4F79-A402-80CB8ED8E317}"/>
          </ac:spMkLst>
        </pc:spChg>
        <pc:spChg chg="del mod">
          <ac:chgData name="Enrique Roman Pelaez" userId="S::enrique.romanpelaez@plexus.tech::eafb5844-583e-4749-bdf2-4c5817a5a417" providerId="AD" clId="Web-{40FACB31-FF8E-D41F-A87E-686B5A2BAA62}" dt="2025-05-19T16:22:43.260" v="390"/>
          <ac:spMkLst>
            <pc:docMk/>
            <pc:sldMk cId="200409606" sldId="295"/>
            <ac:spMk id="6" creationId="{03FEFB63-E3DD-DD4C-1E55-C117A88CD0F6}"/>
          </ac:spMkLst>
        </pc:spChg>
      </pc:sldChg>
      <pc:sldChg chg="modSp modNotes">
        <pc:chgData name="Enrique Roman Pelaez" userId="S::enrique.romanpelaez@plexus.tech::eafb5844-583e-4749-bdf2-4c5817a5a417" providerId="AD" clId="Web-{40FACB31-FF8E-D41F-A87E-686B5A2BAA62}" dt="2025-05-19T16:13:23.070" v="352"/>
        <pc:sldMkLst>
          <pc:docMk/>
          <pc:sldMk cId="1204460139" sldId="297"/>
        </pc:sldMkLst>
        <pc:spChg chg="mod">
          <ac:chgData name="Enrique Roman Pelaez" userId="S::enrique.romanpelaez@plexus.tech::eafb5844-583e-4749-bdf2-4c5817a5a417" providerId="AD" clId="Web-{40FACB31-FF8E-D41F-A87E-686B5A2BAA62}" dt="2025-05-19T16:13:03.959" v="350" actId="20577"/>
          <ac:spMkLst>
            <pc:docMk/>
            <pc:sldMk cId="1204460139" sldId="297"/>
            <ac:spMk id="2" creationId="{097E2C1A-2FAF-0CCF-1BF3-195AEA8232CC}"/>
          </ac:spMkLst>
        </pc:spChg>
      </pc:sldChg>
      <pc:sldChg chg="modSp modNotes">
        <pc:chgData name="Enrique Roman Pelaez" userId="S::enrique.romanpelaez@plexus.tech::eafb5844-583e-4749-bdf2-4c5817a5a417" providerId="AD" clId="Web-{40FACB31-FF8E-D41F-A87E-686B5A2BAA62}" dt="2025-05-19T16:14:01.213" v="358"/>
        <pc:sldMkLst>
          <pc:docMk/>
          <pc:sldMk cId="2719209648" sldId="298"/>
        </pc:sldMkLst>
        <pc:spChg chg="mod">
          <ac:chgData name="Enrique Roman Pelaez" userId="S::enrique.romanpelaez@plexus.tech::eafb5844-583e-4749-bdf2-4c5817a5a417" providerId="AD" clId="Web-{40FACB31-FF8E-D41F-A87E-686B5A2BAA62}" dt="2025-05-19T16:13:37.774" v="356" actId="20577"/>
          <ac:spMkLst>
            <pc:docMk/>
            <pc:sldMk cId="2719209648" sldId="298"/>
            <ac:spMk id="2" creationId="{AE910EED-CC9F-19FB-0BC3-F8C09FBED90A}"/>
          </ac:spMkLst>
        </pc:spChg>
      </pc:sldChg>
      <pc:sldChg chg="modSp modNotes">
        <pc:chgData name="Enrique Roman Pelaez" userId="S::enrique.romanpelaez@plexus.tech::eafb5844-583e-4749-bdf2-4c5817a5a417" providerId="AD" clId="Web-{40FACB31-FF8E-D41F-A87E-686B5A2BAA62}" dt="2025-05-19T16:12:30.410" v="343"/>
        <pc:sldMkLst>
          <pc:docMk/>
          <pc:sldMk cId="547909080" sldId="299"/>
        </pc:sldMkLst>
        <pc:spChg chg="mod">
          <ac:chgData name="Enrique Roman Pelaez" userId="S::enrique.romanpelaez@plexus.tech::eafb5844-583e-4749-bdf2-4c5817a5a417" providerId="AD" clId="Web-{40FACB31-FF8E-D41F-A87E-686B5A2BAA62}" dt="2025-05-19T16:11:42.017" v="342" actId="20577"/>
          <ac:spMkLst>
            <pc:docMk/>
            <pc:sldMk cId="547909080" sldId="299"/>
            <ac:spMk id="2" creationId="{D9B13E7C-57A9-86D2-3951-C5021EDF4CBA}"/>
          </ac:spMkLst>
        </pc:spChg>
      </pc:sldChg>
      <pc:sldChg chg="delSp modSp modNotes">
        <pc:chgData name="Enrique Roman Pelaez" userId="S::enrique.romanpelaez@plexus.tech::eafb5844-583e-4749-bdf2-4c5817a5a417" providerId="AD" clId="Web-{40FACB31-FF8E-D41F-A87E-686B5A2BAA62}" dt="2025-05-19T16:26:17.538" v="450" actId="20577"/>
        <pc:sldMkLst>
          <pc:docMk/>
          <pc:sldMk cId="978246175" sldId="300"/>
        </pc:sldMkLst>
        <pc:spChg chg="mod">
          <ac:chgData name="Enrique Roman Pelaez" userId="S::enrique.romanpelaez@plexus.tech::eafb5844-583e-4749-bdf2-4c5817a5a417" providerId="AD" clId="Web-{40FACB31-FF8E-D41F-A87E-686B5A2BAA62}" dt="2025-05-19T16:26:17.538" v="450" actId="20577"/>
          <ac:spMkLst>
            <pc:docMk/>
            <pc:sldMk cId="978246175" sldId="300"/>
            <ac:spMk id="2" creationId="{DEFCDA66-232C-8994-9D4B-D8F4AC649B28}"/>
          </ac:spMkLst>
        </pc:spChg>
        <pc:spChg chg="mod">
          <ac:chgData name="Enrique Roman Pelaez" userId="S::enrique.romanpelaez@plexus.tech::eafb5844-583e-4749-bdf2-4c5817a5a417" providerId="AD" clId="Web-{40FACB31-FF8E-D41F-A87E-686B5A2BAA62}" dt="2025-05-19T16:25:08.706" v="442" actId="20577"/>
          <ac:spMkLst>
            <pc:docMk/>
            <pc:sldMk cId="978246175" sldId="300"/>
            <ac:spMk id="5" creationId="{FE4B76AB-8230-228B-83FA-B84E15B2F1CC}"/>
          </ac:spMkLst>
        </pc:spChg>
        <pc:spChg chg="del mod">
          <ac:chgData name="Enrique Roman Pelaez" userId="S::enrique.romanpelaez@plexus.tech::eafb5844-583e-4749-bdf2-4c5817a5a417" providerId="AD" clId="Web-{40FACB31-FF8E-D41F-A87E-686B5A2BAA62}" dt="2025-05-19T16:24:29.500" v="430"/>
          <ac:spMkLst>
            <pc:docMk/>
            <pc:sldMk cId="978246175" sldId="300"/>
            <ac:spMk id="110" creationId="{27541183-FDC0-A051-A514-94A39AE1086C}"/>
          </ac:spMkLst>
        </pc:spChg>
      </pc:sldChg>
      <pc:sldChg chg="delSp modSp modNotes">
        <pc:chgData name="Enrique Roman Pelaez" userId="S::enrique.romanpelaez@plexus.tech::eafb5844-583e-4749-bdf2-4c5817a5a417" providerId="AD" clId="Web-{40FACB31-FF8E-D41F-A87E-686B5A2BAA62}" dt="2025-05-19T16:27:39.371" v="470"/>
        <pc:sldMkLst>
          <pc:docMk/>
          <pc:sldMk cId="3718160247" sldId="303"/>
        </pc:sldMkLst>
        <pc:spChg chg="mod">
          <ac:chgData name="Enrique Roman Pelaez" userId="S::enrique.romanpelaez@plexus.tech::eafb5844-583e-4749-bdf2-4c5817a5a417" providerId="AD" clId="Web-{40FACB31-FF8E-D41F-A87E-686B5A2BAA62}" dt="2025-05-19T16:26:32.273" v="453" actId="20577"/>
          <ac:spMkLst>
            <pc:docMk/>
            <pc:sldMk cId="3718160247" sldId="303"/>
            <ac:spMk id="2" creationId="{E713C518-E9CC-5E8E-9D89-F39FF8E112DF}"/>
          </ac:spMkLst>
        </pc:spChg>
        <pc:spChg chg="del mod">
          <ac:chgData name="Enrique Roman Pelaez" userId="S::enrique.romanpelaez@plexus.tech::eafb5844-583e-4749-bdf2-4c5817a5a417" providerId="AD" clId="Web-{40FACB31-FF8E-D41F-A87E-686B5A2BAA62}" dt="2025-05-19T16:27:09.151" v="455"/>
          <ac:spMkLst>
            <pc:docMk/>
            <pc:sldMk cId="3718160247" sldId="303"/>
            <ac:spMk id="3" creationId="{0AA37E89-6010-64D0-0E03-3C8340647AF9}"/>
          </ac:spMkLst>
        </pc:spChg>
        <pc:spChg chg="mod">
          <ac:chgData name="Enrique Roman Pelaez" userId="S::enrique.romanpelaez@plexus.tech::eafb5844-583e-4749-bdf2-4c5817a5a417" providerId="AD" clId="Web-{40FACB31-FF8E-D41F-A87E-686B5A2BAA62}" dt="2025-05-19T16:27:37.168" v="469" actId="20577"/>
          <ac:spMkLst>
            <pc:docMk/>
            <pc:sldMk cId="3718160247" sldId="303"/>
            <ac:spMk id="5" creationId="{3787C7F1-C67D-6E12-2E61-E1A98887A508}"/>
          </ac:spMkLst>
        </pc:spChg>
      </pc:sldChg>
      <pc:sldChg chg="modSp modNotes">
        <pc:chgData name="Enrique Roman Pelaez" userId="S::enrique.romanpelaez@plexus.tech::eafb5844-583e-4749-bdf2-4c5817a5a417" providerId="AD" clId="Web-{40FACB31-FF8E-D41F-A87E-686B5A2BAA62}" dt="2025-05-19T16:40:54.013" v="583" actId="20577"/>
        <pc:sldMkLst>
          <pc:docMk/>
          <pc:sldMk cId="950572355" sldId="305"/>
        </pc:sldMkLst>
        <pc:spChg chg="mod">
          <ac:chgData name="Enrique Roman Pelaez" userId="S::enrique.romanpelaez@plexus.tech::eafb5844-583e-4749-bdf2-4c5817a5a417" providerId="AD" clId="Web-{40FACB31-FF8E-D41F-A87E-686B5A2BAA62}" dt="2025-05-19T16:37:17.875" v="541" actId="20577"/>
          <ac:spMkLst>
            <pc:docMk/>
            <pc:sldMk cId="950572355" sldId="305"/>
            <ac:spMk id="2" creationId="{5A571B40-57CB-F923-158D-02F6F7FEECC7}"/>
          </ac:spMkLst>
        </pc:spChg>
        <pc:graphicFrameChg chg="modGraphic">
          <ac:chgData name="Enrique Roman Pelaez" userId="S::enrique.romanpelaez@plexus.tech::eafb5844-583e-4749-bdf2-4c5817a5a417" providerId="AD" clId="Web-{40FACB31-FF8E-D41F-A87E-686B5A2BAA62}" dt="2025-05-19T16:40:54.013" v="583" actId="20577"/>
          <ac:graphicFrameMkLst>
            <pc:docMk/>
            <pc:sldMk cId="950572355" sldId="305"/>
            <ac:graphicFrameMk id="8" creationId="{2953BDCD-169C-2462-D210-FDBAAD906DCD}"/>
          </ac:graphicFrameMkLst>
        </pc:graphicFrameChg>
      </pc:sldChg>
      <pc:sldChg chg="modSp modNotes">
        <pc:chgData name="Enrique Roman Pelaez" userId="S::enrique.romanpelaez@plexus.tech::eafb5844-583e-4749-bdf2-4c5817a5a417" providerId="AD" clId="Web-{40FACB31-FF8E-D41F-A87E-686B5A2BAA62}" dt="2025-05-19T16:05:43.432" v="302" actId="20577"/>
        <pc:sldMkLst>
          <pc:docMk/>
          <pc:sldMk cId="2924583741" sldId="307"/>
        </pc:sldMkLst>
        <pc:spChg chg="mod">
          <ac:chgData name="Enrique Roman Pelaez" userId="S::enrique.romanpelaez@plexus.tech::eafb5844-583e-4749-bdf2-4c5817a5a417" providerId="AD" clId="Web-{40FACB31-FF8E-D41F-A87E-686B5A2BAA62}" dt="2025-05-19T16:05:19.665" v="294" actId="20577"/>
          <ac:spMkLst>
            <pc:docMk/>
            <pc:sldMk cId="2924583741" sldId="307"/>
            <ac:spMk id="2" creationId="{6FF1AE54-5E71-5AF8-4EA2-6EED33BBDAA0}"/>
          </ac:spMkLst>
        </pc:spChg>
        <pc:spChg chg="mod">
          <ac:chgData name="Enrique Roman Pelaez" userId="S::enrique.romanpelaez@plexus.tech::eafb5844-583e-4749-bdf2-4c5817a5a417" providerId="AD" clId="Web-{40FACB31-FF8E-D41F-A87E-686B5A2BAA62}" dt="2025-05-19T16:05:43.432" v="302" actId="20577"/>
          <ac:spMkLst>
            <pc:docMk/>
            <pc:sldMk cId="2924583741" sldId="307"/>
            <ac:spMk id="4" creationId="{D484DA5C-36F5-AC51-7A65-592C105ED9D0}"/>
          </ac:spMkLst>
        </pc:spChg>
      </pc:sldChg>
      <pc:sldChg chg="modSp modNotes">
        <pc:chgData name="Enrique Roman Pelaez" userId="S::enrique.romanpelaez@plexus.tech::eafb5844-583e-4749-bdf2-4c5817a5a417" providerId="AD" clId="Web-{40FACB31-FF8E-D41F-A87E-686B5A2BAA62}" dt="2025-05-19T16:47:15.364" v="663" actId="20577"/>
        <pc:sldMkLst>
          <pc:docMk/>
          <pc:sldMk cId="1463045172" sldId="308"/>
        </pc:sldMkLst>
        <pc:spChg chg="mod">
          <ac:chgData name="Enrique Roman Pelaez" userId="S::enrique.romanpelaez@plexus.tech::eafb5844-583e-4749-bdf2-4c5817a5a417" providerId="AD" clId="Web-{40FACB31-FF8E-D41F-A87E-686B5A2BAA62}" dt="2025-05-19T16:47:15.364" v="663" actId="20577"/>
          <ac:spMkLst>
            <pc:docMk/>
            <pc:sldMk cId="1463045172" sldId="308"/>
            <ac:spMk id="5" creationId="{AF0907B4-C32A-AA19-B854-998210344742}"/>
          </ac:spMkLst>
        </pc:spChg>
      </pc:sldChg>
      <pc:sldChg chg="modSp">
        <pc:chgData name="Enrique Roman Pelaez" userId="S::enrique.romanpelaez@plexus.tech::eafb5844-583e-4749-bdf2-4c5817a5a417" providerId="AD" clId="Web-{40FACB31-FF8E-D41F-A87E-686B5A2BAA62}" dt="2025-05-19T16:31:22.822" v="487" actId="20577"/>
        <pc:sldMkLst>
          <pc:docMk/>
          <pc:sldMk cId="2804714871" sldId="309"/>
        </pc:sldMkLst>
        <pc:spChg chg="mod">
          <ac:chgData name="Enrique Roman Pelaez" userId="S::enrique.romanpelaez@plexus.tech::eafb5844-583e-4749-bdf2-4c5817a5a417" providerId="AD" clId="Web-{40FACB31-FF8E-D41F-A87E-686B5A2BAA62}" dt="2025-05-19T16:31:22.822" v="487" actId="20577"/>
          <ac:spMkLst>
            <pc:docMk/>
            <pc:sldMk cId="2804714871" sldId="309"/>
            <ac:spMk id="2" creationId="{D2FE470F-4C7B-C449-2CBE-821DEC622080}"/>
          </ac:spMkLst>
        </pc:spChg>
      </pc:sldChg>
      <pc:sldChg chg="modSp">
        <pc:chgData name="Enrique Roman Pelaez" userId="S::enrique.romanpelaez@plexus.tech::eafb5844-583e-4749-bdf2-4c5817a5a417" providerId="AD" clId="Web-{40FACB31-FF8E-D41F-A87E-686B5A2BAA62}" dt="2025-05-19T16:32:30.545" v="494" actId="1076"/>
        <pc:sldMkLst>
          <pc:docMk/>
          <pc:sldMk cId="3103866887" sldId="310"/>
        </pc:sldMkLst>
        <pc:spChg chg="mod">
          <ac:chgData name="Enrique Roman Pelaez" userId="S::enrique.romanpelaez@plexus.tech::eafb5844-583e-4749-bdf2-4c5817a5a417" providerId="AD" clId="Web-{40FACB31-FF8E-D41F-A87E-686B5A2BAA62}" dt="2025-05-19T16:31:56.637" v="490" actId="20577"/>
          <ac:spMkLst>
            <pc:docMk/>
            <pc:sldMk cId="3103866887" sldId="310"/>
            <ac:spMk id="2" creationId="{04751429-C00D-5F8F-36AA-181EBF1B9C5B}"/>
          </ac:spMkLst>
        </pc:spChg>
        <pc:graphicFrameChg chg="mod">
          <ac:chgData name="Enrique Roman Pelaez" userId="S::enrique.romanpelaez@plexus.tech::eafb5844-583e-4749-bdf2-4c5817a5a417" providerId="AD" clId="Web-{40FACB31-FF8E-D41F-A87E-686B5A2BAA62}" dt="2025-05-19T16:32:30.545" v="494" actId="1076"/>
          <ac:graphicFrameMkLst>
            <pc:docMk/>
            <pc:sldMk cId="3103866887" sldId="310"/>
            <ac:graphicFrameMk id="8" creationId="{8B707E82-48FA-0C9F-3F4A-1C30D696DA4E}"/>
          </ac:graphicFrameMkLst>
        </pc:graphicFrameChg>
      </pc:sldChg>
      <pc:sldChg chg="add del replId">
        <pc:chgData name="Enrique Roman Pelaez" userId="S::enrique.romanpelaez@plexus.tech::eafb5844-583e-4749-bdf2-4c5817a5a417" providerId="AD" clId="Web-{40FACB31-FF8E-D41F-A87E-686B5A2BAA62}" dt="2025-05-19T16:01:28.839" v="262"/>
        <pc:sldMkLst>
          <pc:docMk/>
          <pc:sldMk cId="1303633262" sldId="311"/>
        </pc:sldMkLst>
      </pc:sldChg>
      <pc:sldChg chg="modSp add replId">
        <pc:chgData name="Enrique Roman Pelaez" userId="S::enrique.romanpelaez@plexus.tech::eafb5844-583e-4749-bdf2-4c5817a5a417" providerId="AD" clId="Web-{40FACB31-FF8E-D41F-A87E-686B5A2BAA62}" dt="2025-05-19T16:41:19.030" v="586" actId="20577"/>
        <pc:sldMkLst>
          <pc:docMk/>
          <pc:sldMk cId="2059264168" sldId="311"/>
        </pc:sldMkLst>
        <pc:graphicFrameChg chg="modGraphic">
          <ac:chgData name="Enrique Roman Pelaez" userId="S::enrique.romanpelaez@plexus.tech::eafb5844-583e-4749-bdf2-4c5817a5a417" providerId="AD" clId="Web-{40FACB31-FF8E-D41F-A87E-686B5A2BAA62}" dt="2025-05-19T16:41:19.030" v="586" actId="20577"/>
          <ac:graphicFrameMkLst>
            <pc:docMk/>
            <pc:sldMk cId="2059264168" sldId="311"/>
            <ac:graphicFrameMk id="8" creationId="{5480E965-1CB8-700A-8B17-8073E42B130E}"/>
          </ac:graphicFrameMkLst>
        </pc:graphicFrameChg>
      </pc:sldChg>
      <pc:sldChg chg="add del replId">
        <pc:chgData name="Enrique Roman Pelaez" userId="S::enrique.romanpelaez@plexus.tech::eafb5844-583e-4749-bdf2-4c5817a5a417" providerId="AD" clId="Web-{40FACB31-FF8E-D41F-A87E-686B5A2BAA62}" dt="2025-05-19T16:43:39.960" v="609"/>
        <pc:sldMkLst>
          <pc:docMk/>
          <pc:sldMk cId="2523188171" sldId="312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19:20.249" v="7"/>
        <pc:sldMkLst>
          <pc:docMk/>
          <pc:sldMk cId="2723054230" sldId="312"/>
        </pc:sldMkLst>
      </pc:sldChg>
      <pc:sldChg chg="add del replId">
        <pc:chgData name="Enrique Roman Pelaez" userId="S::enrique.romanpelaez@plexus.tech::eafb5844-583e-4749-bdf2-4c5817a5a417" providerId="AD" clId="Web-{40FACB31-FF8E-D41F-A87E-686B5A2BAA62}" dt="2025-05-19T16:43:49.461" v="611"/>
        <pc:sldMkLst>
          <pc:docMk/>
          <pc:sldMk cId="4118051938" sldId="312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19:22.687" v="8"/>
        <pc:sldMkLst>
          <pc:docMk/>
          <pc:sldMk cId="3602706027" sldId="313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20:06.393" v="31"/>
        <pc:sldMkLst>
          <pc:docMk/>
          <pc:sldMk cId="3572309612" sldId="314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19:06.967" v="0"/>
        <pc:sldMkLst>
          <pc:docMk/>
          <pc:sldMk cId="3330669026" sldId="316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19:14.968" v="5"/>
        <pc:sldMkLst>
          <pc:docMk/>
          <pc:sldMk cId="2127751978" sldId="317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19:24.578" v="9"/>
        <pc:sldMkLst>
          <pc:docMk/>
          <pc:sldMk cId="1131122197" sldId="318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19:37.891" v="17"/>
        <pc:sldMkLst>
          <pc:docMk/>
          <pc:sldMk cId="1647535598" sldId="320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20:15.471" v="38"/>
        <pc:sldMkLst>
          <pc:docMk/>
          <pc:sldMk cId="1663992573" sldId="327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20:16.862" v="39"/>
        <pc:sldMkLst>
          <pc:docMk/>
          <pc:sldMk cId="4225453589" sldId="328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20:18.096" v="40"/>
        <pc:sldMkLst>
          <pc:docMk/>
          <pc:sldMk cId="2350209588" sldId="330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19:40.751" v="19"/>
        <pc:sldMkLst>
          <pc:docMk/>
          <pc:sldMk cId="3664840931" sldId="332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19:25.734" v="10"/>
        <pc:sldMkLst>
          <pc:docMk/>
          <pc:sldMk cId="3315255702" sldId="335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19:27.703" v="11"/>
        <pc:sldMkLst>
          <pc:docMk/>
          <pc:sldMk cId="1747521186" sldId="336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19:10.264" v="2"/>
        <pc:sldMkLst>
          <pc:docMk/>
          <pc:sldMk cId="682625817" sldId="343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19:08.452" v="1"/>
        <pc:sldMkLst>
          <pc:docMk/>
          <pc:sldMk cId="3095346639" sldId="344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19:36.297" v="16"/>
        <pc:sldMkLst>
          <pc:docMk/>
          <pc:sldMk cId="530875280" sldId="345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19:39.641" v="18"/>
        <pc:sldMkLst>
          <pc:docMk/>
          <pc:sldMk cId="310580830" sldId="347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19:18.687" v="6"/>
        <pc:sldMkLst>
          <pc:docMk/>
          <pc:sldMk cId="1112874647" sldId="348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20:13.659" v="37"/>
        <pc:sldMkLst>
          <pc:docMk/>
          <pc:sldMk cId="630143656" sldId="349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19:11.811" v="3"/>
        <pc:sldMkLst>
          <pc:docMk/>
          <pc:sldMk cId="3296960456" sldId="350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19:31.609" v="13"/>
        <pc:sldMkLst>
          <pc:docMk/>
          <pc:sldMk cId="4077275493" sldId="352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20:07.440" v="32"/>
        <pc:sldMkLst>
          <pc:docMk/>
          <pc:sldMk cId="129864501" sldId="353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19:33.344" v="14"/>
        <pc:sldMkLst>
          <pc:docMk/>
          <pc:sldMk cId="3879479980" sldId="354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19:13.686" v="4"/>
        <pc:sldMkLst>
          <pc:docMk/>
          <pc:sldMk cId="115842065" sldId="355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19:29.890" v="12"/>
        <pc:sldMkLst>
          <pc:docMk/>
          <pc:sldMk cId="1025316523" sldId="356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19:34.547" v="15"/>
        <pc:sldMkLst>
          <pc:docMk/>
          <pc:sldMk cId="1240184739" sldId="357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19:42.032" v="20"/>
        <pc:sldMkLst>
          <pc:docMk/>
          <pc:sldMk cId="3826716450" sldId="358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19:43.188" v="21"/>
        <pc:sldMkLst>
          <pc:docMk/>
          <pc:sldMk cId="4162909167" sldId="359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19:52.392" v="26"/>
        <pc:sldMkLst>
          <pc:docMk/>
          <pc:sldMk cId="2023594662" sldId="360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19:55.533" v="27"/>
        <pc:sldMkLst>
          <pc:docMk/>
          <pc:sldMk cId="3147021896" sldId="361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20:04.361" v="29"/>
        <pc:sldMkLst>
          <pc:docMk/>
          <pc:sldMk cId="4059243513" sldId="362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20:05.393" v="30"/>
        <pc:sldMkLst>
          <pc:docMk/>
          <pc:sldMk cId="2434150760" sldId="363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19:46.313" v="22"/>
        <pc:sldMkLst>
          <pc:docMk/>
          <pc:sldMk cId="3595388791" sldId="364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20:02.033" v="28"/>
        <pc:sldMkLst>
          <pc:docMk/>
          <pc:sldMk cId="4210830121" sldId="365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19:47.376" v="23"/>
        <pc:sldMkLst>
          <pc:docMk/>
          <pc:sldMk cId="124148835" sldId="366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19:48.485" v="24"/>
        <pc:sldMkLst>
          <pc:docMk/>
          <pc:sldMk cId="2323917577" sldId="369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19:50.079" v="25"/>
        <pc:sldMkLst>
          <pc:docMk/>
          <pc:sldMk cId="3425307694" sldId="371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20:08.596" v="33"/>
        <pc:sldMkLst>
          <pc:docMk/>
          <pc:sldMk cId="3186082745" sldId="372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20:09.752" v="34"/>
        <pc:sldMkLst>
          <pc:docMk/>
          <pc:sldMk cId="4258666241" sldId="373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20:10.612" v="35"/>
        <pc:sldMkLst>
          <pc:docMk/>
          <pc:sldMk cId="1106787999" sldId="374"/>
        </pc:sldMkLst>
      </pc:sldChg>
      <pc:sldChg chg="del">
        <pc:chgData name="Enrique Roman Pelaez" userId="S::enrique.romanpelaez@plexus.tech::eafb5844-583e-4749-bdf2-4c5817a5a417" providerId="AD" clId="Web-{40FACB31-FF8E-D41F-A87E-686B5A2BAA62}" dt="2025-05-19T15:20:11.409" v="36"/>
        <pc:sldMkLst>
          <pc:docMk/>
          <pc:sldMk cId="957390079" sldId="375"/>
        </pc:sldMkLst>
      </pc:sldChg>
    </pc:docChg>
  </pc:docChgLst>
  <pc:docChgLst>
    <pc:chgData name="Enrique Roman Pelaez" userId="S::enrique.romanpelaez@plexus.tech::eafb5844-583e-4749-bdf2-4c5817a5a417" providerId="AD" clId="Web-{4CEBC901-6655-D3F7-52F7-481BC8A97F29}"/>
    <pc:docChg chg="modSld">
      <pc:chgData name="Enrique Roman Pelaez" userId="S::enrique.romanpelaez@plexus.tech::eafb5844-583e-4749-bdf2-4c5817a5a417" providerId="AD" clId="Web-{4CEBC901-6655-D3F7-52F7-481BC8A97F29}" dt="2025-05-19T17:09:10.020" v="60" actId="20577"/>
      <pc:docMkLst>
        <pc:docMk/>
      </pc:docMkLst>
      <pc:sldChg chg="modSp">
        <pc:chgData name="Enrique Roman Pelaez" userId="S::enrique.romanpelaez@plexus.tech::eafb5844-583e-4749-bdf2-4c5817a5a417" providerId="AD" clId="Web-{4CEBC901-6655-D3F7-52F7-481BC8A97F29}" dt="2025-05-19T17:01:02.555" v="23" actId="20577"/>
        <pc:sldMkLst>
          <pc:docMk/>
          <pc:sldMk cId="3360573923" sldId="265"/>
        </pc:sldMkLst>
        <pc:spChg chg="mod">
          <ac:chgData name="Enrique Roman Pelaez" userId="S::enrique.romanpelaez@plexus.tech::eafb5844-583e-4749-bdf2-4c5817a5a417" providerId="AD" clId="Web-{4CEBC901-6655-D3F7-52F7-481BC8A97F29}" dt="2025-05-19T17:01:02.555" v="23" actId="20577"/>
          <ac:spMkLst>
            <pc:docMk/>
            <pc:sldMk cId="3360573923" sldId="265"/>
            <ac:spMk id="2" creationId="{BE67DB51-B88C-4EEB-0B1F-792B4759B49A}"/>
          </ac:spMkLst>
        </pc:spChg>
      </pc:sldChg>
      <pc:sldChg chg="modSp">
        <pc:chgData name="Enrique Roman Pelaez" userId="S::enrique.romanpelaez@plexus.tech::eafb5844-583e-4749-bdf2-4c5817a5a417" providerId="AD" clId="Web-{4CEBC901-6655-D3F7-52F7-481BC8A97F29}" dt="2025-05-19T17:08:45.800" v="55" actId="20577"/>
        <pc:sldMkLst>
          <pc:docMk/>
          <pc:sldMk cId="2380189086" sldId="266"/>
        </pc:sldMkLst>
        <pc:spChg chg="mod">
          <ac:chgData name="Enrique Roman Pelaez" userId="S::enrique.romanpelaez@plexus.tech::eafb5844-583e-4749-bdf2-4c5817a5a417" providerId="AD" clId="Web-{4CEBC901-6655-D3F7-52F7-481BC8A97F29}" dt="2025-05-19T17:08:45.800" v="55" actId="20577"/>
          <ac:spMkLst>
            <pc:docMk/>
            <pc:sldMk cId="2380189086" sldId="266"/>
            <ac:spMk id="2" creationId="{1AB2B770-C021-9B79-083F-55B1EFC6996D}"/>
          </ac:spMkLst>
        </pc:spChg>
      </pc:sldChg>
      <pc:sldChg chg="modSp">
        <pc:chgData name="Enrique Roman Pelaez" userId="S::enrique.romanpelaez@plexus.tech::eafb5844-583e-4749-bdf2-4c5817a5a417" providerId="AD" clId="Web-{4CEBC901-6655-D3F7-52F7-481BC8A97F29}" dt="2025-05-19T16:56:30.079" v="11" actId="20577"/>
        <pc:sldMkLst>
          <pc:docMk/>
          <pc:sldMk cId="3559021740" sldId="268"/>
        </pc:sldMkLst>
        <pc:spChg chg="mod">
          <ac:chgData name="Enrique Roman Pelaez" userId="S::enrique.romanpelaez@plexus.tech::eafb5844-583e-4749-bdf2-4c5817a5a417" providerId="AD" clId="Web-{4CEBC901-6655-D3F7-52F7-481BC8A97F29}" dt="2025-05-19T16:56:30.079" v="11" actId="20577"/>
          <ac:spMkLst>
            <pc:docMk/>
            <pc:sldMk cId="3559021740" sldId="268"/>
            <ac:spMk id="2" creationId="{5E42ECAB-79F1-97E9-BEA9-D4E4399167CA}"/>
          </ac:spMkLst>
        </pc:spChg>
      </pc:sldChg>
      <pc:sldChg chg="modSp">
        <pc:chgData name="Enrique Roman Pelaez" userId="S::enrique.romanpelaez@plexus.tech::eafb5844-583e-4749-bdf2-4c5817a5a417" providerId="AD" clId="Web-{4CEBC901-6655-D3F7-52F7-481BC8A97F29}" dt="2025-05-19T17:07:38.549" v="43" actId="20577"/>
        <pc:sldMkLst>
          <pc:docMk/>
          <pc:sldMk cId="3060911742" sldId="270"/>
        </pc:sldMkLst>
        <pc:spChg chg="mod">
          <ac:chgData name="Enrique Roman Pelaez" userId="S::enrique.romanpelaez@plexus.tech::eafb5844-583e-4749-bdf2-4c5817a5a417" providerId="AD" clId="Web-{4CEBC901-6655-D3F7-52F7-481BC8A97F29}" dt="2025-05-19T17:07:38.549" v="43" actId="20577"/>
          <ac:spMkLst>
            <pc:docMk/>
            <pc:sldMk cId="3060911742" sldId="270"/>
            <ac:spMk id="2" creationId="{E5ACC547-0F8E-037E-0396-F071299FE4B9}"/>
          </ac:spMkLst>
        </pc:spChg>
      </pc:sldChg>
      <pc:sldChg chg="modSp">
        <pc:chgData name="Enrique Roman Pelaez" userId="S::enrique.romanpelaez@plexus.tech::eafb5844-583e-4749-bdf2-4c5817a5a417" providerId="AD" clId="Web-{4CEBC901-6655-D3F7-52F7-481BC8A97F29}" dt="2025-05-19T17:08:02.612" v="44" actId="20577"/>
        <pc:sldMkLst>
          <pc:docMk/>
          <pc:sldMk cId="334143447" sldId="271"/>
        </pc:sldMkLst>
        <pc:spChg chg="mod">
          <ac:chgData name="Enrique Roman Pelaez" userId="S::enrique.romanpelaez@plexus.tech::eafb5844-583e-4749-bdf2-4c5817a5a417" providerId="AD" clId="Web-{4CEBC901-6655-D3F7-52F7-481BC8A97F29}" dt="2025-05-19T17:08:02.612" v="44" actId="20577"/>
          <ac:spMkLst>
            <pc:docMk/>
            <pc:sldMk cId="334143447" sldId="271"/>
            <ac:spMk id="2" creationId="{C9EBE894-7D23-208E-C733-A2CB58BE8D34}"/>
          </ac:spMkLst>
        </pc:spChg>
      </pc:sldChg>
      <pc:sldChg chg="modSp">
        <pc:chgData name="Enrique Roman Pelaez" userId="S::enrique.romanpelaez@plexus.tech::eafb5844-583e-4749-bdf2-4c5817a5a417" providerId="AD" clId="Web-{4CEBC901-6655-D3F7-52F7-481BC8A97F29}" dt="2025-05-19T17:07:35.064" v="42" actId="20577"/>
        <pc:sldMkLst>
          <pc:docMk/>
          <pc:sldMk cId="548290689" sldId="281"/>
        </pc:sldMkLst>
        <pc:spChg chg="mod">
          <ac:chgData name="Enrique Roman Pelaez" userId="S::enrique.romanpelaez@plexus.tech::eafb5844-583e-4749-bdf2-4c5817a5a417" providerId="AD" clId="Web-{4CEBC901-6655-D3F7-52F7-481BC8A97F29}" dt="2025-05-19T17:07:35.064" v="42" actId="20577"/>
          <ac:spMkLst>
            <pc:docMk/>
            <pc:sldMk cId="548290689" sldId="281"/>
            <ac:spMk id="2" creationId="{69AA387F-2988-C901-929A-CCB701931EDE}"/>
          </ac:spMkLst>
        </pc:spChg>
      </pc:sldChg>
      <pc:sldChg chg="modSp">
        <pc:chgData name="Enrique Roman Pelaez" userId="S::enrique.romanpelaez@plexus.tech::eafb5844-583e-4749-bdf2-4c5817a5a417" providerId="AD" clId="Web-{4CEBC901-6655-D3F7-52F7-481BC8A97F29}" dt="2025-05-19T16:55:18.796" v="3" actId="20577"/>
        <pc:sldMkLst>
          <pc:docMk/>
          <pc:sldMk cId="3223253502" sldId="282"/>
        </pc:sldMkLst>
        <pc:spChg chg="mod">
          <ac:chgData name="Enrique Roman Pelaez" userId="S::enrique.romanpelaez@plexus.tech::eafb5844-583e-4749-bdf2-4c5817a5a417" providerId="AD" clId="Web-{4CEBC901-6655-D3F7-52F7-481BC8A97F29}" dt="2025-05-19T16:55:18.796" v="3" actId="20577"/>
          <ac:spMkLst>
            <pc:docMk/>
            <pc:sldMk cId="3223253502" sldId="282"/>
            <ac:spMk id="2" creationId="{B0B2851A-DED1-7046-2F3E-BEBC028FC054}"/>
          </ac:spMkLst>
        </pc:spChg>
      </pc:sldChg>
      <pc:sldChg chg="modSp">
        <pc:chgData name="Enrique Roman Pelaez" userId="S::enrique.romanpelaez@plexus.tech::eafb5844-583e-4749-bdf2-4c5817a5a417" providerId="AD" clId="Web-{4CEBC901-6655-D3F7-52F7-481BC8A97F29}" dt="2025-05-19T17:08:31.003" v="48" actId="20577"/>
        <pc:sldMkLst>
          <pc:docMk/>
          <pc:sldMk cId="3234880023" sldId="284"/>
        </pc:sldMkLst>
        <pc:spChg chg="mod">
          <ac:chgData name="Enrique Roman Pelaez" userId="S::enrique.romanpelaez@plexus.tech::eafb5844-583e-4749-bdf2-4c5817a5a417" providerId="AD" clId="Web-{4CEBC901-6655-D3F7-52F7-481BC8A97F29}" dt="2025-05-19T17:08:31.003" v="48" actId="20577"/>
          <ac:spMkLst>
            <pc:docMk/>
            <pc:sldMk cId="3234880023" sldId="284"/>
            <ac:spMk id="2" creationId="{D0F66AEA-9080-BAEA-F05D-012220A51756}"/>
          </ac:spMkLst>
        </pc:spChg>
      </pc:sldChg>
      <pc:sldChg chg="modSp">
        <pc:chgData name="Enrique Roman Pelaez" userId="S::enrique.romanpelaez@plexus.tech::eafb5844-583e-4749-bdf2-4c5817a5a417" providerId="AD" clId="Web-{4CEBC901-6655-D3F7-52F7-481BC8A97F29}" dt="2025-05-19T17:02:28.885" v="34" actId="20577"/>
        <pc:sldMkLst>
          <pc:docMk/>
          <pc:sldMk cId="2416906450" sldId="287"/>
        </pc:sldMkLst>
        <pc:spChg chg="mod">
          <ac:chgData name="Enrique Roman Pelaez" userId="S::enrique.romanpelaez@plexus.tech::eafb5844-583e-4749-bdf2-4c5817a5a417" providerId="AD" clId="Web-{4CEBC901-6655-D3F7-52F7-481BC8A97F29}" dt="2025-05-19T17:02:28.885" v="34" actId="20577"/>
          <ac:spMkLst>
            <pc:docMk/>
            <pc:sldMk cId="2416906450" sldId="287"/>
            <ac:spMk id="2" creationId="{62A873C4-B455-431E-FE50-D84F0F3A35A7}"/>
          </ac:spMkLst>
        </pc:spChg>
      </pc:sldChg>
      <pc:sldChg chg="modSp">
        <pc:chgData name="Enrique Roman Pelaez" userId="S::enrique.romanpelaez@plexus.tech::eafb5844-583e-4749-bdf2-4c5817a5a417" providerId="AD" clId="Web-{4CEBC901-6655-D3F7-52F7-481BC8A97F29}" dt="2025-05-19T17:08:24.112" v="46" actId="20577"/>
        <pc:sldMkLst>
          <pc:docMk/>
          <pc:sldMk cId="4090874616" sldId="288"/>
        </pc:sldMkLst>
        <pc:spChg chg="mod">
          <ac:chgData name="Enrique Roman Pelaez" userId="S::enrique.romanpelaez@plexus.tech::eafb5844-583e-4749-bdf2-4c5817a5a417" providerId="AD" clId="Web-{4CEBC901-6655-D3F7-52F7-481BC8A97F29}" dt="2025-05-19T17:08:24.112" v="46" actId="20577"/>
          <ac:spMkLst>
            <pc:docMk/>
            <pc:sldMk cId="4090874616" sldId="288"/>
            <ac:spMk id="2" creationId="{7874AFB3-B98F-F1EA-3160-DAA7248D18C1}"/>
          </ac:spMkLst>
        </pc:spChg>
      </pc:sldChg>
      <pc:sldChg chg="modSp">
        <pc:chgData name="Enrique Roman Pelaez" userId="S::enrique.romanpelaez@plexus.tech::eafb5844-583e-4749-bdf2-4c5817a5a417" providerId="AD" clId="Web-{4CEBC901-6655-D3F7-52F7-481BC8A97F29}" dt="2025-05-19T17:08:27.487" v="47" actId="20577"/>
        <pc:sldMkLst>
          <pc:docMk/>
          <pc:sldMk cId="4228013391" sldId="289"/>
        </pc:sldMkLst>
        <pc:spChg chg="mod">
          <ac:chgData name="Enrique Roman Pelaez" userId="S::enrique.romanpelaez@plexus.tech::eafb5844-583e-4749-bdf2-4c5817a5a417" providerId="AD" clId="Web-{4CEBC901-6655-D3F7-52F7-481BC8A97F29}" dt="2025-05-19T17:08:27.487" v="47" actId="20577"/>
          <ac:spMkLst>
            <pc:docMk/>
            <pc:sldMk cId="4228013391" sldId="289"/>
            <ac:spMk id="2" creationId="{6E207CD4-5571-FA97-B03F-2427D5F4B241}"/>
          </ac:spMkLst>
        </pc:spChg>
      </pc:sldChg>
      <pc:sldChg chg="modSp">
        <pc:chgData name="Enrique Roman Pelaez" userId="S::enrique.romanpelaez@plexus.tech::eafb5844-583e-4749-bdf2-4c5817a5a417" providerId="AD" clId="Web-{4CEBC901-6655-D3F7-52F7-481BC8A97F29}" dt="2025-05-19T17:09:10.020" v="60" actId="20577"/>
        <pc:sldMkLst>
          <pc:docMk/>
          <pc:sldMk cId="1983035067" sldId="290"/>
        </pc:sldMkLst>
        <pc:spChg chg="mod">
          <ac:chgData name="Enrique Roman Pelaez" userId="S::enrique.romanpelaez@plexus.tech::eafb5844-583e-4749-bdf2-4c5817a5a417" providerId="AD" clId="Web-{4CEBC901-6655-D3F7-52F7-481BC8A97F29}" dt="2025-05-19T17:09:10.020" v="60" actId="20577"/>
          <ac:spMkLst>
            <pc:docMk/>
            <pc:sldMk cId="1983035067" sldId="290"/>
            <ac:spMk id="2" creationId="{8A4D1F1E-4928-5A04-1090-437896558BC3}"/>
          </ac:spMkLst>
        </pc:spChg>
      </pc:sldChg>
      <pc:sldChg chg="modSp">
        <pc:chgData name="Enrique Roman Pelaez" userId="S::enrique.romanpelaez@plexus.tech::eafb5844-583e-4749-bdf2-4c5817a5a417" providerId="AD" clId="Web-{4CEBC901-6655-D3F7-52F7-481BC8A97F29}" dt="2025-05-19T16:55:28.421" v="5" actId="20577"/>
        <pc:sldMkLst>
          <pc:docMk/>
          <pc:sldMk cId="928758847" sldId="294"/>
        </pc:sldMkLst>
        <pc:spChg chg="mod">
          <ac:chgData name="Enrique Roman Pelaez" userId="S::enrique.romanpelaez@plexus.tech::eafb5844-583e-4749-bdf2-4c5817a5a417" providerId="AD" clId="Web-{4CEBC901-6655-D3F7-52F7-481BC8A97F29}" dt="2025-05-19T16:55:28.421" v="5" actId="20577"/>
          <ac:spMkLst>
            <pc:docMk/>
            <pc:sldMk cId="928758847" sldId="294"/>
            <ac:spMk id="2" creationId="{0BFBC47F-E146-A2AB-5CF1-2C43241A8D4A}"/>
          </ac:spMkLst>
        </pc:spChg>
      </pc:sldChg>
      <pc:sldChg chg="modSp">
        <pc:chgData name="Enrique Roman Pelaez" userId="S::enrique.romanpelaez@plexus.tech::eafb5844-583e-4749-bdf2-4c5817a5a417" providerId="AD" clId="Web-{4CEBC901-6655-D3F7-52F7-481BC8A97F29}" dt="2025-05-19T16:56:39.111" v="14" actId="20577"/>
        <pc:sldMkLst>
          <pc:docMk/>
          <pc:sldMk cId="200409606" sldId="295"/>
        </pc:sldMkLst>
        <pc:spChg chg="mod">
          <ac:chgData name="Enrique Roman Pelaez" userId="S::enrique.romanpelaez@plexus.tech::eafb5844-583e-4749-bdf2-4c5817a5a417" providerId="AD" clId="Web-{4CEBC901-6655-D3F7-52F7-481BC8A97F29}" dt="2025-05-19T16:56:39.111" v="14" actId="20577"/>
          <ac:spMkLst>
            <pc:docMk/>
            <pc:sldMk cId="200409606" sldId="295"/>
            <ac:spMk id="2" creationId="{D6848C01-A11C-8154-B132-E459A1214604}"/>
          </ac:spMkLst>
        </pc:spChg>
      </pc:sldChg>
      <pc:sldChg chg="modSp">
        <pc:chgData name="Enrique Roman Pelaez" userId="S::enrique.romanpelaez@plexus.tech::eafb5844-583e-4749-bdf2-4c5817a5a417" providerId="AD" clId="Web-{4CEBC901-6655-D3F7-52F7-481BC8A97F29}" dt="2025-05-19T16:55:51.531" v="7" actId="20577"/>
        <pc:sldMkLst>
          <pc:docMk/>
          <pc:sldMk cId="1204460139" sldId="297"/>
        </pc:sldMkLst>
        <pc:spChg chg="mod">
          <ac:chgData name="Enrique Roman Pelaez" userId="S::enrique.romanpelaez@plexus.tech::eafb5844-583e-4749-bdf2-4c5817a5a417" providerId="AD" clId="Web-{4CEBC901-6655-D3F7-52F7-481BC8A97F29}" dt="2025-05-19T16:55:51.531" v="7" actId="20577"/>
          <ac:spMkLst>
            <pc:docMk/>
            <pc:sldMk cId="1204460139" sldId="297"/>
            <ac:spMk id="2" creationId="{097E2C1A-2FAF-0CCF-1BF3-195AEA8232CC}"/>
          </ac:spMkLst>
        </pc:spChg>
      </pc:sldChg>
      <pc:sldChg chg="modSp">
        <pc:chgData name="Enrique Roman Pelaez" userId="S::enrique.romanpelaez@plexus.tech::eafb5844-583e-4749-bdf2-4c5817a5a417" providerId="AD" clId="Web-{4CEBC901-6655-D3F7-52F7-481BC8A97F29}" dt="2025-05-19T16:56:13.735" v="8" actId="20577"/>
        <pc:sldMkLst>
          <pc:docMk/>
          <pc:sldMk cId="2719209648" sldId="298"/>
        </pc:sldMkLst>
        <pc:spChg chg="mod">
          <ac:chgData name="Enrique Roman Pelaez" userId="S::enrique.romanpelaez@plexus.tech::eafb5844-583e-4749-bdf2-4c5817a5a417" providerId="AD" clId="Web-{4CEBC901-6655-D3F7-52F7-481BC8A97F29}" dt="2025-05-19T16:56:13.735" v="8" actId="20577"/>
          <ac:spMkLst>
            <pc:docMk/>
            <pc:sldMk cId="2719209648" sldId="298"/>
            <ac:spMk id="2" creationId="{AE910EED-CC9F-19FB-0BC3-F8C09FBED90A}"/>
          </ac:spMkLst>
        </pc:spChg>
      </pc:sldChg>
      <pc:sldChg chg="modSp">
        <pc:chgData name="Enrique Roman Pelaez" userId="S::enrique.romanpelaez@plexus.tech::eafb5844-583e-4749-bdf2-4c5817a5a417" providerId="AD" clId="Web-{4CEBC901-6655-D3F7-52F7-481BC8A97F29}" dt="2025-05-19T16:55:47.672" v="6" actId="20577"/>
        <pc:sldMkLst>
          <pc:docMk/>
          <pc:sldMk cId="547909080" sldId="299"/>
        </pc:sldMkLst>
        <pc:spChg chg="mod">
          <ac:chgData name="Enrique Roman Pelaez" userId="S::enrique.romanpelaez@plexus.tech::eafb5844-583e-4749-bdf2-4c5817a5a417" providerId="AD" clId="Web-{4CEBC901-6655-D3F7-52F7-481BC8A97F29}" dt="2025-05-19T16:55:47.672" v="6" actId="20577"/>
          <ac:spMkLst>
            <pc:docMk/>
            <pc:sldMk cId="547909080" sldId="299"/>
            <ac:spMk id="2" creationId="{D9B13E7C-57A9-86D2-3951-C5021EDF4CBA}"/>
          </ac:spMkLst>
        </pc:spChg>
      </pc:sldChg>
      <pc:sldChg chg="modSp">
        <pc:chgData name="Enrique Roman Pelaez" userId="S::enrique.romanpelaez@plexus.tech::eafb5844-583e-4749-bdf2-4c5817a5a417" providerId="AD" clId="Web-{4CEBC901-6655-D3F7-52F7-481BC8A97F29}" dt="2025-05-19T16:56:34.048" v="13" actId="20577"/>
        <pc:sldMkLst>
          <pc:docMk/>
          <pc:sldMk cId="978246175" sldId="300"/>
        </pc:sldMkLst>
        <pc:spChg chg="mod">
          <ac:chgData name="Enrique Roman Pelaez" userId="S::enrique.romanpelaez@plexus.tech::eafb5844-583e-4749-bdf2-4c5817a5a417" providerId="AD" clId="Web-{4CEBC901-6655-D3F7-52F7-481BC8A97F29}" dt="2025-05-19T16:56:34.048" v="13" actId="20577"/>
          <ac:spMkLst>
            <pc:docMk/>
            <pc:sldMk cId="978246175" sldId="300"/>
            <ac:spMk id="2" creationId="{DEFCDA66-232C-8994-9D4B-D8F4AC649B28}"/>
          </ac:spMkLst>
        </pc:spChg>
      </pc:sldChg>
      <pc:sldChg chg="modSp">
        <pc:chgData name="Enrique Roman Pelaez" userId="S::enrique.romanpelaez@plexus.tech::eafb5844-583e-4749-bdf2-4c5817a5a417" providerId="AD" clId="Web-{4CEBC901-6655-D3F7-52F7-481BC8A97F29}" dt="2025-05-19T16:57:45.972" v="18" actId="20577"/>
        <pc:sldMkLst>
          <pc:docMk/>
          <pc:sldMk cId="3718160247" sldId="303"/>
        </pc:sldMkLst>
        <pc:spChg chg="mod">
          <ac:chgData name="Enrique Roman Pelaez" userId="S::enrique.romanpelaez@plexus.tech::eafb5844-583e-4749-bdf2-4c5817a5a417" providerId="AD" clId="Web-{4CEBC901-6655-D3F7-52F7-481BC8A97F29}" dt="2025-05-19T16:57:45.972" v="18" actId="20577"/>
          <ac:spMkLst>
            <pc:docMk/>
            <pc:sldMk cId="3718160247" sldId="303"/>
            <ac:spMk id="2" creationId="{E713C518-E9CC-5E8E-9D89-F39FF8E112DF}"/>
          </ac:spMkLst>
        </pc:spChg>
      </pc:sldChg>
      <pc:sldChg chg="modSp">
        <pc:chgData name="Enrique Roman Pelaez" userId="S::enrique.romanpelaez@plexus.tech::eafb5844-583e-4749-bdf2-4c5817a5a417" providerId="AD" clId="Web-{4CEBC901-6655-D3F7-52F7-481BC8A97F29}" dt="2025-05-19T17:08:35.847" v="52" actId="20577"/>
        <pc:sldMkLst>
          <pc:docMk/>
          <pc:sldMk cId="1463045172" sldId="308"/>
        </pc:sldMkLst>
        <pc:spChg chg="mod">
          <ac:chgData name="Enrique Roman Pelaez" userId="S::enrique.romanpelaez@plexus.tech::eafb5844-583e-4749-bdf2-4c5817a5a417" providerId="AD" clId="Web-{4CEBC901-6655-D3F7-52F7-481BC8A97F29}" dt="2025-05-19T17:08:35.847" v="52" actId="20577"/>
          <ac:spMkLst>
            <pc:docMk/>
            <pc:sldMk cId="1463045172" sldId="308"/>
            <ac:spMk id="2" creationId="{23855A38-8BF3-D4DA-49AC-CED65215E3F2}"/>
          </ac:spMkLst>
        </pc:spChg>
      </pc:sldChg>
      <pc:sldChg chg="modSp">
        <pc:chgData name="Enrique Roman Pelaez" userId="S::enrique.romanpelaez@plexus.tech::eafb5844-583e-4749-bdf2-4c5817a5a417" providerId="AD" clId="Web-{4CEBC901-6655-D3F7-52F7-481BC8A97F29}" dt="2025-05-19T17:02:25.369" v="32" actId="20577"/>
        <pc:sldMkLst>
          <pc:docMk/>
          <pc:sldMk cId="2804714871" sldId="309"/>
        </pc:sldMkLst>
        <pc:spChg chg="mod">
          <ac:chgData name="Enrique Roman Pelaez" userId="S::enrique.romanpelaez@plexus.tech::eafb5844-583e-4749-bdf2-4c5817a5a417" providerId="AD" clId="Web-{4CEBC901-6655-D3F7-52F7-481BC8A97F29}" dt="2025-05-19T17:02:25.369" v="32" actId="20577"/>
          <ac:spMkLst>
            <pc:docMk/>
            <pc:sldMk cId="2804714871" sldId="309"/>
            <ac:spMk id="2" creationId="{D2FE470F-4C7B-C449-2CBE-821DEC622080}"/>
          </ac:spMkLst>
        </pc:spChg>
      </pc:sldChg>
      <pc:sldChg chg="modSp">
        <pc:chgData name="Enrique Roman Pelaez" userId="S::enrique.romanpelaez@plexus.tech::eafb5844-583e-4749-bdf2-4c5817a5a417" providerId="AD" clId="Web-{4CEBC901-6655-D3F7-52F7-481BC8A97F29}" dt="2025-05-19T17:07:02.142" v="39" actId="20577"/>
        <pc:sldMkLst>
          <pc:docMk/>
          <pc:sldMk cId="3103866887" sldId="310"/>
        </pc:sldMkLst>
        <pc:spChg chg="mod">
          <ac:chgData name="Enrique Roman Pelaez" userId="S::enrique.romanpelaez@plexus.tech::eafb5844-583e-4749-bdf2-4c5817a5a417" providerId="AD" clId="Web-{4CEBC901-6655-D3F7-52F7-481BC8A97F29}" dt="2025-05-19T17:07:02.142" v="39" actId="20577"/>
          <ac:spMkLst>
            <pc:docMk/>
            <pc:sldMk cId="3103866887" sldId="310"/>
            <ac:spMk id="2" creationId="{04751429-C00D-5F8F-36AA-181EBF1B9C5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58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3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2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58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3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2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A4677B-2D55-4706-AD1E-3F9582A2CB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055089-5E2C-461B-BD4B-858746535EDA}">
      <dgm:prSet/>
      <dgm:spPr/>
      <dgm:t>
        <a:bodyPr/>
        <a:lstStyle/>
        <a:p>
          <a:r>
            <a:rPr lang="en-US"/>
            <a:t>Mejora la Precisión</a:t>
          </a:r>
          <a:r>
            <a:rPr lang="en-US" b="0"/>
            <a:t>: Permitiendo a las organizaciones tomar decisiones basadas en datos concretos y no en suposiciones, lo que mejora la efectividad.</a:t>
          </a:r>
          <a:endParaRPr lang="en-US"/>
        </a:p>
      </dgm:t>
    </dgm:pt>
    <dgm:pt modelId="{6BD7C79A-004F-4A03-8E53-B010AB4718A7}" type="parTrans" cxnId="{F62CC997-98C3-4938-B2E7-077DD7A72C87}">
      <dgm:prSet/>
      <dgm:spPr/>
      <dgm:t>
        <a:bodyPr/>
        <a:lstStyle/>
        <a:p>
          <a:endParaRPr lang="en-US"/>
        </a:p>
      </dgm:t>
    </dgm:pt>
    <dgm:pt modelId="{E6276215-7B81-44A6-A6B6-5CAF233991BA}" type="sibTrans" cxnId="{F62CC997-98C3-4938-B2E7-077DD7A72C87}">
      <dgm:prSet/>
      <dgm:spPr/>
      <dgm:t>
        <a:bodyPr/>
        <a:lstStyle/>
        <a:p>
          <a:endParaRPr lang="en-US"/>
        </a:p>
      </dgm:t>
    </dgm:pt>
    <dgm:pt modelId="{20DADEE3-DB76-421B-824E-6C77BDCCD3C1}">
      <dgm:prSet/>
      <dgm:spPr/>
      <dgm:t>
        <a:bodyPr/>
        <a:lstStyle/>
        <a:p>
          <a:r>
            <a:rPr lang="en-US"/>
            <a:t>Identificación de Oportunidades:</a:t>
          </a:r>
          <a:r>
            <a:rPr lang="en-US" b="0"/>
            <a:t> Ayuda a identificar nuevas oportunidades de negocio, optimizar operaciones y mejorar la eficiencia.</a:t>
          </a:r>
          <a:endParaRPr lang="en-US"/>
        </a:p>
      </dgm:t>
    </dgm:pt>
    <dgm:pt modelId="{9832D4E1-BD33-46B3-801B-214E400AFD8B}" type="parTrans" cxnId="{21D653BA-0A50-42F2-B8AC-65ECE567FC58}">
      <dgm:prSet/>
      <dgm:spPr/>
      <dgm:t>
        <a:bodyPr/>
        <a:lstStyle/>
        <a:p>
          <a:endParaRPr lang="en-US"/>
        </a:p>
      </dgm:t>
    </dgm:pt>
    <dgm:pt modelId="{7DD4B794-4CFF-42F6-9FB1-9495540113F1}" type="sibTrans" cxnId="{21D653BA-0A50-42F2-B8AC-65ECE567FC58}">
      <dgm:prSet/>
      <dgm:spPr/>
      <dgm:t>
        <a:bodyPr/>
        <a:lstStyle/>
        <a:p>
          <a:endParaRPr lang="en-US"/>
        </a:p>
      </dgm:t>
    </dgm:pt>
    <dgm:pt modelId="{8928AE6E-9AC7-4D02-AFE9-B94758AA011E}">
      <dgm:prSet/>
      <dgm:spPr/>
      <dgm:t>
        <a:bodyPr/>
        <a:lstStyle/>
        <a:p>
          <a:r>
            <a:rPr lang="en-US"/>
            <a:t>Predicción de Tendencias:</a:t>
          </a:r>
          <a:r>
            <a:rPr lang="en-US" b="0"/>
            <a:t> Permite predecir comportamientos del mercado, lo que ayuda a las empresas a anticiparse a los cambios y adaptarse rápidamente.</a:t>
          </a:r>
          <a:endParaRPr lang="en-US"/>
        </a:p>
      </dgm:t>
    </dgm:pt>
    <dgm:pt modelId="{D07C3F3F-805C-4C80-A17F-6CB4B51CFF9E}" type="parTrans" cxnId="{00F32293-0BCF-441D-BE26-E6520F6AAC24}">
      <dgm:prSet/>
      <dgm:spPr/>
      <dgm:t>
        <a:bodyPr/>
        <a:lstStyle/>
        <a:p>
          <a:endParaRPr lang="en-US"/>
        </a:p>
      </dgm:t>
    </dgm:pt>
    <dgm:pt modelId="{9736A8CC-8FA0-4E5B-9A78-33BB6F53C989}" type="sibTrans" cxnId="{00F32293-0BCF-441D-BE26-E6520F6AAC24}">
      <dgm:prSet/>
      <dgm:spPr/>
      <dgm:t>
        <a:bodyPr/>
        <a:lstStyle/>
        <a:p>
          <a:endParaRPr lang="en-US"/>
        </a:p>
      </dgm:t>
    </dgm:pt>
    <dgm:pt modelId="{DBEF30EA-488D-45FB-B395-19A1B3877695}">
      <dgm:prSet/>
      <dgm:spPr/>
      <dgm:t>
        <a:bodyPr/>
        <a:lstStyle/>
        <a:p>
          <a:r>
            <a:rPr lang="en-US"/>
            <a:t>Optimización de Recursos:</a:t>
          </a:r>
          <a:r>
            <a:rPr lang="en-US" b="0"/>
            <a:t> Facilita la optimización del uso de recursos, reduciendo costos y aumentando la rentabilidad.</a:t>
          </a:r>
          <a:endParaRPr lang="en-US"/>
        </a:p>
      </dgm:t>
    </dgm:pt>
    <dgm:pt modelId="{48830788-6709-49DB-BECB-6EC410027F79}" type="parTrans" cxnId="{1D051107-92DB-40BE-ABE3-6A618BAB1F51}">
      <dgm:prSet/>
      <dgm:spPr/>
      <dgm:t>
        <a:bodyPr/>
        <a:lstStyle/>
        <a:p>
          <a:endParaRPr lang="en-US"/>
        </a:p>
      </dgm:t>
    </dgm:pt>
    <dgm:pt modelId="{C7631610-1A5D-4F23-8C2F-877DB8A4AC58}" type="sibTrans" cxnId="{1D051107-92DB-40BE-ABE3-6A618BAB1F51}">
      <dgm:prSet/>
      <dgm:spPr/>
      <dgm:t>
        <a:bodyPr/>
        <a:lstStyle/>
        <a:p>
          <a:endParaRPr lang="en-US"/>
        </a:p>
      </dgm:t>
    </dgm:pt>
    <dgm:pt modelId="{F3145F33-B913-4EE9-A363-4E283CBCFF5B}">
      <dgm:prSet/>
      <dgm:spPr/>
      <dgm:t>
        <a:bodyPr/>
        <a:lstStyle/>
        <a:p>
          <a:r>
            <a:rPr lang="en-US"/>
            <a:t>Mejora de la Experiencia del Cliente: </a:t>
          </a:r>
          <a:r>
            <a:rPr lang="en-US" b="0"/>
            <a:t>Ayuda a entender mejor las necesidades y preferencias de los clientes, mejorando la satisfacción.</a:t>
          </a:r>
          <a:endParaRPr lang="en-US"/>
        </a:p>
      </dgm:t>
    </dgm:pt>
    <dgm:pt modelId="{1F27FBBB-27A1-42C9-868D-5F70A5B9880D}" type="parTrans" cxnId="{EBB0BEC2-21D7-498E-9EFA-AF3498EF1386}">
      <dgm:prSet/>
      <dgm:spPr/>
      <dgm:t>
        <a:bodyPr/>
        <a:lstStyle/>
        <a:p>
          <a:endParaRPr lang="en-US"/>
        </a:p>
      </dgm:t>
    </dgm:pt>
    <dgm:pt modelId="{6F1617D3-2ADD-445B-A0FC-916BB20C3655}" type="sibTrans" cxnId="{EBB0BEC2-21D7-498E-9EFA-AF3498EF1386}">
      <dgm:prSet/>
      <dgm:spPr/>
      <dgm:t>
        <a:bodyPr/>
        <a:lstStyle/>
        <a:p>
          <a:endParaRPr lang="en-US"/>
        </a:p>
      </dgm:t>
    </dgm:pt>
    <dgm:pt modelId="{BD8C2A26-4FE7-46E3-B584-753A85A624FA}" type="pres">
      <dgm:prSet presAssocID="{0CA4677B-2D55-4706-AD1E-3F9582A2CBAE}" presName="root" presStyleCnt="0">
        <dgm:presLayoutVars>
          <dgm:dir/>
          <dgm:resizeHandles val="exact"/>
        </dgm:presLayoutVars>
      </dgm:prSet>
      <dgm:spPr/>
    </dgm:pt>
    <dgm:pt modelId="{731C5FCD-88EC-4BAF-B8E5-FE77D2A4E859}" type="pres">
      <dgm:prSet presAssocID="{84055089-5E2C-461B-BD4B-858746535EDA}" presName="compNode" presStyleCnt="0"/>
      <dgm:spPr/>
    </dgm:pt>
    <dgm:pt modelId="{65A06024-1E5B-4EE2-AE86-5FD17AAE1C74}" type="pres">
      <dgm:prSet presAssocID="{84055089-5E2C-461B-BD4B-858746535EDA}" presName="bgRect" presStyleLbl="bgShp" presStyleIdx="0" presStyleCnt="5"/>
      <dgm:spPr/>
    </dgm:pt>
    <dgm:pt modelId="{D1FC6C00-1F69-4C2C-A10F-EB07D13A628F}" type="pres">
      <dgm:prSet presAssocID="{84055089-5E2C-461B-BD4B-858746535ED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A0C1A481-90B6-4CB0-9C69-4231D501A460}" type="pres">
      <dgm:prSet presAssocID="{84055089-5E2C-461B-BD4B-858746535EDA}" presName="spaceRect" presStyleCnt="0"/>
      <dgm:spPr/>
    </dgm:pt>
    <dgm:pt modelId="{E7E32E5E-EFB3-4C90-B5A8-507DC0A87633}" type="pres">
      <dgm:prSet presAssocID="{84055089-5E2C-461B-BD4B-858746535EDA}" presName="parTx" presStyleLbl="revTx" presStyleIdx="0" presStyleCnt="5">
        <dgm:presLayoutVars>
          <dgm:chMax val="0"/>
          <dgm:chPref val="0"/>
        </dgm:presLayoutVars>
      </dgm:prSet>
      <dgm:spPr/>
    </dgm:pt>
    <dgm:pt modelId="{8152D1DD-CA7F-45D2-8662-77A7B636DD7E}" type="pres">
      <dgm:prSet presAssocID="{E6276215-7B81-44A6-A6B6-5CAF233991BA}" presName="sibTrans" presStyleCnt="0"/>
      <dgm:spPr/>
    </dgm:pt>
    <dgm:pt modelId="{9DB30D0A-99B3-4201-9419-37C84E8305BC}" type="pres">
      <dgm:prSet presAssocID="{20DADEE3-DB76-421B-824E-6C77BDCCD3C1}" presName="compNode" presStyleCnt="0"/>
      <dgm:spPr/>
    </dgm:pt>
    <dgm:pt modelId="{976D1349-014A-471B-BBCB-146974AA757E}" type="pres">
      <dgm:prSet presAssocID="{20DADEE3-DB76-421B-824E-6C77BDCCD3C1}" presName="bgRect" presStyleLbl="bgShp" presStyleIdx="1" presStyleCnt="5"/>
      <dgm:spPr/>
    </dgm:pt>
    <dgm:pt modelId="{04DD0402-3BB3-43F2-B63E-75C41EB10594}" type="pres">
      <dgm:prSet presAssocID="{20DADEE3-DB76-421B-824E-6C77BDCCD3C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816EB04-2CA0-4071-A5FB-41BF83A36E47}" type="pres">
      <dgm:prSet presAssocID="{20DADEE3-DB76-421B-824E-6C77BDCCD3C1}" presName="spaceRect" presStyleCnt="0"/>
      <dgm:spPr/>
    </dgm:pt>
    <dgm:pt modelId="{44C5C09C-AD96-4590-A494-C3371C3C0311}" type="pres">
      <dgm:prSet presAssocID="{20DADEE3-DB76-421B-824E-6C77BDCCD3C1}" presName="parTx" presStyleLbl="revTx" presStyleIdx="1" presStyleCnt="5">
        <dgm:presLayoutVars>
          <dgm:chMax val="0"/>
          <dgm:chPref val="0"/>
        </dgm:presLayoutVars>
      </dgm:prSet>
      <dgm:spPr/>
    </dgm:pt>
    <dgm:pt modelId="{75F13D68-963D-4D48-A47D-1A5D30165A13}" type="pres">
      <dgm:prSet presAssocID="{7DD4B794-4CFF-42F6-9FB1-9495540113F1}" presName="sibTrans" presStyleCnt="0"/>
      <dgm:spPr/>
    </dgm:pt>
    <dgm:pt modelId="{AD8355CF-17BF-4AE3-A1D3-4226EEDD48F0}" type="pres">
      <dgm:prSet presAssocID="{8928AE6E-9AC7-4D02-AFE9-B94758AA011E}" presName="compNode" presStyleCnt="0"/>
      <dgm:spPr/>
    </dgm:pt>
    <dgm:pt modelId="{FD42A8B6-8D50-4503-85E2-645ED4C3F87E}" type="pres">
      <dgm:prSet presAssocID="{8928AE6E-9AC7-4D02-AFE9-B94758AA011E}" presName="bgRect" presStyleLbl="bgShp" presStyleIdx="2" presStyleCnt="5"/>
      <dgm:spPr/>
    </dgm:pt>
    <dgm:pt modelId="{830F22E8-3EB9-4926-8C45-1693600D44BB}" type="pres">
      <dgm:prSet presAssocID="{8928AE6E-9AC7-4D02-AFE9-B94758AA011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A10BDDD9-DEEE-4208-A1B2-D44DE40133F7}" type="pres">
      <dgm:prSet presAssocID="{8928AE6E-9AC7-4D02-AFE9-B94758AA011E}" presName="spaceRect" presStyleCnt="0"/>
      <dgm:spPr/>
    </dgm:pt>
    <dgm:pt modelId="{C1421B77-9622-4859-9DAA-E41961C3746C}" type="pres">
      <dgm:prSet presAssocID="{8928AE6E-9AC7-4D02-AFE9-B94758AA011E}" presName="parTx" presStyleLbl="revTx" presStyleIdx="2" presStyleCnt="5">
        <dgm:presLayoutVars>
          <dgm:chMax val="0"/>
          <dgm:chPref val="0"/>
        </dgm:presLayoutVars>
      </dgm:prSet>
      <dgm:spPr/>
    </dgm:pt>
    <dgm:pt modelId="{314A7628-7F73-4692-8427-70D7E5625BF5}" type="pres">
      <dgm:prSet presAssocID="{9736A8CC-8FA0-4E5B-9A78-33BB6F53C989}" presName="sibTrans" presStyleCnt="0"/>
      <dgm:spPr/>
    </dgm:pt>
    <dgm:pt modelId="{92D379D7-F81F-4946-AFB9-4E536E8642B1}" type="pres">
      <dgm:prSet presAssocID="{DBEF30EA-488D-45FB-B395-19A1B3877695}" presName="compNode" presStyleCnt="0"/>
      <dgm:spPr/>
    </dgm:pt>
    <dgm:pt modelId="{44BFB583-3CC3-4340-9866-F9667025F9C8}" type="pres">
      <dgm:prSet presAssocID="{DBEF30EA-488D-45FB-B395-19A1B3877695}" presName="bgRect" presStyleLbl="bgShp" presStyleIdx="3" presStyleCnt="5"/>
      <dgm:spPr/>
    </dgm:pt>
    <dgm:pt modelId="{8DDFD694-C644-4E0D-A501-A8E3A4B0D3C7}" type="pres">
      <dgm:prSet presAssocID="{DBEF30EA-488D-45FB-B395-19A1B387769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99225DAB-0830-4422-9BD8-73D6EC395749}" type="pres">
      <dgm:prSet presAssocID="{DBEF30EA-488D-45FB-B395-19A1B3877695}" presName="spaceRect" presStyleCnt="0"/>
      <dgm:spPr/>
    </dgm:pt>
    <dgm:pt modelId="{291338BA-19A0-4F0D-94D3-216BFCE9D009}" type="pres">
      <dgm:prSet presAssocID="{DBEF30EA-488D-45FB-B395-19A1B3877695}" presName="parTx" presStyleLbl="revTx" presStyleIdx="3" presStyleCnt="5">
        <dgm:presLayoutVars>
          <dgm:chMax val="0"/>
          <dgm:chPref val="0"/>
        </dgm:presLayoutVars>
      </dgm:prSet>
      <dgm:spPr/>
    </dgm:pt>
    <dgm:pt modelId="{E70D717F-FCB1-4199-9609-EEFD3A97BDBB}" type="pres">
      <dgm:prSet presAssocID="{C7631610-1A5D-4F23-8C2F-877DB8A4AC58}" presName="sibTrans" presStyleCnt="0"/>
      <dgm:spPr/>
    </dgm:pt>
    <dgm:pt modelId="{24A3175D-57B5-4314-8C10-00F95FD76A16}" type="pres">
      <dgm:prSet presAssocID="{F3145F33-B913-4EE9-A363-4E283CBCFF5B}" presName="compNode" presStyleCnt="0"/>
      <dgm:spPr/>
    </dgm:pt>
    <dgm:pt modelId="{BDFBB558-FF87-4D61-9243-7B7F777639FA}" type="pres">
      <dgm:prSet presAssocID="{F3145F33-B913-4EE9-A363-4E283CBCFF5B}" presName="bgRect" presStyleLbl="bgShp" presStyleIdx="4" presStyleCnt="5"/>
      <dgm:spPr/>
    </dgm:pt>
    <dgm:pt modelId="{BAC6AF67-42AE-46C6-9D20-BD01D6C2D8E9}" type="pres">
      <dgm:prSet presAssocID="{F3145F33-B913-4EE9-A363-4E283CBCFF5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retón de manos"/>
        </a:ext>
      </dgm:extLst>
    </dgm:pt>
    <dgm:pt modelId="{877C19C8-A96F-4461-83A5-1A5F1700135C}" type="pres">
      <dgm:prSet presAssocID="{F3145F33-B913-4EE9-A363-4E283CBCFF5B}" presName="spaceRect" presStyleCnt="0"/>
      <dgm:spPr/>
    </dgm:pt>
    <dgm:pt modelId="{9166944A-9292-4F09-9A2A-7B76586232C5}" type="pres">
      <dgm:prSet presAssocID="{F3145F33-B913-4EE9-A363-4E283CBCFF5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D051107-92DB-40BE-ABE3-6A618BAB1F51}" srcId="{0CA4677B-2D55-4706-AD1E-3F9582A2CBAE}" destId="{DBEF30EA-488D-45FB-B395-19A1B3877695}" srcOrd="3" destOrd="0" parTransId="{48830788-6709-49DB-BECB-6EC410027F79}" sibTransId="{C7631610-1A5D-4F23-8C2F-877DB8A4AC58}"/>
    <dgm:cxn modelId="{E51F2B22-67C4-42F9-8AAB-AC2D35A939C1}" type="presOf" srcId="{F3145F33-B913-4EE9-A363-4E283CBCFF5B}" destId="{9166944A-9292-4F09-9A2A-7B76586232C5}" srcOrd="0" destOrd="0" presId="urn:microsoft.com/office/officeart/2018/2/layout/IconVerticalSolidList"/>
    <dgm:cxn modelId="{3AA48A54-0A56-4FD1-8E45-3FE4877E94AE}" type="presOf" srcId="{8928AE6E-9AC7-4D02-AFE9-B94758AA011E}" destId="{C1421B77-9622-4859-9DAA-E41961C3746C}" srcOrd="0" destOrd="0" presId="urn:microsoft.com/office/officeart/2018/2/layout/IconVerticalSolidList"/>
    <dgm:cxn modelId="{00F32293-0BCF-441D-BE26-E6520F6AAC24}" srcId="{0CA4677B-2D55-4706-AD1E-3F9582A2CBAE}" destId="{8928AE6E-9AC7-4D02-AFE9-B94758AA011E}" srcOrd="2" destOrd="0" parTransId="{D07C3F3F-805C-4C80-A17F-6CB4B51CFF9E}" sibTransId="{9736A8CC-8FA0-4E5B-9A78-33BB6F53C989}"/>
    <dgm:cxn modelId="{F62CC997-98C3-4938-B2E7-077DD7A72C87}" srcId="{0CA4677B-2D55-4706-AD1E-3F9582A2CBAE}" destId="{84055089-5E2C-461B-BD4B-858746535EDA}" srcOrd="0" destOrd="0" parTransId="{6BD7C79A-004F-4A03-8E53-B010AB4718A7}" sibTransId="{E6276215-7B81-44A6-A6B6-5CAF233991BA}"/>
    <dgm:cxn modelId="{8E529699-F733-4077-A97C-1AE04773A4D0}" type="presOf" srcId="{84055089-5E2C-461B-BD4B-858746535EDA}" destId="{E7E32E5E-EFB3-4C90-B5A8-507DC0A87633}" srcOrd="0" destOrd="0" presId="urn:microsoft.com/office/officeart/2018/2/layout/IconVerticalSolidList"/>
    <dgm:cxn modelId="{CBE81E9E-4495-43A4-A2DB-732FA235916C}" type="presOf" srcId="{20DADEE3-DB76-421B-824E-6C77BDCCD3C1}" destId="{44C5C09C-AD96-4590-A494-C3371C3C0311}" srcOrd="0" destOrd="0" presId="urn:microsoft.com/office/officeart/2018/2/layout/IconVerticalSolidList"/>
    <dgm:cxn modelId="{21D653BA-0A50-42F2-B8AC-65ECE567FC58}" srcId="{0CA4677B-2D55-4706-AD1E-3F9582A2CBAE}" destId="{20DADEE3-DB76-421B-824E-6C77BDCCD3C1}" srcOrd="1" destOrd="0" parTransId="{9832D4E1-BD33-46B3-801B-214E400AFD8B}" sibTransId="{7DD4B794-4CFF-42F6-9FB1-9495540113F1}"/>
    <dgm:cxn modelId="{EBB0BEC2-21D7-498E-9EFA-AF3498EF1386}" srcId="{0CA4677B-2D55-4706-AD1E-3F9582A2CBAE}" destId="{F3145F33-B913-4EE9-A363-4E283CBCFF5B}" srcOrd="4" destOrd="0" parTransId="{1F27FBBB-27A1-42C9-868D-5F70A5B9880D}" sibTransId="{6F1617D3-2ADD-445B-A0FC-916BB20C3655}"/>
    <dgm:cxn modelId="{9A9D4EE8-96E3-452B-80A5-E1BFF034C245}" type="presOf" srcId="{DBEF30EA-488D-45FB-B395-19A1B3877695}" destId="{291338BA-19A0-4F0D-94D3-216BFCE9D009}" srcOrd="0" destOrd="0" presId="urn:microsoft.com/office/officeart/2018/2/layout/IconVerticalSolidList"/>
    <dgm:cxn modelId="{ACCB1CEE-0B8D-4EE9-8263-C15FB52CB2A9}" type="presOf" srcId="{0CA4677B-2D55-4706-AD1E-3F9582A2CBAE}" destId="{BD8C2A26-4FE7-46E3-B584-753A85A624FA}" srcOrd="0" destOrd="0" presId="urn:microsoft.com/office/officeart/2018/2/layout/IconVerticalSolidList"/>
    <dgm:cxn modelId="{CFF86255-D08E-4BBD-AE43-DA0EAF18A552}" type="presParOf" srcId="{BD8C2A26-4FE7-46E3-B584-753A85A624FA}" destId="{731C5FCD-88EC-4BAF-B8E5-FE77D2A4E859}" srcOrd="0" destOrd="0" presId="urn:microsoft.com/office/officeart/2018/2/layout/IconVerticalSolidList"/>
    <dgm:cxn modelId="{F0BDB4E5-50DE-4F1E-8E40-0FF407A0CB50}" type="presParOf" srcId="{731C5FCD-88EC-4BAF-B8E5-FE77D2A4E859}" destId="{65A06024-1E5B-4EE2-AE86-5FD17AAE1C74}" srcOrd="0" destOrd="0" presId="urn:microsoft.com/office/officeart/2018/2/layout/IconVerticalSolidList"/>
    <dgm:cxn modelId="{728E9777-504C-4C5B-BAD2-9B0BAC76DD85}" type="presParOf" srcId="{731C5FCD-88EC-4BAF-B8E5-FE77D2A4E859}" destId="{D1FC6C00-1F69-4C2C-A10F-EB07D13A628F}" srcOrd="1" destOrd="0" presId="urn:microsoft.com/office/officeart/2018/2/layout/IconVerticalSolidList"/>
    <dgm:cxn modelId="{686C74E4-20B9-40F8-86B9-E4DD025B656E}" type="presParOf" srcId="{731C5FCD-88EC-4BAF-B8E5-FE77D2A4E859}" destId="{A0C1A481-90B6-4CB0-9C69-4231D501A460}" srcOrd="2" destOrd="0" presId="urn:microsoft.com/office/officeart/2018/2/layout/IconVerticalSolidList"/>
    <dgm:cxn modelId="{FFD04C04-7815-4513-9AD7-CB6E3E1672DB}" type="presParOf" srcId="{731C5FCD-88EC-4BAF-B8E5-FE77D2A4E859}" destId="{E7E32E5E-EFB3-4C90-B5A8-507DC0A87633}" srcOrd="3" destOrd="0" presId="urn:microsoft.com/office/officeart/2018/2/layout/IconVerticalSolidList"/>
    <dgm:cxn modelId="{27BDCA4E-9328-43B9-A665-9E3B310FF42B}" type="presParOf" srcId="{BD8C2A26-4FE7-46E3-B584-753A85A624FA}" destId="{8152D1DD-CA7F-45D2-8662-77A7B636DD7E}" srcOrd="1" destOrd="0" presId="urn:microsoft.com/office/officeart/2018/2/layout/IconVerticalSolidList"/>
    <dgm:cxn modelId="{87F65BDD-6A21-4088-ABA1-5CE3D540AB93}" type="presParOf" srcId="{BD8C2A26-4FE7-46E3-B584-753A85A624FA}" destId="{9DB30D0A-99B3-4201-9419-37C84E8305BC}" srcOrd="2" destOrd="0" presId="urn:microsoft.com/office/officeart/2018/2/layout/IconVerticalSolidList"/>
    <dgm:cxn modelId="{DC68F3C9-6235-409B-BA6E-A71C5190C97D}" type="presParOf" srcId="{9DB30D0A-99B3-4201-9419-37C84E8305BC}" destId="{976D1349-014A-471B-BBCB-146974AA757E}" srcOrd="0" destOrd="0" presId="urn:microsoft.com/office/officeart/2018/2/layout/IconVerticalSolidList"/>
    <dgm:cxn modelId="{CD0A9336-E11C-40A7-97D6-19A2C0D5184F}" type="presParOf" srcId="{9DB30D0A-99B3-4201-9419-37C84E8305BC}" destId="{04DD0402-3BB3-43F2-B63E-75C41EB10594}" srcOrd="1" destOrd="0" presId="urn:microsoft.com/office/officeart/2018/2/layout/IconVerticalSolidList"/>
    <dgm:cxn modelId="{669B23AF-34AD-4509-A108-78F940149EA2}" type="presParOf" srcId="{9DB30D0A-99B3-4201-9419-37C84E8305BC}" destId="{C816EB04-2CA0-4071-A5FB-41BF83A36E47}" srcOrd="2" destOrd="0" presId="urn:microsoft.com/office/officeart/2018/2/layout/IconVerticalSolidList"/>
    <dgm:cxn modelId="{E1710DA3-1AD5-4F35-831F-CE622BBEC533}" type="presParOf" srcId="{9DB30D0A-99B3-4201-9419-37C84E8305BC}" destId="{44C5C09C-AD96-4590-A494-C3371C3C0311}" srcOrd="3" destOrd="0" presId="urn:microsoft.com/office/officeart/2018/2/layout/IconVerticalSolidList"/>
    <dgm:cxn modelId="{A3EB94C0-5784-4164-BEB3-8EC3E82284A8}" type="presParOf" srcId="{BD8C2A26-4FE7-46E3-B584-753A85A624FA}" destId="{75F13D68-963D-4D48-A47D-1A5D30165A13}" srcOrd="3" destOrd="0" presId="urn:microsoft.com/office/officeart/2018/2/layout/IconVerticalSolidList"/>
    <dgm:cxn modelId="{D100CBD4-F1C3-4621-BABC-4E5055DBE1EF}" type="presParOf" srcId="{BD8C2A26-4FE7-46E3-B584-753A85A624FA}" destId="{AD8355CF-17BF-4AE3-A1D3-4226EEDD48F0}" srcOrd="4" destOrd="0" presId="urn:microsoft.com/office/officeart/2018/2/layout/IconVerticalSolidList"/>
    <dgm:cxn modelId="{9B362268-CA54-4A75-83B7-0D6DEEBA4415}" type="presParOf" srcId="{AD8355CF-17BF-4AE3-A1D3-4226EEDD48F0}" destId="{FD42A8B6-8D50-4503-85E2-645ED4C3F87E}" srcOrd="0" destOrd="0" presId="urn:microsoft.com/office/officeart/2018/2/layout/IconVerticalSolidList"/>
    <dgm:cxn modelId="{18A4E6E9-4AF5-47F1-B56D-8ED53C312E43}" type="presParOf" srcId="{AD8355CF-17BF-4AE3-A1D3-4226EEDD48F0}" destId="{830F22E8-3EB9-4926-8C45-1693600D44BB}" srcOrd="1" destOrd="0" presId="urn:microsoft.com/office/officeart/2018/2/layout/IconVerticalSolidList"/>
    <dgm:cxn modelId="{59D472F4-17B3-48F8-841B-9B71BA8B9203}" type="presParOf" srcId="{AD8355CF-17BF-4AE3-A1D3-4226EEDD48F0}" destId="{A10BDDD9-DEEE-4208-A1B2-D44DE40133F7}" srcOrd="2" destOrd="0" presId="urn:microsoft.com/office/officeart/2018/2/layout/IconVerticalSolidList"/>
    <dgm:cxn modelId="{0234D0EC-2944-4C36-A8BE-6FB905B3FD51}" type="presParOf" srcId="{AD8355CF-17BF-4AE3-A1D3-4226EEDD48F0}" destId="{C1421B77-9622-4859-9DAA-E41961C3746C}" srcOrd="3" destOrd="0" presId="urn:microsoft.com/office/officeart/2018/2/layout/IconVerticalSolidList"/>
    <dgm:cxn modelId="{67942706-E5F9-46CB-A1AD-A116EE3F8141}" type="presParOf" srcId="{BD8C2A26-4FE7-46E3-B584-753A85A624FA}" destId="{314A7628-7F73-4692-8427-70D7E5625BF5}" srcOrd="5" destOrd="0" presId="urn:microsoft.com/office/officeart/2018/2/layout/IconVerticalSolidList"/>
    <dgm:cxn modelId="{5568E2B2-2D8C-4BA4-A1A8-04FDF29C90AF}" type="presParOf" srcId="{BD8C2A26-4FE7-46E3-B584-753A85A624FA}" destId="{92D379D7-F81F-4946-AFB9-4E536E8642B1}" srcOrd="6" destOrd="0" presId="urn:microsoft.com/office/officeart/2018/2/layout/IconVerticalSolidList"/>
    <dgm:cxn modelId="{93C1F181-9CB0-460F-AF36-9C3BDEE5795B}" type="presParOf" srcId="{92D379D7-F81F-4946-AFB9-4E536E8642B1}" destId="{44BFB583-3CC3-4340-9866-F9667025F9C8}" srcOrd="0" destOrd="0" presId="urn:microsoft.com/office/officeart/2018/2/layout/IconVerticalSolidList"/>
    <dgm:cxn modelId="{0928A868-9751-4659-B88F-EDB2A4E5FFEB}" type="presParOf" srcId="{92D379D7-F81F-4946-AFB9-4E536E8642B1}" destId="{8DDFD694-C644-4E0D-A501-A8E3A4B0D3C7}" srcOrd="1" destOrd="0" presId="urn:microsoft.com/office/officeart/2018/2/layout/IconVerticalSolidList"/>
    <dgm:cxn modelId="{E5DB7474-01B4-46B4-A403-DD1548544A78}" type="presParOf" srcId="{92D379D7-F81F-4946-AFB9-4E536E8642B1}" destId="{99225DAB-0830-4422-9BD8-73D6EC395749}" srcOrd="2" destOrd="0" presId="urn:microsoft.com/office/officeart/2018/2/layout/IconVerticalSolidList"/>
    <dgm:cxn modelId="{FA59F5F7-9478-4F26-AD1C-A40489E83087}" type="presParOf" srcId="{92D379D7-F81F-4946-AFB9-4E536E8642B1}" destId="{291338BA-19A0-4F0D-94D3-216BFCE9D009}" srcOrd="3" destOrd="0" presId="urn:microsoft.com/office/officeart/2018/2/layout/IconVerticalSolidList"/>
    <dgm:cxn modelId="{17CC382B-14F4-452B-BDE4-49F92A05BEDA}" type="presParOf" srcId="{BD8C2A26-4FE7-46E3-B584-753A85A624FA}" destId="{E70D717F-FCB1-4199-9609-EEFD3A97BDBB}" srcOrd="7" destOrd="0" presId="urn:microsoft.com/office/officeart/2018/2/layout/IconVerticalSolidList"/>
    <dgm:cxn modelId="{3B1BA97C-BD54-406F-8D3B-55A00850F220}" type="presParOf" srcId="{BD8C2A26-4FE7-46E3-B584-753A85A624FA}" destId="{24A3175D-57B5-4314-8C10-00F95FD76A16}" srcOrd="8" destOrd="0" presId="urn:microsoft.com/office/officeart/2018/2/layout/IconVerticalSolidList"/>
    <dgm:cxn modelId="{0A1B63D0-AC56-4F75-89D3-19BB11297172}" type="presParOf" srcId="{24A3175D-57B5-4314-8C10-00F95FD76A16}" destId="{BDFBB558-FF87-4D61-9243-7B7F777639FA}" srcOrd="0" destOrd="0" presId="urn:microsoft.com/office/officeart/2018/2/layout/IconVerticalSolidList"/>
    <dgm:cxn modelId="{DCC22DC9-1CCB-4188-81FE-4AF88349BABF}" type="presParOf" srcId="{24A3175D-57B5-4314-8C10-00F95FD76A16}" destId="{BAC6AF67-42AE-46C6-9D20-BD01D6C2D8E9}" srcOrd="1" destOrd="0" presId="urn:microsoft.com/office/officeart/2018/2/layout/IconVerticalSolidList"/>
    <dgm:cxn modelId="{C5F751C9-9EF6-4F57-8486-18572D01551F}" type="presParOf" srcId="{24A3175D-57B5-4314-8C10-00F95FD76A16}" destId="{877C19C8-A96F-4461-83A5-1A5F1700135C}" srcOrd="2" destOrd="0" presId="urn:microsoft.com/office/officeart/2018/2/layout/IconVerticalSolidList"/>
    <dgm:cxn modelId="{83194EC6-368D-465B-95B8-D7721E94D41B}" type="presParOf" srcId="{24A3175D-57B5-4314-8C10-00F95FD76A16}" destId="{9166944A-9292-4F09-9A2A-7B76586232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90C8121-944E-4CE5-B215-579C7B5A5E5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F4C372-61B4-4299-937A-1D79444B5709}">
      <dgm:prSet/>
      <dgm:spPr/>
      <dgm:t>
        <a:bodyPr/>
        <a:lstStyle/>
        <a:p>
          <a:pPr algn="l" rtl="0">
            <a:lnSpc>
              <a:spcPct val="90000"/>
            </a:lnSpc>
          </a:pPr>
          <a:r>
            <a:rPr lang="en-US" b="0" dirty="0" err="1">
              <a:solidFill>
                <a:srgbClr val="000000"/>
              </a:solidFill>
            </a:rPr>
            <a:t>Definición</a:t>
          </a:r>
          <a:r>
            <a:rPr lang="en-US" b="0" dirty="0">
              <a:solidFill>
                <a:srgbClr val="000000"/>
              </a:solidFill>
            </a:rPr>
            <a:t>: </a:t>
          </a:r>
          <a:r>
            <a:rPr lang="en-US" b="0" dirty="0">
              <a:solidFill>
                <a:srgbClr val="000000"/>
              </a:solidFill>
              <a:latin typeface="Bierstadt"/>
            </a:rPr>
            <a:t>La </a:t>
          </a:r>
          <a:r>
            <a:rPr lang="en-US" b="0" dirty="0" err="1">
              <a:solidFill>
                <a:srgbClr val="000000"/>
              </a:solidFill>
              <a:latin typeface="Bierstadt"/>
            </a:rPr>
            <a:t>analítica</a:t>
          </a:r>
          <a:r>
            <a:rPr lang="en-US" b="0" dirty="0">
              <a:solidFill>
                <a:srgbClr val="000000"/>
              </a:solidFill>
              <a:latin typeface="Bierstadt"/>
            </a:rPr>
            <a:t> </a:t>
          </a:r>
          <a:r>
            <a:rPr lang="en-US" b="0" dirty="0" err="1">
              <a:solidFill>
                <a:srgbClr val="000000"/>
              </a:solidFill>
              <a:latin typeface="Bierstadt"/>
            </a:rPr>
            <a:t>prescriptiva</a:t>
          </a:r>
          <a:r>
            <a:rPr lang="en-US" b="0" dirty="0">
              <a:solidFill>
                <a:srgbClr val="000000"/>
              </a:solidFill>
              <a:latin typeface="Bierstadt"/>
            </a:rPr>
            <a:t> </a:t>
          </a:r>
          <a:r>
            <a:rPr lang="en-US" b="0" dirty="0" err="1">
              <a:solidFill>
                <a:srgbClr val="000000"/>
              </a:solidFill>
              <a:latin typeface="Bierstadt"/>
            </a:rPr>
            <a:t>recomienda</a:t>
          </a:r>
          <a:r>
            <a:rPr lang="en-US" b="0" dirty="0">
              <a:solidFill>
                <a:srgbClr val="000000"/>
              </a:solidFill>
              <a:latin typeface="Bierstadt"/>
            </a:rPr>
            <a:t> </a:t>
          </a:r>
          <a:r>
            <a:rPr lang="en-US" b="0" dirty="0" err="1">
              <a:solidFill>
                <a:srgbClr val="000000"/>
              </a:solidFill>
              <a:latin typeface="Bierstadt"/>
            </a:rPr>
            <a:t>acciones</a:t>
          </a:r>
          <a:r>
            <a:rPr lang="en-US" b="0" dirty="0">
              <a:solidFill>
                <a:srgbClr val="000000"/>
              </a:solidFill>
              <a:latin typeface="Bierstadt"/>
            </a:rPr>
            <a:t> </a:t>
          </a:r>
          <a:r>
            <a:rPr lang="en-US" b="0" dirty="0" err="1">
              <a:solidFill>
                <a:srgbClr val="000000"/>
              </a:solidFill>
              <a:latin typeface="Bierstadt"/>
            </a:rPr>
            <a:t>específicas</a:t>
          </a:r>
          <a:r>
            <a:rPr lang="en-US" b="0" dirty="0">
              <a:solidFill>
                <a:srgbClr val="000000"/>
              </a:solidFill>
              <a:latin typeface="Bierstadt"/>
            </a:rPr>
            <a:t> </a:t>
          </a:r>
          <a:r>
            <a:rPr lang="en-US" b="0" dirty="0" err="1">
              <a:solidFill>
                <a:srgbClr val="000000"/>
              </a:solidFill>
              <a:latin typeface="Bierstadt"/>
            </a:rPr>
            <a:t>basadas</a:t>
          </a:r>
          <a:r>
            <a:rPr lang="en-US" b="0" dirty="0">
              <a:solidFill>
                <a:srgbClr val="000000"/>
              </a:solidFill>
              <a:latin typeface="Bierstadt"/>
            </a:rPr>
            <a:t> </a:t>
          </a:r>
          <a:r>
            <a:rPr lang="en-US" b="0" dirty="0" err="1">
              <a:solidFill>
                <a:srgbClr val="000000"/>
              </a:solidFill>
            </a:rPr>
            <a:t>en</a:t>
          </a:r>
          <a:r>
            <a:rPr lang="en-US" b="0" dirty="0">
              <a:solidFill>
                <a:srgbClr val="000000"/>
              </a:solidFill>
            </a:rPr>
            <a:t> </a:t>
          </a:r>
          <a:r>
            <a:rPr lang="en-US" b="0" dirty="0" err="1">
              <a:solidFill>
                <a:srgbClr val="000000"/>
              </a:solidFill>
              <a:latin typeface="Bierstadt"/>
            </a:rPr>
            <a:t>los</a:t>
          </a:r>
          <a:r>
            <a:rPr lang="en-US" b="0" dirty="0">
              <a:solidFill>
                <a:srgbClr val="000000"/>
              </a:solidFill>
              <a:latin typeface="Bierstadt"/>
            </a:rPr>
            <a:t> </a:t>
          </a:r>
          <a:r>
            <a:rPr lang="en-US" b="0" dirty="0" err="1">
              <a:solidFill>
                <a:srgbClr val="000000"/>
              </a:solidFill>
              <a:latin typeface="Bierstadt"/>
            </a:rPr>
            <a:t>resultados</a:t>
          </a:r>
          <a:r>
            <a:rPr lang="en-US" b="0" dirty="0">
              <a:solidFill>
                <a:srgbClr val="000000"/>
              </a:solidFill>
              <a:latin typeface="Bierstadt"/>
            </a:rPr>
            <a:t> </a:t>
          </a:r>
          <a:r>
            <a:rPr lang="en-US" b="0" dirty="0">
              <a:solidFill>
                <a:srgbClr val="000000"/>
              </a:solidFill>
            </a:rPr>
            <a:t>de </a:t>
          </a:r>
          <a:r>
            <a:rPr lang="en-US" b="0" dirty="0">
              <a:solidFill>
                <a:srgbClr val="000000"/>
              </a:solidFill>
              <a:latin typeface="Bierstadt"/>
            </a:rPr>
            <a:t>la </a:t>
          </a:r>
          <a:r>
            <a:rPr lang="en-US" b="0" dirty="0" err="1">
              <a:solidFill>
                <a:srgbClr val="000000"/>
              </a:solidFill>
              <a:latin typeface="Bierstadt"/>
            </a:rPr>
            <a:t>analítica</a:t>
          </a:r>
          <a:r>
            <a:rPr lang="en-US" b="0" dirty="0">
              <a:solidFill>
                <a:srgbClr val="000000"/>
              </a:solidFill>
              <a:latin typeface="Bierstadt"/>
            </a:rPr>
            <a:t> </a:t>
          </a:r>
          <a:r>
            <a:rPr lang="en-US" b="0" dirty="0" err="1">
              <a:solidFill>
                <a:srgbClr val="000000"/>
              </a:solidFill>
              <a:latin typeface="Bierstadt"/>
            </a:rPr>
            <a:t>descriptiva</a:t>
          </a:r>
          <a:r>
            <a:rPr lang="en-US" b="0" dirty="0">
              <a:solidFill>
                <a:srgbClr val="000000"/>
              </a:solidFill>
              <a:latin typeface="Bierstadt"/>
            </a:rPr>
            <a:t> y </a:t>
          </a:r>
          <a:r>
            <a:rPr lang="en-US" b="0" dirty="0" err="1">
              <a:solidFill>
                <a:srgbClr val="000000"/>
              </a:solidFill>
              <a:latin typeface="Bierstadt"/>
            </a:rPr>
            <a:t>predictiva</a:t>
          </a:r>
          <a:r>
            <a:rPr lang="en-US" b="0" dirty="0">
              <a:solidFill>
                <a:srgbClr val="000000"/>
              </a:solidFill>
            </a:rPr>
            <a:t>.</a:t>
          </a:r>
        </a:p>
      </dgm:t>
    </dgm:pt>
    <dgm:pt modelId="{8091FF0D-6370-4B3F-B072-C21578133B88}" type="parTrans" cxnId="{AC60C082-E84C-41FF-BCD0-3E36902EA988}">
      <dgm:prSet/>
      <dgm:spPr/>
      <dgm:t>
        <a:bodyPr/>
        <a:lstStyle/>
        <a:p>
          <a:endParaRPr lang="en-US"/>
        </a:p>
      </dgm:t>
    </dgm:pt>
    <dgm:pt modelId="{1C020D6B-1CCF-4D36-B5CB-73BC0F469357}" type="sibTrans" cxnId="{AC60C082-E84C-41FF-BCD0-3E36902EA988}">
      <dgm:prSet/>
      <dgm:spPr/>
      <dgm:t>
        <a:bodyPr/>
        <a:lstStyle/>
        <a:p>
          <a:endParaRPr lang="en-US"/>
        </a:p>
      </dgm:t>
    </dgm:pt>
    <dgm:pt modelId="{DFFAADDD-A80E-4F50-A95F-05A1BDAE7725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b="0" dirty="0" err="1">
              <a:solidFill>
                <a:srgbClr val="000000"/>
              </a:solidFill>
            </a:rPr>
            <a:t>Objetivo</a:t>
          </a:r>
          <a:r>
            <a:rPr lang="en-US" b="0" dirty="0">
              <a:solidFill>
                <a:srgbClr val="000000"/>
              </a:solidFill>
            </a:rPr>
            <a:t>: </a:t>
          </a:r>
          <a:r>
            <a:rPr lang="en-US" b="0" dirty="0" err="1">
              <a:solidFill>
                <a:srgbClr val="000000"/>
              </a:solidFill>
              <a:latin typeface="Bierstadt"/>
            </a:rPr>
            <a:t>Sugerir</a:t>
          </a:r>
          <a:r>
            <a:rPr lang="en-US" b="0" dirty="0">
              <a:solidFill>
                <a:srgbClr val="000000"/>
              </a:solidFill>
              <a:latin typeface="Bierstadt"/>
            </a:rPr>
            <a:t> las </a:t>
          </a:r>
          <a:r>
            <a:rPr lang="en-US" b="0" dirty="0" err="1">
              <a:solidFill>
                <a:srgbClr val="000000"/>
              </a:solidFill>
              <a:latin typeface="Bierstadt"/>
            </a:rPr>
            <a:t>mejores</a:t>
          </a:r>
          <a:r>
            <a:rPr lang="en-US" b="0" dirty="0">
              <a:solidFill>
                <a:srgbClr val="000000"/>
              </a:solidFill>
              <a:latin typeface="Bierstadt"/>
            </a:rPr>
            <a:t> </a:t>
          </a:r>
          <a:r>
            <a:rPr lang="en-US" b="0" dirty="0" err="1">
              <a:solidFill>
                <a:srgbClr val="000000"/>
              </a:solidFill>
              <a:latin typeface="Bierstadt"/>
            </a:rPr>
            <a:t>acciones</a:t>
          </a:r>
          <a:r>
            <a:rPr lang="en-US" b="0" dirty="0">
              <a:solidFill>
                <a:srgbClr val="000000"/>
              </a:solidFill>
              <a:latin typeface="Bierstadt"/>
            </a:rPr>
            <a:t> a </a:t>
          </a:r>
          <a:r>
            <a:rPr lang="en-US" b="0" dirty="0" err="1">
              <a:solidFill>
                <a:srgbClr val="000000"/>
              </a:solidFill>
              <a:latin typeface="Bierstadt"/>
            </a:rPr>
            <a:t>tomar</a:t>
          </a:r>
          <a:r>
            <a:rPr lang="en-US" b="0" dirty="0">
              <a:solidFill>
                <a:srgbClr val="000000"/>
              </a:solidFill>
              <a:latin typeface="Bierstadt"/>
            </a:rPr>
            <a:t> para </a:t>
          </a:r>
          <a:r>
            <a:rPr lang="en-US" b="0" dirty="0" err="1">
              <a:solidFill>
                <a:srgbClr val="000000"/>
              </a:solidFill>
              <a:latin typeface="Bierstadt"/>
            </a:rPr>
            <a:t>optimizar</a:t>
          </a:r>
          <a:r>
            <a:rPr lang="en-US" b="0" dirty="0">
              <a:solidFill>
                <a:srgbClr val="000000"/>
              </a:solidFill>
              <a:latin typeface="Bierstadt"/>
            </a:rPr>
            <a:t> </a:t>
          </a:r>
          <a:r>
            <a:rPr lang="en-US" b="0" dirty="0" err="1">
              <a:solidFill>
                <a:srgbClr val="000000"/>
              </a:solidFill>
              <a:latin typeface="Bierstadt"/>
            </a:rPr>
            <a:t>resultados</a:t>
          </a:r>
          <a:r>
            <a:rPr lang="en-US" b="0" dirty="0">
              <a:solidFill>
                <a:srgbClr val="000000"/>
              </a:solidFill>
              <a:latin typeface="Bierstadt"/>
            </a:rPr>
            <a:t> </a:t>
          </a:r>
          <a:r>
            <a:rPr lang="en-US" b="0" dirty="0">
              <a:solidFill>
                <a:srgbClr val="000000"/>
              </a:solidFill>
            </a:rPr>
            <a:t>y </a:t>
          </a:r>
          <a:r>
            <a:rPr lang="en-US" b="0" dirty="0" err="1">
              <a:solidFill>
                <a:srgbClr val="000000"/>
              </a:solidFill>
              <a:latin typeface="Bierstadt"/>
            </a:rPr>
            <a:t>alcanzar</a:t>
          </a:r>
          <a:r>
            <a:rPr lang="en-US" b="0" dirty="0">
              <a:solidFill>
                <a:srgbClr val="000000"/>
              </a:solidFill>
              <a:latin typeface="Bierstadt"/>
            </a:rPr>
            <a:t> </a:t>
          </a:r>
          <a:r>
            <a:rPr lang="en-US" b="0" dirty="0" err="1">
              <a:solidFill>
                <a:srgbClr val="000000"/>
              </a:solidFill>
              <a:latin typeface="Bierstadt"/>
            </a:rPr>
            <a:t>objetivos</a:t>
          </a:r>
          <a:r>
            <a:rPr lang="en-US" b="0" dirty="0">
              <a:solidFill>
                <a:srgbClr val="000000"/>
              </a:solidFill>
            </a:rPr>
            <a:t>.</a:t>
          </a:r>
        </a:p>
      </dgm:t>
    </dgm:pt>
    <dgm:pt modelId="{BAB2F1A3-2DC2-4766-92C6-813F56A430A5}" type="parTrans" cxnId="{D6B9B110-E7F7-4C88-9F1D-86E43B38F4BC}">
      <dgm:prSet/>
      <dgm:spPr/>
      <dgm:t>
        <a:bodyPr/>
        <a:lstStyle/>
        <a:p>
          <a:endParaRPr lang="en-US"/>
        </a:p>
      </dgm:t>
    </dgm:pt>
    <dgm:pt modelId="{07AD8ABA-4F26-4796-A253-3F0E5C98BBC7}" type="sibTrans" cxnId="{D6B9B110-E7F7-4C88-9F1D-86E43B38F4BC}">
      <dgm:prSet/>
      <dgm:spPr/>
      <dgm:t>
        <a:bodyPr/>
        <a:lstStyle/>
        <a:p>
          <a:endParaRPr lang="en-US"/>
        </a:p>
      </dgm:t>
    </dgm:pt>
    <dgm:pt modelId="{F47B89F7-8D85-4E77-81E2-491EBB475F93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b="0" dirty="0" err="1">
              <a:solidFill>
                <a:srgbClr val="000000"/>
              </a:solidFill>
            </a:rPr>
            <a:t>Ejemplos</a:t>
          </a:r>
          <a:r>
            <a:rPr lang="en-US" b="0" dirty="0">
              <a:solidFill>
                <a:srgbClr val="000000"/>
              </a:solidFill>
            </a:rPr>
            <a:t>: </a:t>
          </a:r>
          <a:r>
            <a:rPr lang="en-US" b="0" dirty="0" err="1">
              <a:solidFill>
                <a:srgbClr val="000000"/>
              </a:solidFill>
              <a:latin typeface="Bierstadt"/>
            </a:rPr>
            <a:t>Optimización</a:t>
          </a:r>
          <a:r>
            <a:rPr lang="en-US" b="0" dirty="0">
              <a:solidFill>
                <a:srgbClr val="000000"/>
              </a:solidFill>
              <a:latin typeface="Bierstadt"/>
            </a:rPr>
            <a:t> </a:t>
          </a:r>
          <a:r>
            <a:rPr lang="en-US" b="0" dirty="0">
              <a:solidFill>
                <a:srgbClr val="000000"/>
              </a:solidFill>
            </a:rPr>
            <a:t>de </a:t>
          </a:r>
          <a:r>
            <a:rPr lang="en-US" b="0" dirty="0" err="1">
              <a:solidFill>
                <a:srgbClr val="000000"/>
              </a:solidFill>
              <a:latin typeface="Bierstadt"/>
            </a:rPr>
            <a:t>rutas</a:t>
          </a:r>
          <a:r>
            <a:rPr lang="en-US" b="0" dirty="0">
              <a:solidFill>
                <a:srgbClr val="000000"/>
              </a:solidFill>
              <a:latin typeface="Bierstadt"/>
            </a:rPr>
            <a:t> </a:t>
          </a:r>
          <a:r>
            <a:rPr lang="en-US" b="0" dirty="0">
              <a:solidFill>
                <a:srgbClr val="000000"/>
              </a:solidFill>
            </a:rPr>
            <a:t>de </a:t>
          </a:r>
          <a:r>
            <a:rPr lang="en-US" b="0" dirty="0" err="1">
              <a:solidFill>
                <a:srgbClr val="000000"/>
              </a:solidFill>
              <a:latin typeface="Bierstadt"/>
            </a:rPr>
            <a:t>entrega</a:t>
          </a:r>
          <a:r>
            <a:rPr lang="en-US" b="0" dirty="0">
              <a:solidFill>
                <a:srgbClr val="000000"/>
              </a:solidFill>
              <a:latin typeface="Bierstadt"/>
            </a:rPr>
            <a:t>, </a:t>
          </a:r>
          <a:r>
            <a:rPr lang="en-US" b="0" dirty="0" err="1">
              <a:solidFill>
                <a:srgbClr val="000000"/>
              </a:solidFill>
              <a:latin typeface="Bierstadt"/>
            </a:rPr>
            <a:t>recomendaciones</a:t>
          </a:r>
          <a:r>
            <a:rPr lang="en-US" b="0" dirty="0">
              <a:solidFill>
                <a:srgbClr val="000000"/>
              </a:solidFill>
              <a:latin typeface="Bierstadt"/>
            </a:rPr>
            <a:t> </a:t>
          </a:r>
          <a:r>
            <a:rPr lang="en-US" b="0" dirty="0">
              <a:solidFill>
                <a:srgbClr val="000000"/>
              </a:solidFill>
            </a:rPr>
            <a:t>de </a:t>
          </a:r>
          <a:r>
            <a:rPr lang="en-US" b="0" dirty="0" err="1">
              <a:solidFill>
                <a:srgbClr val="000000"/>
              </a:solidFill>
              <a:latin typeface="Bierstadt"/>
            </a:rPr>
            <a:t>productos</a:t>
          </a:r>
          <a:r>
            <a:rPr lang="en-US" b="0" dirty="0">
              <a:solidFill>
                <a:srgbClr val="000000"/>
              </a:solidFill>
              <a:latin typeface="Bierstadt"/>
            </a:rPr>
            <a:t> </a:t>
          </a:r>
          <a:r>
            <a:rPr lang="en-US" b="0" err="1">
              <a:solidFill>
                <a:srgbClr val="000000"/>
              </a:solidFill>
              <a:latin typeface="Bierstadt"/>
            </a:rPr>
            <a:t>personalizados</a:t>
          </a:r>
          <a:r>
            <a:rPr lang="en-US" b="0">
              <a:solidFill>
                <a:srgbClr val="000000"/>
              </a:solidFill>
            </a:rPr>
            <a:t>.</a:t>
          </a:r>
          <a:endParaRPr lang="en-US" b="0" dirty="0">
            <a:solidFill>
              <a:srgbClr val="000000"/>
            </a:solidFill>
          </a:endParaRPr>
        </a:p>
      </dgm:t>
    </dgm:pt>
    <dgm:pt modelId="{47FB52EA-CB94-44A0-B81D-AF48DF44DDC8}" type="parTrans" cxnId="{40E6A015-648F-4574-A860-98A0F7E6AD90}">
      <dgm:prSet/>
      <dgm:spPr/>
      <dgm:t>
        <a:bodyPr/>
        <a:lstStyle/>
        <a:p>
          <a:endParaRPr lang="en-US"/>
        </a:p>
      </dgm:t>
    </dgm:pt>
    <dgm:pt modelId="{2E5A7468-C6E8-465D-AC98-9DC257C3DB6B}" type="sibTrans" cxnId="{40E6A015-648F-4574-A860-98A0F7E6AD90}">
      <dgm:prSet/>
      <dgm:spPr/>
      <dgm:t>
        <a:bodyPr/>
        <a:lstStyle/>
        <a:p>
          <a:endParaRPr lang="en-US"/>
        </a:p>
      </dgm:t>
    </dgm:pt>
    <dgm:pt modelId="{8AC7A8C5-2764-4B6B-8B27-B36F6FCFA3D2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b="0" dirty="0">
              <a:solidFill>
                <a:srgbClr val="000000"/>
              </a:solidFill>
            </a:rPr>
            <a:t>Herramientas: Power BI, Tableau</a:t>
          </a:r>
          <a:r>
            <a:rPr lang="en-US" b="0" dirty="0">
              <a:solidFill>
                <a:srgbClr val="000000"/>
              </a:solidFill>
              <a:latin typeface="Bierstadt"/>
            </a:rPr>
            <a:t>, </a:t>
          </a:r>
          <a:r>
            <a:rPr lang="en-US" b="0" dirty="0" err="1">
              <a:solidFill>
                <a:srgbClr val="000000"/>
              </a:solidFill>
              <a:latin typeface="Bierstadt"/>
            </a:rPr>
            <a:t>herramientas</a:t>
          </a:r>
          <a:r>
            <a:rPr lang="en-US" b="0" dirty="0">
              <a:solidFill>
                <a:srgbClr val="000000"/>
              </a:solidFill>
              <a:latin typeface="Bierstadt"/>
            </a:rPr>
            <a:t> de </a:t>
          </a:r>
          <a:r>
            <a:rPr lang="en-US" b="0" dirty="0" err="1">
              <a:solidFill>
                <a:srgbClr val="000000"/>
              </a:solidFill>
              <a:latin typeface="Bierstadt"/>
            </a:rPr>
            <a:t>optimización</a:t>
          </a:r>
          <a:r>
            <a:rPr lang="en-US" b="0" dirty="0">
              <a:solidFill>
                <a:srgbClr val="000000"/>
              </a:solidFill>
            </a:rPr>
            <a:t>.</a:t>
          </a:r>
        </a:p>
      </dgm:t>
    </dgm:pt>
    <dgm:pt modelId="{A6F93293-9970-475B-9AB9-9A6532053974}" type="parTrans" cxnId="{6000CB74-BCD5-4934-8DCB-73C2A937200B}">
      <dgm:prSet/>
      <dgm:spPr/>
      <dgm:t>
        <a:bodyPr/>
        <a:lstStyle/>
        <a:p>
          <a:endParaRPr lang="en-US"/>
        </a:p>
      </dgm:t>
    </dgm:pt>
    <dgm:pt modelId="{7EB94F17-3844-4333-8950-3D7EAF675D56}" type="sibTrans" cxnId="{6000CB74-BCD5-4934-8DCB-73C2A937200B}">
      <dgm:prSet/>
      <dgm:spPr/>
      <dgm:t>
        <a:bodyPr/>
        <a:lstStyle/>
        <a:p>
          <a:endParaRPr lang="en-US"/>
        </a:p>
      </dgm:t>
    </dgm:pt>
    <dgm:pt modelId="{2DE6F23D-9E10-4D20-AAF6-47A9C11D4F51}" type="pres">
      <dgm:prSet presAssocID="{590C8121-944E-4CE5-B215-579C7B5A5E59}" presName="vert0" presStyleCnt="0">
        <dgm:presLayoutVars>
          <dgm:dir/>
          <dgm:animOne val="branch"/>
          <dgm:animLvl val="lvl"/>
        </dgm:presLayoutVars>
      </dgm:prSet>
      <dgm:spPr/>
    </dgm:pt>
    <dgm:pt modelId="{60E26207-7CB4-4C4D-8C2C-B67CD00C2B9F}" type="pres">
      <dgm:prSet presAssocID="{45F4C372-61B4-4299-937A-1D79444B5709}" presName="thickLine" presStyleLbl="alignNode1" presStyleIdx="0" presStyleCnt="4"/>
      <dgm:spPr/>
    </dgm:pt>
    <dgm:pt modelId="{DC275644-E9D4-4FA1-B55D-CF970D45E64E}" type="pres">
      <dgm:prSet presAssocID="{45F4C372-61B4-4299-937A-1D79444B5709}" presName="horz1" presStyleCnt="0"/>
      <dgm:spPr/>
    </dgm:pt>
    <dgm:pt modelId="{C195A644-ABED-4660-9071-4F0B5155BA64}" type="pres">
      <dgm:prSet presAssocID="{45F4C372-61B4-4299-937A-1D79444B5709}" presName="tx1" presStyleLbl="revTx" presStyleIdx="0" presStyleCnt="4"/>
      <dgm:spPr/>
    </dgm:pt>
    <dgm:pt modelId="{3DB275A0-EF22-4272-8E24-D2DD726B7EE1}" type="pres">
      <dgm:prSet presAssocID="{45F4C372-61B4-4299-937A-1D79444B5709}" presName="vert1" presStyleCnt="0"/>
      <dgm:spPr/>
    </dgm:pt>
    <dgm:pt modelId="{73507F85-1504-469E-8E33-D8C03F234DCA}" type="pres">
      <dgm:prSet presAssocID="{DFFAADDD-A80E-4F50-A95F-05A1BDAE7725}" presName="thickLine" presStyleLbl="alignNode1" presStyleIdx="1" presStyleCnt="4"/>
      <dgm:spPr/>
    </dgm:pt>
    <dgm:pt modelId="{85E988E0-064B-41F2-9B38-2278A4F93E2B}" type="pres">
      <dgm:prSet presAssocID="{DFFAADDD-A80E-4F50-A95F-05A1BDAE7725}" presName="horz1" presStyleCnt="0"/>
      <dgm:spPr/>
    </dgm:pt>
    <dgm:pt modelId="{17FC2E95-8202-4D1C-8A8C-B66CFA3DD0EA}" type="pres">
      <dgm:prSet presAssocID="{DFFAADDD-A80E-4F50-A95F-05A1BDAE7725}" presName="tx1" presStyleLbl="revTx" presStyleIdx="1" presStyleCnt="4"/>
      <dgm:spPr/>
    </dgm:pt>
    <dgm:pt modelId="{7717BAD2-F6DD-49EA-AC29-C5DBC8C00123}" type="pres">
      <dgm:prSet presAssocID="{DFFAADDD-A80E-4F50-A95F-05A1BDAE7725}" presName="vert1" presStyleCnt="0"/>
      <dgm:spPr/>
    </dgm:pt>
    <dgm:pt modelId="{D8B50140-7266-4F39-A6E9-71932E240264}" type="pres">
      <dgm:prSet presAssocID="{F47B89F7-8D85-4E77-81E2-491EBB475F93}" presName="thickLine" presStyleLbl="alignNode1" presStyleIdx="2" presStyleCnt="4"/>
      <dgm:spPr/>
    </dgm:pt>
    <dgm:pt modelId="{71F09498-D2D8-4D40-B17C-2BC17A044D3B}" type="pres">
      <dgm:prSet presAssocID="{F47B89F7-8D85-4E77-81E2-491EBB475F93}" presName="horz1" presStyleCnt="0"/>
      <dgm:spPr/>
    </dgm:pt>
    <dgm:pt modelId="{F68EC1FF-2DC1-447A-92FD-8E0BE2737B85}" type="pres">
      <dgm:prSet presAssocID="{F47B89F7-8D85-4E77-81E2-491EBB475F93}" presName="tx1" presStyleLbl="revTx" presStyleIdx="2" presStyleCnt="4"/>
      <dgm:spPr/>
    </dgm:pt>
    <dgm:pt modelId="{089618CC-D07D-46B4-91EC-6EA9B7D59DC7}" type="pres">
      <dgm:prSet presAssocID="{F47B89F7-8D85-4E77-81E2-491EBB475F93}" presName="vert1" presStyleCnt="0"/>
      <dgm:spPr/>
    </dgm:pt>
    <dgm:pt modelId="{3A7292D3-4D3F-4BDB-91BC-411B0CB5BC81}" type="pres">
      <dgm:prSet presAssocID="{8AC7A8C5-2764-4B6B-8B27-B36F6FCFA3D2}" presName="thickLine" presStyleLbl="alignNode1" presStyleIdx="3" presStyleCnt="4"/>
      <dgm:spPr/>
    </dgm:pt>
    <dgm:pt modelId="{C4161AB1-ACE9-43B8-8C42-A4EE71E543AE}" type="pres">
      <dgm:prSet presAssocID="{8AC7A8C5-2764-4B6B-8B27-B36F6FCFA3D2}" presName="horz1" presStyleCnt="0"/>
      <dgm:spPr/>
    </dgm:pt>
    <dgm:pt modelId="{F09F47A5-4321-43AF-8E2C-5F859E9F4C4A}" type="pres">
      <dgm:prSet presAssocID="{8AC7A8C5-2764-4B6B-8B27-B36F6FCFA3D2}" presName="tx1" presStyleLbl="revTx" presStyleIdx="3" presStyleCnt="4"/>
      <dgm:spPr/>
    </dgm:pt>
    <dgm:pt modelId="{4C13FE8D-BC47-45AA-9AD9-35A0EFC3960C}" type="pres">
      <dgm:prSet presAssocID="{8AC7A8C5-2764-4B6B-8B27-B36F6FCFA3D2}" presName="vert1" presStyleCnt="0"/>
      <dgm:spPr/>
    </dgm:pt>
  </dgm:ptLst>
  <dgm:cxnLst>
    <dgm:cxn modelId="{EF8B7A07-ABB4-4A8B-8643-79531A3B5834}" type="presOf" srcId="{DFFAADDD-A80E-4F50-A95F-05A1BDAE7725}" destId="{17FC2E95-8202-4D1C-8A8C-B66CFA3DD0EA}" srcOrd="0" destOrd="0" presId="urn:microsoft.com/office/officeart/2008/layout/LinedList"/>
    <dgm:cxn modelId="{D6B9B110-E7F7-4C88-9F1D-86E43B38F4BC}" srcId="{590C8121-944E-4CE5-B215-579C7B5A5E59}" destId="{DFFAADDD-A80E-4F50-A95F-05A1BDAE7725}" srcOrd="1" destOrd="0" parTransId="{BAB2F1A3-2DC2-4766-92C6-813F56A430A5}" sibTransId="{07AD8ABA-4F26-4796-A253-3F0E5C98BBC7}"/>
    <dgm:cxn modelId="{40E6A015-648F-4574-A860-98A0F7E6AD90}" srcId="{590C8121-944E-4CE5-B215-579C7B5A5E59}" destId="{F47B89F7-8D85-4E77-81E2-491EBB475F93}" srcOrd="2" destOrd="0" parTransId="{47FB52EA-CB94-44A0-B81D-AF48DF44DDC8}" sibTransId="{2E5A7468-C6E8-465D-AC98-9DC257C3DB6B}"/>
    <dgm:cxn modelId="{9EF6F91D-7ADB-40CF-9C51-BB08E6435754}" type="presOf" srcId="{590C8121-944E-4CE5-B215-579C7B5A5E59}" destId="{2DE6F23D-9E10-4D20-AAF6-47A9C11D4F51}" srcOrd="0" destOrd="0" presId="urn:microsoft.com/office/officeart/2008/layout/LinedList"/>
    <dgm:cxn modelId="{52D8776F-87B4-4562-9FA6-951F78A885CB}" type="presOf" srcId="{8AC7A8C5-2764-4B6B-8B27-B36F6FCFA3D2}" destId="{F09F47A5-4321-43AF-8E2C-5F859E9F4C4A}" srcOrd="0" destOrd="0" presId="urn:microsoft.com/office/officeart/2008/layout/LinedList"/>
    <dgm:cxn modelId="{6000CB74-BCD5-4934-8DCB-73C2A937200B}" srcId="{590C8121-944E-4CE5-B215-579C7B5A5E59}" destId="{8AC7A8C5-2764-4B6B-8B27-B36F6FCFA3D2}" srcOrd="3" destOrd="0" parTransId="{A6F93293-9970-475B-9AB9-9A6532053974}" sibTransId="{7EB94F17-3844-4333-8950-3D7EAF675D56}"/>
    <dgm:cxn modelId="{AC60C082-E84C-41FF-BCD0-3E36902EA988}" srcId="{590C8121-944E-4CE5-B215-579C7B5A5E59}" destId="{45F4C372-61B4-4299-937A-1D79444B5709}" srcOrd="0" destOrd="0" parTransId="{8091FF0D-6370-4B3F-B072-C21578133B88}" sibTransId="{1C020D6B-1CCF-4D36-B5CB-73BC0F469357}"/>
    <dgm:cxn modelId="{696EBAC0-0EC4-4387-A49A-32F0358E264C}" type="presOf" srcId="{45F4C372-61B4-4299-937A-1D79444B5709}" destId="{C195A644-ABED-4660-9071-4F0B5155BA64}" srcOrd="0" destOrd="0" presId="urn:microsoft.com/office/officeart/2008/layout/LinedList"/>
    <dgm:cxn modelId="{1BD464FE-6318-4119-81CC-28CB9E6AF3A5}" type="presOf" srcId="{F47B89F7-8D85-4E77-81E2-491EBB475F93}" destId="{F68EC1FF-2DC1-447A-92FD-8E0BE2737B85}" srcOrd="0" destOrd="0" presId="urn:microsoft.com/office/officeart/2008/layout/LinedList"/>
    <dgm:cxn modelId="{C1FCD804-2876-4097-B2A2-07544A9A4D0B}" type="presParOf" srcId="{2DE6F23D-9E10-4D20-AAF6-47A9C11D4F51}" destId="{60E26207-7CB4-4C4D-8C2C-B67CD00C2B9F}" srcOrd="0" destOrd="0" presId="urn:microsoft.com/office/officeart/2008/layout/LinedList"/>
    <dgm:cxn modelId="{D1EB6F1F-C5A8-4DE1-A87D-F5D52FFF9C3C}" type="presParOf" srcId="{2DE6F23D-9E10-4D20-AAF6-47A9C11D4F51}" destId="{DC275644-E9D4-4FA1-B55D-CF970D45E64E}" srcOrd="1" destOrd="0" presId="urn:microsoft.com/office/officeart/2008/layout/LinedList"/>
    <dgm:cxn modelId="{BDA5D7CF-1850-41E5-8D1D-47C7D68C6B4A}" type="presParOf" srcId="{DC275644-E9D4-4FA1-B55D-CF970D45E64E}" destId="{C195A644-ABED-4660-9071-4F0B5155BA64}" srcOrd="0" destOrd="0" presId="urn:microsoft.com/office/officeart/2008/layout/LinedList"/>
    <dgm:cxn modelId="{2B56E685-DE35-41A5-A67B-46644D88AD5E}" type="presParOf" srcId="{DC275644-E9D4-4FA1-B55D-CF970D45E64E}" destId="{3DB275A0-EF22-4272-8E24-D2DD726B7EE1}" srcOrd="1" destOrd="0" presId="urn:microsoft.com/office/officeart/2008/layout/LinedList"/>
    <dgm:cxn modelId="{B804AFAA-41C2-436D-9135-8C6F7DB8DB03}" type="presParOf" srcId="{2DE6F23D-9E10-4D20-AAF6-47A9C11D4F51}" destId="{73507F85-1504-469E-8E33-D8C03F234DCA}" srcOrd="2" destOrd="0" presId="urn:microsoft.com/office/officeart/2008/layout/LinedList"/>
    <dgm:cxn modelId="{F0AD4D30-E0DB-4114-A323-A98B3D7F3F79}" type="presParOf" srcId="{2DE6F23D-9E10-4D20-AAF6-47A9C11D4F51}" destId="{85E988E0-064B-41F2-9B38-2278A4F93E2B}" srcOrd="3" destOrd="0" presId="urn:microsoft.com/office/officeart/2008/layout/LinedList"/>
    <dgm:cxn modelId="{BC1808C5-1725-475D-9E6D-D5FBB2413D1B}" type="presParOf" srcId="{85E988E0-064B-41F2-9B38-2278A4F93E2B}" destId="{17FC2E95-8202-4D1C-8A8C-B66CFA3DD0EA}" srcOrd="0" destOrd="0" presId="urn:microsoft.com/office/officeart/2008/layout/LinedList"/>
    <dgm:cxn modelId="{A10CA82E-2193-48AA-ACEF-AD291814DAF1}" type="presParOf" srcId="{85E988E0-064B-41F2-9B38-2278A4F93E2B}" destId="{7717BAD2-F6DD-49EA-AC29-C5DBC8C00123}" srcOrd="1" destOrd="0" presId="urn:microsoft.com/office/officeart/2008/layout/LinedList"/>
    <dgm:cxn modelId="{C25B49C8-64E8-4D8B-AD52-83F8CE1601EC}" type="presParOf" srcId="{2DE6F23D-9E10-4D20-AAF6-47A9C11D4F51}" destId="{D8B50140-7266-4F39-A6E9-71932E240264}" srcOrd="4" destOrd="0" presId="urn:microsoft.com/office/officeart/2008/layout/LinedList"/>
    <dgm:cxn modelId="{CB0998B5-0DF1-45DF-8BF6-40AD4725D13F}" type="presParOf" srcId="{2DE6F23D-9E10-4D20-AAF6-47A9C11D4F51}" destId="{71F09498-D2D8-4D40-B17C-2BC17A044D3B}" srcOrd="5" destOrd="0" presId="urn:microsoft.com/office/officeart/2008/layout/LinedList"/>
    <dgm:cxn modelId="{8646DC5F-0EEE-44BD-9E79-BAAF2EEE42F0}" type="presParOf" srcId="{71F09498-D2D8-4D40-B17C-2BC17A044D3B}" destId="{F68EC1FF-2DC1-447A-92FD-8E0BE2737B85}" srcOrd="0" destOrd="0" presId="urn:microsoft.com/office/officeart/2008/layout/LinedList"/>
    <dgm:cxn modelId="{4631E401-4F20-49BD-8E23-141C05705167}" type="presParOf" srcId="{71F09498-D2D8-4D40-B17C-2BC17A044D3B}" destId="{089618CC-D07D-46B4-91EC-6EA9B7D59DC7}" srcOrd="1" destOrd="0" presId="urn:microsoft.com/office/officeart/2008/layout/LinedList"/>
    <dgm:cxn modelId="{C3A821AF-04B7-48D0-BF0D-A794D4554ED3}" type="presParOf" srcId="{2DE6F23D-9E10-4D20-AAF6-47A9C11D4F51}" destId="{3A7292D3-4D3F-4BDB-91BC-411B0CB5BC81}" srcOrd="6" destOrd="0" presId="urn:microsoft.com/office/officeart/2008/layout/LinedList"/>
    <dgm:cxn modelId="{58591E83-DFB5-443C-AF3C-E5130EBE1D9D}" type="presParOf" srcId="{2DE6F23D-9E10-4D20-AAF6-47A9C11D4F51}" destId="{C4161AB1-ACE9-43B8-8C42-A4EE71E543AE}" srcOrd="7" destOrd="0" presId="urn:microsoft.com/office/officeart/2008/layout/LinedList"/>
    <dgm:cxn modelId="{6ACF42EA-B266-49B7-807F-A756C7011164}" type="presParOf" srcId="{C4161AB1-ACE9-43B8-8C42-A4EE71E543AE}" destId="{F09F47A5-4321-43AF-8E2C-5F859E9F4C4A}" srcOrd="0" destOrd="0" presId="urn:microsoft.com/office/officeart/2008/layout/LinedList"/>
    <dgm:cxn modelId="{CC248FE3-3CE4-4814-A835-C07D9555044C}" type="presParOf" srcId="{C4161AB1-ACE9-43B8-8C42-A4EE71E543AE}" destId="{4C13FE8D-BC47-45AA-9AD9-35A0EFC3960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550385F-14FA-4784-BF18-77FDD7EDF49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5B59BA-AC61-43C8-9E1E-686C5A1DA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Bases de Datos.</a:t>
          </a:r>
          <a:r>
            <a:rPr lang="en-US"/>
            <a:t> Ejemplo: MySQL, PostgreSQL, MongoDB.</a:t>
          </a:r>
        </a:p>
      </dgm:t>
    </dgm:pt>
    <dgm:pt modelId="{26E59FA8-6A84-42FB-8CBF-E01766C11F0F}" type="parTrans" cxnId="{B8C11488-AFDF-4076-B8D1-03A416589246}">
      <dgm:prSet/>
      <dgm:spPr/>
      <dgm:t>
        <a:bodyPr/>
        <a:lstStyle/>
        <a:p>
          <a:endParaRPr lang="en-US"/>
        </a:p>
      </dgm:t>
    </dgm:pt>
    <dgm:pt modelId="{94B93348-715D-4BB2-8362-B05B417D0CBD}" type="sibTrans" cxnId="{B8C11488-AFDF-4076-B8D1-03A4165892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C7B1A6-D901-4052-88BB-08479AED34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Archivos</a:t>
          </a:r>
          <a:r>
            <a:rPr lang="en-US"/>
            <a:t>: Como por ejemplo: Hojas de cálculo de Excel, CSV, documentos de texto</a:t>
          </a:r>
        </a:p>
      </dgm:t>
    </dgm:pt>
    <dgm:pt modelId="{A5749C8C-3F73-4092-AB98-4FB2419BAC06}" type="parTrans" cxnId="{4B1F8EC7-BE76-48A2-B4DF-729A34351ED5}">
      <dgm:prSet/>
      <dgm:spPr/>
      <dgm:t>
        <a:bodyPr/>
        <a:lstStyle/>
        <a:p>
          <a:endParaRPr lang="en-US"/>
        </a:p>
      </dgm:t>
    </dgm:pt>
    <dgm:pt modelId="{0DC457FB-2B66-4DBE-A0AB-E20AE01920B6}" type="sibTrans" cxnId="{4B1F8EC7-BE76-48A2-B4DF-729A34351ED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B4E99F0-4F62-441F-A633-0A9A27A810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APIs</a:t>
          </a:r>
          <a:r>
            <a:rPr lang="en-US"/>
            <a:t>.: Por ejemplo: APIs de servicios web como RESTful APIs, SOAP APIs.</a:t>
          </a:r>
        </a:p>
      </dgm:t>
    </dgm:pt>
    <dgm:pt modelId="{5F912F21-DA37-42EA-A36B-44AE5F7FFE81}" type="parTrans" cxnId="{970ED0D4-E1E3-467F-A91D-0C512D45B028}">
      <dgm:prSet/>
      <dgm:spPr/>
      <dgm:t>
        <a:bodyPr/>
        <a:lstStyle/>
        <a:p>
          <a:endParaRPr lang="en-US"/>
        </a:p>
      </dgm:t>
    </dgm:pt>
    <dgm:pt modelId="{593CB387-C220-46B4-96FF-878A029E3E9F}" type="sibTrans" cxnId="{970ED0D4-E1E3-467F-A91D-0C512D45B02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2ACD0A-44EF-42EA-8C99-1F4DE259B7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Sensores IoT:</a:t>
          </a:r>
          <a:r>
            <a:rPr lang="en-US"/>
            <a:t> Por Ejemplo: Sensores de temperatura, sensores de movimiento, dispositivos de seguimiento GPS.</a:t>
          </a:r>
        </a:p>
      </dgm:t>
    </dgm:pt>
    <dgm:pt modelId="{708D3FA3-7AD0-4FB5-8C66-50B4721987A9}" type="parTrans" cxnId="{C7DF5B7A-547B-4AF9-A121-221768142FF1}">
      <dgm:prSet/>
      <dgm:spPr/>
      <dgm:t>
        <a:bodyPr/>
        <a:lstStyle/>
        <a:p>
          <a:endParaRPr lang="en-US"/>
        </a:p>
      </dgm:t>
    </dgm:pt>
    <dgm:pt modelId="{7FC9C353-21B6-411E-A046-35C7B3D73D0C}" type="sibTrans" cxnId="{C7DF5B7A-547B-4AF9-A121-221768142F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5F559E-ED2A-4C14-ACE4-7F105511A9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Redes sociales:</a:t>
          </a:r>
          <a:r>
            <a:rPr lang="en-US"/>
            <a:t> Por ejemplo: Facebook, Twitter, Instagram.</a:t>
          </a:r>
        </a:p>
      </dgm:t>
    </dgm:pt>
    <dgm:pt modelId="{E207A890-8CBD-41B0-9F14-4390C20F0EA6}" type="parTrans" cxnId="{0830E08C-94CA-4ED9-9F20-579C3FE816D0}">
      <dgm:prSet/>
      <dgm:spPr/>
      <dgm:t>
        <a:bodyPr/>
        <a:lstStyle/>
        <a:p>
          <a:endParaRPr lang="en-US"/>
        </a:p>
      </dgm:t>
    </dgm:pt>
    <dgm:pt modelId="{CF3BBA5C-F19B-4546-9C29-CF3FF7C0AB2D}" type="sibTrans" cxnId="{0830E08C-94CA-4ED9-9F20-579C3FE816D0}">
      <dgm:prSet/>
      <dgm:spPr/>
      <dgm:t>
        <a:bodyPr/>
        <a:lstStyle/>
        <a:p>
          <a:endParaRPr lang="en-US"/>
        </a:p>
      </dgm:t>
    </dgm:pt>
    <dgm:pt modelId="{437626B8-DB23-4C9B-9DB5-050AEA215293}" type="pres">
      <dgm:prSet presAssocID="{9550385F-14FA-4784-BF18-77FDD7EDF49F}" presName="root" presStyleCnt="0">
        <dgm:presLayoutVars>
          <dgm:dir/>
          <dgm:resizeHandles val="exact"/>
        </dgm:presLayoutVars>
      </dgm:prSet>
      <dgm:spPr/>
    </dgm:pt>
    <dgm:pt modelId="{9BCC282F-2699-4197-AB20-6EEC87D1A095}" type="pres">
      <dgm:prSet presAssocID="{9550385F-14FA-4784-BF18-77FDD7EDF49F}" presName="container" presStyleCnt="0">
        <dgm:presLayoutVars>
          <dgm:dir/>
          <dgm:resizeHandles val="exact"/>
        </dgm:presLayoutVars>
      </dgm:prSet>
      <dgm:spPr/>
    </dgm:pt>
    <dgm:pt modelId="{E214522A-504E-408A-AF81-C0A7E1F4F0DB}" type="pres">
      <dgm:prSet presAssocID="{695B59BA-AC61-43C8-9E1E-686C5A1DA0C0}" presName="compNode" presStyleCnt="0"/>
      <dgm:spPr/>
    </dgm:pt>
    <dgm:pt modelId="{DE889CA4-2976-4248-BE43-62EEA111FAF3}" type="pres">
      <dgm:prSet presAssocID="{695B59BA-AC61-43C8-9E1E-686C5A1DA0C0}" presName="iconBgRect" presStyleLbl="bgShp" presStyleIdx="0" presStyleCnt="5"/>
      <dgm:spPr/>
    </dgm:pt>
    <dgm:pt modelId="{80316EAC-A1FD-4056-AC7F-ED3E87F1042D}" type="pres">
      <dgm:prSet presAssocID="{695B59BA-AC61-43C8-9E1E-686C5A1DA0C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71C1C703-E992-4351-B7B7-DCD8D71F123B}" type="pres">
      <dgm:prSet presAssocID="{695B59BA-AC61-43C8-9E1E-686C5A1DA0C0}" presName="spaceRect" presStyleCnt="0"/>
      <dgm:spPr/>
    </dgm:pt>
    <dgm:pt modelId="{65B92B98-4759-4B67-B495-18C53C05BBBE}" type="pres">
      <dgm:prSet presAssocID="{695B59BA-AC61-43C8-9E1E-686C5A1DA0C0}" presName="textRect" presStyleLbl="revTx" presStyleIdx="0" presStyleCnt="5">
        <dgm:presLayoutVars>
          <dgm:chMax val="1"/>
          <dgm:chPref val="1"/>
        </dgm:presLayoutVars>
      </dgm:prSet>
      <dgm:spPr/>
    </dgm:pt>
    <dgm:pt modelId="{5698AD38-0F23-4FE3-A133-5820700BE615}" type="pres">
      <dgm:prSet presAssocID="{94B93348-715D-4BB2-8362-B05B417D0CBD}" presName="sibTrans" presStyleLbl="sibTrans2D1" presStyleIdx="0" presStyleCnt="0"/>
      <dgm:spPr/>
    </dgm:pt>
    <dgm:pt modelId="{BB8DC524-EE99-4977-94A5-C6739B117C4B}" type="pres">
      <dgm:prSet presAssocID="{F4C7B1A6-D901-4052-88BB-08479AED3460}" presName="compNode" presStyleCnt="0"/>
      <dgm:spPr/>
    </dgm:pt>
    <dgm:pt modelId="{48193662-E6E6-4141-88AA-5A78B280EB12}" type="pres">
      <dgm:prSet presAssocID="{F4C7B1A6-D901-4052-88BB-08479AED3460}" presName="iconBgRect" presStyleLbl="bgShp" presStyleIdx="1" presStyleCnt="5"/>
      <dgm:spPr/>
    </dgm:pt>
    <dgm:pt modelId="{9B8F8F79-DC68-48A3-A63C-FCC0F4DA2EAD}" type="pres">
      <dgm:prSet presAssocID="{F4C7B1A6-D901-4052-88BB-08479AED346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8226EEE5-6764-4E18-9875-BB0DBDD010BE}" type="pres">
      <dgm:prSet presAssocID="{F4C7B1A6-D901-4052-88BB-08479AED3460}" presName="spaceRect" presStyleCnt="0"/>
      <dgm:spPr/>
    </dgm:pt>
    <dgm:pt modelId="{E6E371D8-3F70-4B65-8703-F6870E8640DB}" type="pres">
      <dgm:prSet presAssocID="{F4C7B1A6-D901-4052-88BB-08479AED3460}" presName="textRect" presStyleLbl="revTx" presStyleIdx="1" presStyleCnt="5">
        <dgm:presLayoutVars>
          <dgm:chMax val="1"/>
          <dgm:chPref val="1"/>
        </dgm:presLayoutVars>
      </dgm:prSet>
      <dgm:spPr/>
    </dgm:pt>
    <dgm:pt modelId="{FA3645ED-9352-4134-B520-390AE729DDB6}" type="pres">
      <dgm:prSet presAssocID="{0DC457FB-2B66-4DBE-A0AB-E20AE01920B6}" presName="sibTrans" presStyleLbl="sibTrans2D1" presStyleIdx="0" presStyleCnt="0"/>
      <dgm:spPr/>
    </dgm:pt>
    <dgm:pt modelId="{52075337-7179-4A49-ABD3-DFB658209A75}" type="pres">
      <dgm:prSet presAssocID="{9B4E99F0-4F62-441F-A633-0A9A27A810D2}" presName="compNode" presStyleCnt="0"/>
      <dgm:spPr/>
    </dgm:pt>
    <dgm:pt modelId="{FAD6B089-98BB-4685-AAAA-C8D077E946A5}" type="pres">
      <dgm:prSet presAssocID="{9B4E99F0-4F62-441F-A633-0A9A27A810D2}" presName="iconBgRect" presStyleLbl="bgShp" presStyleIdx="2" presStyleCnt="5"/>
      <dgm:spPr/>
    </dgm:pt>
    <dgm:pt modelId="{6F0907F8-819D-4037-A76A-96FA0A05C2B7}" type="pres">
      <dgm:prSet presAssocID="{9B4E99F0-4F62-441F-A633-0A9A27A810D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A669C69-DF49-4C79-8568-EABCED2E5C44}" type="pres">
      <dgm:prSet presAssocID="{9B4E99F0-4F62-441F-A633-0A9A27A810D2}" presName="spaceRect" presStyleCnt="0"/>
      <dgm:spPr/>
    </dgm:pt>
    <dgm:pt modelId="{A9087041-3E16-4582-91E5-C46722CF32C6}" type="pres">
      <dgm:prSet presAssocID="{9B4E99F0-4F62-441F-A633-0A9A27A810D2}" presName="textRect" presStyleLbl="revTx" presStyleIdx="2" presStyleCnt="5">
        <dgm:presLayoutVars>
          <dgm:chMax val="1"/>
          <dgm:chPref val="1"/>
        </dgm:presLayoutVars>
      </dgm:prSet>
      <dgm:spPr/>
    </dgm:pt>
    <dgm:pt modelId="{3C0BF8B3-F06A-4128-8A29-1641D0A4E4AE}" type="pres">
      <dgm:prSet presAssocID="{593CB387-C220-46B4-96FF-878A029E3E9F}" presName="sibTrans" presStyleLbl="sibTrans2D1" presStyleIdx="0" presStyleCnt="0"/>
      <dgm:spPr/>
    </dgm:pt>
    <dgm:pt modelId="{AD6D55E9-F51B-41A9-9B91-3DF28F9FE558}" type="pres">
      <dgm:prSet presAssocID="{9E2ACD0A-44EF-42EA-8C99-1F4DE259B792}" presName="compNode" presStyleCnt="0"/>
      <dgm:spPr/>
    </dgm:pt>
    <dgm:pt modelId="{B8A25DB6-BA9B-4F26-BBD9-7754BBA9F27F}" type="pres">
      <dgm:prSet presAssocID="{9E2ACD0A-44EF-42EA-8C99-1F4DE259B792}" presName="iconBgRect" presStyleLbl="bgShp" presStyleIdx="3" presStyleCnt="5"/>
      <dgm:spPr/>
    </dgm:pt>
    <dgm:pt modelId="{2DAD5CCE-CC10-4C6A-8D94-AA752FD9DAB9}" type="pres">
      <dgm:prSet presAssocID="{9E2ACD0A-44EF-42EA-8C99-1F4DE259B79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B5D85FAE-6688-40BF-BC7F-AFB66D9B48E5}" type="pres">
      <dgm:prSet presAssocID="{9E2ACD0A-44EF-42EA-8C99-1F4DE259B792}" presName="spaceRect" presStyleCnt="0"/>
      <dgm:spPr/>
    </dgm:pt>
    <dgm:pt modelId="{7EFAC963-A646-4DAE-AA9B-96BA8E06F65F}" type="pres">
      <dgm:prSet presAssocID="{9E2ACD0A-44EF-42EA-8C99-1F4DE259B792}" presName="textRect" presStyleLbl="revTx" presStyleIdx="3" presStyleCnt="5">
        <dgm:presLayoutVars>
          <dgm:chMax val="1"/>
          <dgm:chPref val="1"/>
        </dgm:presLayoutVars>
      </dgm:prSet>
      <dgm:spPr/>
    </dgm:pt>
    <dgm:pt modelId="{144D75CA-149E-4890-A9EF-E9D5F01F18F4}" type="pres">
      <dgm:prSet presAssocID="{7FC9C353-21B6-411E-A046-35C7B3D73D0C}" presName="sibTrans" presStyleLbl="sibTrans2D1" presStyleIdx="0" presStyleCnt="0"/>
      <dgm:spPr/>
    </dgm:pt>
    <dgm:pt modelId="{B24A02A0-36F2-4446-B0D6-1149FAFDEBE3}" type="pres">
      <dgm:prSet presAssocID="{2D5F559E-ED2A-4C14-ACE4-7F105511A997}" presName="compNode" presStyleCnt="0"/>
      <dgm:spPr/>
    </dgm:pt>
    <dgm:pt modelId="{A4298995-9AB5-4BD5-9B66-0536CBB159F0}" type="pres">
      <dgm:prSet presAssocID="{2D5F559E-ED2A-4C14-ACE4-7F105511A997}" presName="iconBgRect" presStyleLbl="bgShp" presStyleIdx="4" presStyleCnt="5"/>
      <dgm:spPr/>
    </dgm:pt>
    <dgm:pt modelId="{493E5ABA-24AA-48E2-B5A7-4C0F581F8624}" type="pres">
      <dgm:prSet presAssocID="{2D5F559E-ED2A-4C14-ACE4-7F105511A99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21875F75-2CC8-4E76-981E-4992DD1CAE08}" type="pres">
      <dgm:prSet presAssocID="{2D5F559E-ED2A-4C14-ACE4-7F105511A997}" presName="spaceRect" presStyleCnt="0"/>
      <dgm:spPr/>
    </dgm:pt>
    <dgm:pt modelId="{89F42248-9EEE-485D-9B55-86895A32B320}" type="pres">
      <dgm:prSet presAssocID="{2D5F559E-ED2A-4C14-ACE4-7F105511A99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EE78A0B-ADE3-406E-9669-BA086E068291}" type="presOf" srcId="{2D5F559E-ED2A-4C14-ACE4-7F105511A997}" destId="{89F42248-9EEE-485D-9B55-86895A32B320}" srcOrd="0" destOrd="0" presId="urn:microsoft.com/office/officeart/2018/2/layout/IconCircleList"/>
    <dgm:cxn modelId="{9B5F2F23-E522-4E56-BF6E-E3D9D8B552F1}" type="presOf" srcId="{F4C7B1A6-D901-4052-88BB-08479AED3460}" destId="{E6E371D8-3F70-4B65-8703-F6870E8640DB}" srcOrd="0" destOrd="0" presId="urn:microsoft.com/office/officeart/2018/2/layout/IconCircleList"/>
    <dgm:cxn modelId="{2287EF34-F767-4AFD-9377-39DFD465BC39}" type="presOf" srcId="{94B93348-715D-4BB2-8362-B05B417D0CBD}" destId="{5698AD38-0F23-4FE3-A133-5820700BE615}" srcOrd="0" destOrd="0" presId="urn:microsoft.com/office/officeart/2018/2/layout/IconCircleList"/>
    <dgm:cxn modelId="{53D3AD56-7C4D-4978-9462-BF387C6E84A5}" type="presOf" srcId="{9B4E99F0-4F62-441F-A633-0A9A27A810D2}" destId="{A9087041-3E16-4582-91E5-C46722CF32C6}" srcOrd="0" destOrd="0" presId="urn:microsoft.com/office/officeart/2018/2/layout/IconCircleList"/>
    <dgm:cxn modelId="{C7DF5B7A-547B-4AF9-A121-221768142FF1}" srcId="{9550385F-14FA-4784-BF18-77FDD7EDF49F}" destId="{9E2ACD0A-44EF-42EA-8C99-1F4DE259B792}" srcOrd="3" destOrd="0" parTransId="{708D3FA3-7AD0-4FB5-8C66-50B4721987A9}" sibTransId="{7FC9C353-21B6-411E-A046-35C7B3D73D0C}"/>
    <dgm:cxn modelId="{A7F1F37F-7666-418A-9530-EDA9D8F41C7F}" type="presOf" srcId="{9E2ACD0A-44EF-42EA-8C99-1F4DE259B792}" destId="{7EFAC963-A646-4DAE-AA9B-96BA8E06F65F}" srcOrd="0" destOrd="0" presId="urn:microsoft.com/office/officeart/2018/2/layout/IconCircleList"/>
    <dgm:cxn modelId="{B8C11488-AFDF-4076-B8D1-03A416589246}" srcId="{9550385F-14FA-4784-BF18-77FDD7EDF49F}" destId="{695B59BA-AC61-43C8-9E1E-686C5A1DA0C0}" srcOrd="0" destOrd="0" parTransId="{26E59FA8-6A84-42FB-8CBF-E01766C11F0F}" sibTransId="{94B93348-715D-4BB2-8362-B05B417D0CBD}"/>
    <dgm:cxn modelId="{0830E08C-94CA-4ED9-9F20-579C3FE816D0}" srcId="{9550385F-14FA-4784-BF18-77FDD7EDF49F}" destId="{2D5F559E-ED2A-4C14-ACE4-7F105511A997}" srcOrd="4" destOrd="0" parTransId="{E207A890-8CBD-41B0-9F14-4390C20F0EA6}" sibTransId="{CF3BBA5C-F19B-4546-9C29-CF3FF7C0AB2D}"/>
    <dgm:cxn modelId="{BCC0D9A5-6149-4C00-B41B-A5B9291F217C}" type="presOf" srcId="{7FC9C353-21B6-411E-A046-35C7B3D73D0C}" destId="{144D75CA-149E-4890-A9EF-E9D5F01F18F4}" srcOrd="0" destOrd="0" presId="urn:microsoft.com/office/officeart/2018/2/layout/IconCircleList"/>
    <dgm:cxn modelId="{1A5A32AB-BBCF-40CC-B874-010BAF152724}" type="presOf" srcId="{9550385F-14FA-4784-BF18-77FDD7EDF49F}" destId="{437626B8-DB23-4C9B-9DB5-050AEA215293}" srcOrd="0" destOrd="0" presId="urn:microsoft.com/office/officeart/2018/2/layout/IconCircleList"/>
    <dgm:cxn modelId="{9149C4C3-EA90-4114-95C4-1A55F599B1FF}" type="presOf" srcId="{695B59BA-AC61-43C8-9E1E-686C5A1DA0C0}" destId="{65B92B98-4759-4B67-B495-18C53C05BBBE}" srcOrd="0" destOrd="0" presId="urn:microsoft.com/office/officeart/2018/2/layout/IconCircleList"/>
    <dgm:cxn modelId="{4B1F8EC7-BE76-48A2-B4DF-729A34351ED5}" srcId="{9550385F-14FA-4784-BF18-77FDD7EDF49F}" destId="{F4C7B1A6-D901-4052-88BB-08479AED3460}" srcOrd="1" destOrd="0" parTransId="{A5749C8C-3F73-4092-AB98-4FB2419BAC06}" sibTransId="{0DC457FB-2B66-4DBE-A0AB-E20AE01920B6}"/>
    <dgm:cxn modelId="{F2D6C2C8-1C4A-463B-A4D3-63246C495486}" type="presOf" srcId="{0DC457FB-2B66-4DBE-A0AB-E20AE01920B6}" destId="{FA3645ED-9352-4134-B520-390AE729DDB6}" srcOrd="0" destOrd="0" presId="urn:microsoft.com/office/officeart/2018/2/layout/IconCircleList"/>
    <dgm:cxn modelId="{BBD992D0-D469-43D0-8DAD-9530499F8E60}" type="presOf" srcId="{593CB387-C220-46B4-96FF-878A029E3E9F}" destId="{3C0BF8B3-F06A-4128-8A29-1641D0A4E4AE}" srcOrd="0" destOrd="0" presId="urn:microsoft.com/office/officeart/2018/2/layout/IconCircleList"/>
    <dgm:cxn modelId="{970ED0D4-E1E3-467F-A91D-0C512D45B028}" srcId="{9550385F-14FA-4784-BF18-77FDD7EDF49F}" destId="{9B4E99F0-4F62-441F-A633-0A9A27A810D2}" srcOrd="2" destOrd="0" parTransId="{5F912F21-DA37-42EA-A36B-44AE5F7FFE81}" sibTransId="{593CB387-C220-46B4-96FF-878A029E3E9F}"/>
    <dgm:cxn modelId="{0F4D06A9-C9CC-40F5-9CAF-64052617E95C}" type="presParOf" srcId="{437626B8-DB23-4C9B-9DB5-050AEA215293}" destId="{9BCC282F-2699-4197-AB20-6EEC87D1A095}" srcOrd="0" destOrd="0" presId="urn:microsoft.com/office/officeart/2018/2/layout/IconCircleList"/>
    <dgm:cxn modelId="{E1190DBD-3B86-42BF-A806-6050BA13395C}" type="presParOf" srcId="{9BCC282F-2699-4197-AB20-6EEC87D1A095}" destId="{E214522A-504E-408A-AF81-C0A7E1F4F0DB}" srcOrd="0" destOrd="0" presId="urn:microsoft.com/office/officeart/2018/2/layout/IconCircleList"/>
    <dgm:cxn modelId="{53643FFE-3623-44D8-9AF0-15C27D44765C}" type="presParOf" srcId="{E214522A-504E-408A-AF81-C0A7E1F4F0DB}" destId="{DE889CA4-2976-4248-BE43-62EEA111FAF3}" srcOrd="0" destOrd="0" presId="urn:microsoft.com/office/officeart/2018/2/layout/IconCircleList"/>
    <dgm:cxn modelId="{01AD5A1F-0A76-4C64-BCD2-100548B09BD2}" type="presParOf" srcId="{E214522A-504E-408A-AF81-C0A7E1F4F0DB}" destId="{80316EAC-A1FD-4056-AC7F-ED3E87F1042D}" srcOrd="1" destOrd="0" presId="urn:microsoft.com/office/officeart/2018/2/layout/IconCircleList"/>
    <dgm:cxn modelId="{DB3D1E73-77BB-40A0-853E-254F059B70DF}" type="presParOf" srcId="{E214522A-504E-408A-AF81-C0A7E1F4F0DB}" destId="{71C1C703-E992-4351-B7B7-DCD8D71F123B}" srcOrd="2" destOrd="0" presId="urn:microsoft.com/office/officeart/2018/2/layout/IconCircleList"/>
    <dgm:cxn modelId="{B96A5434-B2EA-4186-977C-9C524DD8EDFA}" type="presParOf" srcId="{E214522A-504E-408A-AF81-C0A7E1F4F0DB}" destId="{65B92B98-4759-4B67-B495-18C53C05BBBE}" srcOrd="3" destOrd="0" presId="urn:microsoft.com/office/officeart/2018/2/layout/IconCircleList"/>
    <dgm:cxn modelId="{EEB0CD2D-13BC-4083-AC31-0323812B5401}" type="presParOf" srcId="{9BCC282F-2699-4197-AB20-6EEC87D1A095}" destId="{5698AD38-0F23-4FE3-A133-5820700BE615}" srcOrd="1" destOrd="0" presId="urn:microsoft.com/office/officeart/2018/2/layout/IconCircleList"/>
    <dgm:cxn modelId="{ADEB4DCD-468A-40D2-973B-B3DEE1222CBC}" type="presParOf" srcId="{9BCC282F-2699-4197-AB20-6EEC87D1A095}" destId="{BB8DC524-EE99-4977-94A5-C6739B117C4B}" srcOrd="2" destOrd="0" presId="urn:microsoft.com/office/officeart/2018/2/layout/IconCircleList"/>
    <dgm:cxn modelId="{773F7582-07E2-41B0-A64A-419586D32731}" type="presParOf" srcId="{BB8DC524-EE99-4977-94A5-C6739B117C4B}" destId="{48193662-E6E6-4141-88AA-5A78B280EB12}" srcOrd="0" destOrd="0" presId="urn:microsoft.com/office/officeart/2018/2/layout/IconCircleList"/>
    <dgm:cxn modelId="{DE88713E-47EF-484C-A2B8-0809FB8EFA3F}" type="presParOf" srcId="{BB8DC524-EE99-4977-94A5-C6739B117C4B}" destId="{9B8F8F79-DC68-48A3-A63C-FCC0F4DA2EAD}" srcOrd="1" destOrd="0" presId="urn:microsoft.com/office/officeart/2018/2/layout/IconCircleList"/>
    <dgm:cxn modelId="{BB97A780-0246-49CE-9C7F-1785CCE18B6C}" type="presParOf" srcId="{BB8DC524-EE99-4977-94A5-C6739B117C4B}" destId="{8226EEE5-6764-4E18-9875-BB0DBDD010BE}" srcOrd="2" destOrd="0" presId="urn:microsoft.com/office/officeart/2018/2/layout/IconCircleList"/>
    <dgm:cxn modelId="{900F50A0-E3D1-44B5-A001-2EC0156DB776}" type="presParOf" srcId="{BB8DC524-EE99-4977-94A5-C6739B117C4B}" destId="{E6E371D8-3F70-4B65-8703-F6870E8640DB}" srcOrd="3" destOrd="0" presId="urn:microsoft.com/office/officeart/2018/2/layout/IconCircleList"/>
    <dgm:cxn modelId="{B255378D-549E-49ED-ADA3-99B4FC087EA1}" type="presParOf" srcId="{9BCC282F-2699-4197-AB20-6EEC87D1A095}" destId="{FA3645ED-9352-4134-B520-390AE729DDB6}" srcOrd="3" destOrd="0" presId="urn:microsoft.com/office/officeart/2018/2/layout/IconCircleList"/>
    <dgm:cxn modelId="{E5C1BC89-01A9-4DD7-98D1-F03E473AA1FE}" type="presParOf" srcId="{9BCC282F-2699-4197-AB20-6EEC87D1A095}" destId="{52075337-7179-4A49-ABD3-DFB658209A75}" srcOrd="4" destOrd="0" presId="urn:microsoft.com/office/officeart/2018/2/layout/IconCircleList"/>
    <dgm:cxn modelId="{9B5D9598-3937-493C-85AB-7BDADBE5C61E}" type="presParOf" srcId="{52075337-7179-4A49-ABD3-DFB658209A75}" destId="{FAD6B089-98BB-4685-AAAA-C8D077E946A5}" srcOrd="0" destOrd="0" presId="urn:microsoft.com/office/officeart/2018/2/layout/IconCircleList"/>
    <dgm:cxn modelId="{3323C7C5-E5A6-481F-AEA2-DE45BD51F5CD}" type="presParOf" srcId="{52075337-7179-4A49-ABD3-DFB658209A75}" destId="{6F0907F8-819D-4037-A76A-96FA0A05C2B7}" srcOrd="1" destOrd="0" presId="urn:microsoft.com/office/officeart/2018/2/layout/IconCircleList"/>
    <dgm:cxn modelId="{E82B1928-5526-4C1D-ACAA-4A9D1F54BCF1}" type="presParOf" srcId="{52075337-7179-4A49-ABD3-DFB658209A75}" destId="{9A669C69-DF49-4C79-8568-EABCED2E5C44}" srcOrd="2" destOrd="0" presId="urn:microsoft.com/office/officeart/2018/2/layout/IconCircleList"/>
    <dgm:cxn modelId="{36C1483B-A2BF-4E63-8200-45E03EA4692F}" type="presParOf" srcId="{52075337-7179-4A49-ABD3-DFB658209A75}" destId="{A9087041-3E16-4582-91E5-C46722CF32C6}" srcOrd="3" destOrd="0" presId="urn:microsoft.com/office/officeart/2018/2/layout/IconCircleList"/>
    <dgm:cxn modelId="{56F4E263-8D13-4A4C-A506-2957A099AF1F}" type="presParOf" srcId="{9BCC282F-2699-4197-AB20-6EEC87D1A095}" destId="{3C0BF8B3-F06A-4128-8A29-1641D0A4E4AE}" srcOrd="5" destOrd="0" presId="urn:microsoft.com/office/officeart/2018/2/layout/IconCircleList"/>
    <dgm:cxn modelId="{906550DC-6192-4813-98D1-CAB9DE8C4955}" type="presParOf" srcId="{9BCC282F-2699-4197-AB20-6EEC87D1A095}" destId="{AD6D55E9-F51B-41A9-9B91-3DF28F9FE558}" srcOrd="6" destOrd="0" presId="urn:microsoft.com/office/officeart/2018/2/layout/IconCircleList"/>
    <dgm:cxn modelId="{7FA3DD3D-F165-4611-A6C6-9B2A65FF7A87}" type="presParOf" srcId="{AD6D55E9-F51B-41A9-9B91-3DF28F9FE558}" destId="{B8A25DB6-BA9B-4F26-BBD9-7754BBA9F27F}" srcOrd="0" destOrd="0" presId="urn:microsoft.com/office/officeart/2018/2/layout/IconCircleList"/>
    <dgm:cxn modelId="{981BC982-97B2-4D31-985B-1DC64C6463DC}" type="presParOf" srcId="{AD6D55E9-F51B-41A9-9B91-3DF28F9FE558}" destId="{2DAD5CCE-CC10-4C6A-8D94-AA752FD9DAB9}" srcOrd="1" destOrd="0" presId="urn:microsoft.com/office/officeart/2018/2/layout/IconCircleList"/>
    <dgm:cxn modelId="{D2BE5257-A0FA-4951-AAE3-7EF998FC962F}" type="presParOf" srcId="{AD6D55E9-F51B-41A9-9B91-3DF28F9FE558}" destId="{B5D85FAE-6688-40BF-BC7F-AFB66D9B48E5}" srcOrd="2" destOrd="0" presId="urn:microsoft.com/office/officeart/2018/2/layout/IconCircleList"/>
    <dgm:cxn modelId="{80690663-5B8B-4AB9-B282-081CFF11FD2D}" type="presParOf" srcId="{AD6D55E9-F51B-41A9-9B91-3DF28F9FE558}" destId="{7EFAC963-A646-4DAE-AA9B-96BA8E06F65F}" srcOrd="3" destOrd="0" presId="urn:microsoft.com/office/officeart/2018/2/layout/IconCircleList"/>
    <dgm:cxn modelId="{0F13E602-5882-4DDD-A66F-1C65589CF38B}" type="presParOf" srcId="{9BCC282F-2699-4197-AB20-6EEC87D1A095}" destId="{144D75CA-149E-4890-A9EF-E9D5F01F18F4}" srcOrd="7" destOrd="0" presId="urn:microsoft.com/office/officeart/2018/2/layout/IconCircleList"/>
    <dgm:cxn modelId="{0E3BDC92-DFB2-4F6F-93E9-ECCE2FE902BE}" type="presParOf" srcId="{9BCC282F-2699-4197-AB20-6EEC87D1A095}" destId="{B24A02A0-36F2-4446-B0D6-1149FAFDEBE3}" srcOrd="8" destOrd="0" presId="urn:microsoft.com/office/officeart/2018/2/layout/IconCircleList"/>
    <dgm:cxn modelId="{BE39C47F-98D0-4E5C-A8CC-2BCB0655C78C}" type="presParOf" srcId="{B24A02A0-36F2-4446-B0D6-1149FAFDEBE3}" destId="{A4298995-9AB5-4BD5-9B66-0536CBB159F0}" srcOrd="0" destOrd="0" presId="urn:microsoft.com/office/officeart/2018/2/layout/IconCircleList"/>
    <dgm:cxn modelId="{2DDC1A0A-81B7-426D-81BD-C5EE9C0DE782}" type="presParOf" srcId="{B24A02A0-36F2-4446-B0D6-1149FAFDEBE3}" destId="{493E5ABA-24AA-48E2-B5A7-4C0F581F8624}" srcOrd="1" destOrd="0" presId="urn:microsoft.com/office/officeart/2018/2/layout/IconCircleList"/>
    <dgm:cxn modelId="{5C35D711-48A7-4F5A-B00C-A5EAE8B7D84C}" type="presParOf" srcId="{B24A02A0-36F2-4446-B0D6-1149FAFDEBE3}" destId="{21875F75-2CC8-4E76-981E-4992DD1CAE08}" srcOrd="2" destOrd="0" presId="urn:microsoft.com/office/officeart/2018/2/layout/IconCircleList"/>
    <dgm:cxn modelId="{84012219-14DA-4B1B-A349-ECD806114390}" type="presParOf" srcId="{B24A02A0-36F2-4446-B0D6-1149FAFDEBE3}" destId="{89F42248-9EEE-485D-9B55-86895A32B32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A1985BA-3496-4CA7-91CC-FAE2A0A5536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358C7F-2216-4EB5-BBED-76CC5894A4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Validación</a:t>
          </a:r>
          <a:r>
            <a:rPr lang="en-US" dirty="0"/>
            <a:t> de Datos</a:t>
          </a:r>
          <a:r>
            <a:rPr lang="en-US" b="0" dirty="0"/>
            <a:t>: </a:t>
          </a:r>
          <a:r>
            <a:rPr lang="en-US" b="0" dirty="0" err="1"/>
            <a:t>Implementar</a:t>
          </a:r>
          <a:r>
            <a:rPr lang="en-US" b="0" dirty="0"/>
            <a:t> </a:t>
          </a:r>
          <a:r>
            <a:rPr lang="en-US" b="0" dirty="0" err="1"/>
            <a:t>procesos</a:t>
          </a:r>
          <a:r>
            <a:rPr lang="en-US" b="0" dirty="0"/>
            <a:t> de </a:t>
          </a:r>
          <a:r>
            <a:rPr lang="en-US" b="0" dirty="0" err="1"/>
            <a:t>validación</a:t>
          </a:r>
          <a:r>
            <a:rPr lang="en-US" b="0" dirty="0"/>
            <a:t> para </a:t>
          </a:r>
          <a:r>
            <a:rPr lang="en-US" b="0" dirty="0" err="1"/>
            <a:t>verificar</a:t>
          </a:r>
          <a:r>
            <a:rPr lang="en-US" b="0" dirty="0"/>
            <a:t> la </a:t>
          </a:r>
          <a:r>
            <a:rPr lang="en-US" b="0" dirty="0" err="1"/>
            <a:t>precisión</a:t>
          </a:r>
          <a:r>
            <a:rPr lang="en-US" b="0" dirty="0"/>
            <a:t> y </a:t>
          </a:r>
          <a:r>
            <a:rPr lang="en-US" b="0" dirty="0" err="1"/>
            <a:t>consistencia</a:t>
          </a:r>
          <a:r>
            <a:rPr lang="en-US" b="0" dirty="0"/>
            <a:t> de </a:t>
          </a:r>
          <a:r>
            <a:rPr lang="en-US" b="0" dirty="0" err="1"/>
            <a:t>los</a:t>
          </a:r>
          <a:r>
            <a:rPr lang="en-US" b="0" dirty="0"/>
            <a:t> </a:t>
          </a:r>
          <a:r>
            <a:rPr lang="en-US" b="0" dirty="0" err="1"/>
            <a:t>datos</a:t>
          </a:r>
          <a:r>
            <a:rPr lang="en-US" b="0" dirty="0"/>
            <a:t> al </a:t>
          </a:r>
          <a:r>
            <a:rPr lang="en-US" b="0" dirty="0" err="1"/>
            <a:t>momento</a:t>
          </a:r>
          <a:r>
            <a:rPr lang="en-US" b="0" dirty="0"/>
            <a:t> de </a:t>
          </a:r>
          <a:r>
            <a:rPr lang="en-US" b="0" dirty="0" err="1"/>
            <a:t>su</a:t>
          </a:r>
          <a:r>
            <a:rPr lang="en-US" b="0" dirty="0"/>
            <a:t> </a:t>
          </a:r>
          <a:r>
            <a:rPr lang="en-US" b="0" dirty="0" err="1"/>
            <a:t>recolección</a:t>
          </a:r>
          <a:r>
            <a:rPr lang="en-US" b="0" dirty="0"/>
            <a:t> y entrada.</a:t>
          </a:r>
          <a:endParaRPr lang="en-US" dirty="0"/>
        </a:p>
      </dgm:t>
    </dgm:pt>
    <dgm:pt modelId="{8523830B-305F-41F0-9D4E-6C1A2984B886}" type="parTrans" cxnId="{61376F68-7AD3-41E6-9C42-AFAE69F23A08}">
      <dgm:prSet/>
      <dgm:spPr/>
      <dgm:t>
        <a:bodyPr/>
        <a:lstStyle/>
        <a:p>
          <a:endParaRPr lang="en-US"/>
        </a:p>
      </dgm:t>
    </dgm:pt>
    <dgm:pt modelId="{2C6CFE06-3ACE-4592-9AEC-C0EE4112B507}" type="sibTrans" cxnId="{61376F68-7AD3-41E6-9C42-AFAE69F23A08}">
      <dgm:prSet/>
      <dgm:spPr/>
      <dgm:t>
        <a:bodyPr/>
        <a:lstStyle/>
        <a:p>
          <a:endParaRPr lang="en-US"/>
        </a:p>
      </dgm:t>
    </dgm:pt>
    <dgm:pt modelId="{F238A551-C5EA-4EB0-9841-6233CA8BD1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Limpieza de Datos</a:t>
          </a:r>
          <a:r>
            <a:rPr lang="en-US" b="0" dirty="0"/>
            <a:t>: </a:t>
          </a:r>
          <a:r>
            <a:rPr lang="en-US" b="0" dirty="0" err="1"/>
            <a:t>Realizar</a:t>
          </a:r>
          <a:r>
            <a:rPr lang="en-US" b="0" dirty="0"/>
            <a:t> </a:t>
          </a:r>
          <a:r>
            <a:rPr lang="en-US" b="0" dirty="0" err="1"/>
            <a:t>limpieza</a:t>
          </a:r>
          <a:r>
            <a:rPr lang="en-US" b="0" dirty="0"/>
            <a:t> de </a:t>
          </a:r>
          <a:r>
            <a:rPr lang="en-US" b="0" dirty="0" err="1"/>
            <a:t>datos</a:t>
          </a:r>
          <a:r>
            <a:rPr lang="en-US" b="0" dirty="0"/>
            <a:t> para </a:t>
          </a:r>
          <a:r>
            <a:rPr lang="en-US" b="0" dirty="0" err="1"/>
            <a:t>eliminar</a:t>
          </a:r>
          <a:r>
            <a:rPr lang="en-US" b="0" dirty="0"/>
            <a:t> </a:t>
          </a:r>
          <a:r>
            <a:rPr lang="en-US" b="0" dirty="0" err="1"/>
            <a:t>duplicados</a:t>
          </a:r>
          <a:r>
            <a:rPr lang="en-US" b="0" dirty="0"/>
            <a:t>, </a:t>
          </a:r>
          <a:r>
            <a:rPr lang="en-US" b="0" dirty="0" err="1"/>
            <a:t>corregir</a:t>
          </a:r>
          <a:r>
            <a:rPr lang="en-US" b="0" dirty="0"/>
            <a:t> </a:t>
          </a:r>
          <a:r>
            <a:rPr lang="en-US" b="0" dirty="0" err="1"/>
            <a:t>errores</a:t>
          </a:r>
          <a:r>
            <a:rPr lang="en-US" b="0" dirty="0"/>
            <a:t> y </a:t>
          </a:r>
          <a:r>
            <a:rPr lang="en-US" b="0" dirty="0" err="1"/>
            <a:t>manejar</a:t>
          </a:r>
          <a:r>
            <a:rPr lang="en-US" b="0" dirty="0"/>
            <a:t> </a:t>
          </a:r>
          <a:r>
            <a:rPr lang="en-US" b="0" dirty="0" err="1"/>
            <a:t>valores</a:t>
          </a:r>
          <a:r>
            <a:rPr lang="en-US" b="0" dirty="0"/>
            <a:t> </a:t>
          </a:r>
          <a:r>
            <a:rPr lang="en-US" b="0" dirty="0" err="1"/>
            <a:t>faltantes</a:t>
          </a:r>
          <a:r>
            <a:rPr lang="en-US" b="0" dirty="0"/>
            <a:t>. Herramientas </a:t>
          </a:r>
          <a:r>
            <a:rPr lang="en-US" b="0" dirty="0" err="1"/>
            <a:t>como</a:t>
          </a:r>
          <a:r>
            <a:rPr lang="en-US" b="0" dirty="0"/>
            <a:t> Power Query </a:t>
          </a:r>
          <a:r>
            <a:rPr lang="en-US" b="0" dirty="0" err="1"/>
            <a:t>en</a:t>
          </a:r>
          <a:r>
            <a:rPr lang="en-US" b="0" dirty="0"/>
            <a:t> Power BI </a:t>
          </a:r>
          <a:r>
            <a:rPr lang="en-US" b="0" dirty="0" err="1"/>
            <a:t>pueden</a:t>
          </a:r>
          <a:r>
            <a:rPr lang="en-US" b="0" dirty="0"/>
            <a:t> ser </a:t>
          </a:r>
          <a:r>
            <a:rPr lang="en-US" b="0" dirty="0" err="1"/>
            <a:t>útiles</a:t>
          </a:r>
          <a:r>
            <a:rPr lang="en-US" b="0" dirty="0"/>
            <a:t>.</a:t>
          </a:r>
          <a:endParaRPr lang="en-US" dirty="0"/>
        </a:p>
      </dgm:t>
    </dgm:pt>
    <dgm:pt modelId="{16FB3BA9-33D3-46C4-93D1-069407846E85}" type="parTrans" cxnId="{196B29F1-C795-44E2-867A-88259C7D1547}">
      <dgm:prSet/>
      <dgm:spPr/>
      <dgm:t>
        <a:bodyPr/>
        <a:lstStyle/>
        <a:p>
          <a:endParaRPr lang="en-US"/>
        </a:p>
      </dgm:t>
    </dgm:pt>
    <dgm:pt modelId="{6DF19452-5270-41CB-A0E0-2D8023CA9CE3}" type="sibTrans" cxnId="{196B29F1-C795-44E2-867A-88259C7D1547}">
      <dgm:prSet/>
      <dgm:spPr/>
      <dgm:t>
        <a:bodyPr/>
        <a:lstStyle/>
        <a:p>
          <a:endParaRPr lang="en-US"/>
        </a:p>
      </dgm:t>
    </dgm:pt>
    <dgm:pt modelId="{F21306A3-62C6-40BF-892E-F78D859067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Integridad</a:t>
          </a:r>
          <a:r>
            <a:rPr lang="en-US" dirty="0"/>
            <a:t> de </a:t>
          </a:r>
          <a:r>
            <a:rPr lang="en-US" dirty="0" err="1"/>
            <a:t>los</a:t>
          </a:r>
          <a:r>
            <a:rPr lang="en-US" dirty="0"/>
            <a:t> Datos</a:t>
          </a:r>
          <a:r>
            <a:rPr lang="en-US" b="0" dirty="0"/>
            <a:t>: </a:t>
          </a:r>
          <a:r>
            <a:rPr lang="en-US" b="0" dirty="0" err="1"/>
            <a:t>Asegurar</a:t>
          </a:r>
          <a:r>
            <a:rPr lang="en-US" b="0" dirty="0"/>
            <a:t> la </a:t>
          </a:r>
          <a:r>
            <a:rPr lang="en-US" b="0" dirty="0" err="1"/>
            <a:t>integridad</a:t>
          </a:r>
          <a:r>
            <a:rPr lang="en-US" b="0" dirty="0"/>
            <a:t> de </a:t>
          </a:r>
          <a:r>
            <a:rPr lang="en-US" b="0" dirty="0" err="1"/>
            <a:t>los</a:t>
          </a:r>
          <a:r>
            <a:rPr lang="en-US" b="0" dirty="0"/>
            <a:t> </a:t>
          </a:r>
          <a:r>
            <a:rPr lang="en-US" b="0" dirty="0" err="1"/>
            <a:t>datos</a:t>
          </a:r>
          <a:r>
            <a:rPr lang="en-US" b="0" dirty="0"/>
            <a:t> </a:t>
          </a:r>
          <a:r>
            <a:rPr lang="en-US" b="0" dirty="0" err="1"/>
            <a:t>mediante</a:t>
          </a:r>
          <a:r>
            <a:rPr lang="en-US" b="0" dirty="0"/>
            <a:t> la </a:t>
          </a:r>
          <a:r>
            <a:rPr lang="en-US" b="0" dirty="0" err="1"/>
            <a:t>implementación</a:t>
          </a:r>
          <a:r>
            <a:rPr lang="en-US" b="0" dirty="0"/>
            <a:t> de </a:t>
          </a:r>
          <a:r>
            <a:rPr lang="en-US" b="0" dirty="0" err="1"/>
            <a:t>reglas</a:t>
          </a:r>
          <a:r>
            <a:rPr lang="en-US" b="0" dirty="0"/>
            <a:t> y </a:t>
          </a:r>
          <a:r>
            <a:rPr lang="en-US" b="0" dirty="0" err="1"/>
            <a:t>restricciones</a:t>
          </a:r>
          <a:r>
            <a:rPr lang="en-US" b="0" dirty="0"/>
            <a:t> </a:t>
          </a:r>
          <a:r>
            <a:rPr lang="en-US" b="0" dirty="0" err="1"/>
            <a:t>en</a:t>
          </a:r>
          <a:r>
            <a:rPr lang="en-US" b="0" dirty="0"/>
            <a:t> las bases de </a:t>
          </a:r>
          <a:r>
            <a:rPr lang="en-US" b="0" dirty="0" err="1"/>
            <a:t>datos</a:t>
          </a:r>
          <a:r>
            <a:rPr lang="en-US" b="0" dirty="0"/>
            <a:t>.</a:t>
          </a:r>
          <a:endParaRPr lang="en-US" dirty="0"/>
        </a:p>
      </dgm:t>
    </dgm:pt>
    <dgm:pt modelId="{FF498108-889D-4CE8-B3CB-30E8B6B94CEF}" type="parTrans" cxnId="{6DB34B25-EF66-459E-8E6C-479681E43561}">
      <dgm:prSet/>
      <dgm:spPr/>
      <dgm:t>
        <a:bodyPr/>
        <a:lstStyle/>
        <a:p>
          <a:endParaRPr lang="en-US"/>
        </a:p>
      </dgm:t>
    </dgm:pt>
    <dgm:pt modelId="{EF3D9493-2F4A-4400-A6E3-40B82D2EE7DF}" type="sibTrans" cxnId="{6DB34B25-EF66-459E-8E6C-479681E43561}">
      <dgm:prSet/>
      <dgm:spPr/>
      <dgm:t>
        <a:bodyPr/>
        <a:lstStyle/>
        <a:p>
          <a:endParaRPr lang="en-US"/>
        </a:p>
      </dgm:t>
    </dgm:pt>
    <dgm:pt modelId="{1CA3A67C-BDFB-4123-855F-A2F1869E18E0}" type="pres">
      <dgm:prSet presAssocID="{5A1985BA-3496-4CA7-91CC-FAE2A0A55366}" presName="root" presStyleCnt="0">
        <dgm:presLayoutVars>
          <dgm:dir/>
          <dgm:resizeHandles val="exact"/>
        </dgm:presLayoutVars>
      </dgm:prSet>
      <dgm:spPr/>
    </dgm:pt>
    <dgm:pt modelId="{C02C7619-65C2-442E-A2F3-51B0DA718929}" type="pres">
      <dgm:prSet presAssocID="{EC358C7F-2216-4EB5-BBED-76CC5894A44E}" presName="compNode" presStyleCnt="0"/>
      <dgm:spPr/>
    </dgm:pt>
    <dgm:pt modelId="{C775396D-F0F3-4466-A745-971DEE4B8980}" type="pres">
      <dgm:prSet presAssocID="{EC358C7F-2216-4EB5-BBED-76CC5894A44E}" presName="bgRect" presStyleLbl="bgShp" presStyleIdx="0" presStyleCnt="3"/>
      <dgm:spPr/>
    </dgm:pt>
    <dgm:pt modelId="{33C8DCCC-1CCE-417F-92C7-CF9823457C38}" type="pres">
      <dgm:prSet presAssocID="{EC358C7F-2216-4EB5-BBED-76CC5894A4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6AADE8DF-B384-47A5-98C7-3A7C2877FC8A}" type="pres">
      <dgm:prSet presAssocID="{EC358C7F-2216-4EB5-BBED-76CC5894A44E}" presName="spaceRect" presStyleCnt="0"/>
      <dgm:spPr/>
    </dgm:pt>
    <dgm:pt modelId="{708FBF08-1A94-4D05-BF3A-252380E848B7}" type="pres">
      <dgm:prSet presAssocID="{EC358C7F-2216-4EB5-BBED-76CC5894A44E}" presName="parTx" presStyleLbl="revTx" presStyleIdx="0" presStyleCnt="3">
        <dgm:presLayoutVars>
          <dgm:chMax val="0"/>
          <dgm:chPref val="0"/>
        </dgm:presLayoutVars>
      </dgm:prSet>
      <dgm:spPr/>
    </dgm:pt>
    <dgm:pt modelId="{BFFA15E9-CBCD-488C-9128-BB7FEC46DA5C}" type="pres">
      <dgm:prSet presAssocID="{2C6CFE06-3ACE-4592-9AEC-C0EE4112B507}" presName="sibTrans" presStyleCnt="0"/>
      <dgm:spPr/>
    </dgm:pt>
    <dgm:pt modelId="{18FE2381-04E1-4047-B11B-8EDD3FFFFE10}" type="pres">
      <dgm:prSet presAssocID="{F238A551-C5EA-4EB0-9841-6233CA8BD12C}" presName="compNode" presStyleCnt="0"/>
      <dgm:spPr/>
    </dgm:pt>
    <dgm:pt modelId="{BD553467-50DC-44E8-8A0E-D78E95476604}" type="pres">
      <dgm:prSet presAssocID="{F238A551-C5EA-4EB0-9841-6233CA8BD12C}" presName="bgRect" presStyleLbl="bgShp" presStyleIdx="1" presStyleCnt="3"/>
      <dgm:spPr/>
    </dgm:pt>
    <dgm:pt modelId="{B9E0A9DA-7DEF-4ED9-B2A0-2A2E2E355BB6}" type="pres">
      <dgm:prSet presAssocID="{F238A551-C5EA-4EB0-9841-6233CA8BD12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1F21C117-57C2-43B5-8D19-75DE27F2E92A}" type="pres">
      <dgm:prSet presAssocID="{F238A551-C5EA-4EB0-9841-6233CA8BD12C}" presName="spaceRect" presStyleCnt="0"/>
      <dgm:spPr/>
    </dgm:pt>
    <dgm:pt modelId="{296B22A5-80BF-404A-89B5-11474EF300EC}" type="pres">
      <dgm:prSet presAssocID="{F238A551-C5EA-4EB0-9841-6233CA8BD12C}" presName="parTx" presStyleLbl="revTx" presStyleIdx="1" presStyleCnt="3">
        <dgm:presLayoutVars>
          <dgm:chMax val="0"/>
          <dgm:chPref val="0"/>
        </dgm:presLayoutVars>
      </dgm:prSet>
      <dgm:spPr/>
    </dgm:pt>
    <dgm:pt modelId="{283AAC88-98AA-47D9-997B-6826370CA1F5}" type="pres">
      <dgm:prSet presAssocID="{6DF19452-5270-41CB-A0E0-2D8023CA9CE3}" presName="sibTrans" presStyleCnt="0"/>
      <dgm:spPr/>
    </dgm:pt>
    <dgm:pt modelId="{646796FE-19E8-4F9B-9244-37C1A5F23F1D}" type="pres">
      <dgm:prSet presAssocID="{F21306A3-62C6-40BF-892E-F78D859067AE}" presName="compNode" presStyleCnt="0"/>
      <dgm:spPr/>
    </dgm:pt>
    <dgm:pt modelId="{DB11327F-0987-469C-97E7-CC5DFC75EC66}" type="pres">
      <dgm:prSet presAssocID="{F21306A3-62C6-40BF-892E-F78D859067AE}" presName="bgRect" presStyleLbl="bgShp" presStyleIdx="2" presStyleCnt="3"/>
      <dgm:spPr/>
    </dgm:pt>
    <dgm:pt modelId="{325C6C8F-F037-4FD1-8EFA-754BD2CE620F}" type="pres">
      <dgm:prSet presAssocID="{F21306A3-62C6-40BF-892E-F78D859067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83D5BC29-7DEF-4766-A6AF-8671F0DEC395}" type="pres">
      <dgm:prSet presAssocID="{F21306A3-62C6-40BF-892E-F78D859067AE}" presName="spaceRect" presStyleCnt="0"/>
      <dgm:spPr/>
    </dgm:pt>
    <dgm:pt modelId="{04ABC6CB-9C7C-4012-82A3-EC6C14F72CEF}" type="pres">
      <dgm:prSet presAssocID="{F21306A3-62C6-40BF-892E-F78D859067A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DB34B25-EF66-459E-8E6C-479681E43561}" srcId="{5A1985BA-3496-4CA7-91CC-FAE2A0A55366}" destId="{F21306A3-62C6-40BF-892E-F78D859067AE}" srcOrd="2" destOrd="0" parTransId="{FF498108-889D-4CE8-B3CB-30E8B6B94CEF}" sibTransId="{EF3D9493-2F4A-4400-A6E3-40B82D2EE7DF}"/>
    <dgm:cxn modelId="{61376F68-7AD3-41E6-9C42-AFAE69F23A08}" srcId="{5A1985BA-3496-4CA7-91CC-FAE2A0A55366}" destId="{EC358C7F-2216-4EB5-BBED-76CC5894A44E}" srcOrd="0" destOrd="0" parTransId="{8523830B-305F-41F0-9D4E-6C1A2984B886}" sibTransId="{2C6CFE06-3ACE-4592-9AEC-C0EE4112B507}"/>
    <dgm:cxn modelId="{414B0289-D7C1-4E1E-9D2A-32F46C621E8B}" type="presOf" srcId="{EC358C7F-2216-4EB5-BBED-76CC5894A44E}" destId="{708FBF08-1A94-4D05-BF3A-252380E848B7}" srcOrd="0" destOrd="0" presId="urn:microsoft.com/office/officeart/2018/2/layout/IconVerticalSolidList"/>
    <dgm:cxn modelId="{E93EA595-A1A7-4FD7-A75C-DCA8F497E29C}" type="presOf" srcId="{F21306A3-62C6-40BF-892E-F78D859067AE}" destId="{04ABC6CB-9C7C-4012-82A3-EC6C14F72CEF}" srcOrd="0" destOrd="0" presId="urn:microsoft.com/office/officeart/2018/2/layout/IconVerticalSolidList"/>
    <dgm:cxn modelId="{8A323AAA-3FA4-4BEE-B903-4630D09CF428}" type="presOf" srcId="{F238A551-C5EA-4EB0-9841-6233CA8BD12C}" destId="{296B22A5-80BF-404A-89B5-11474EF300EC}" srcOrd="0" destOrd="0" presId="urn:microsoft.com/office/officeart/2018/2/layout/IconVerticalSolidList"/>
    <dgm:cxn modelId="{6591A2B9-2AEA-4EBC-8265-7E33876DDCB3}" type="presOf" srcId="{5A1985BA-3496-4CA7-91CC-FAE2A0A55366}" destId="{1CA3A67C-BDFB-4123-855F-A2F1869E18E0}" srcOrd="0" destOrd="0" presId="urn:microsoft.com/office/officeart/2018/2/layout/IconVerticalSolidList"/>
    <dgm:cxn modelId="{196B29F1-C795-44E2-867A-88259C7D1547}" srcId="{5A1985BA-3496-4CA7-91CC-FAE2A0A55366}" destId="{F238A551-C5EA-4EB0-9841-6233CA8BD12C}" srcOrd="1" destOrd="0" parTransId="{16FB3BA9-33D3-46C4-93D1-069407846E85}" sibTransId="{6DF19452-5270-41CB-A0E0-2D8023CA9CE3}"/>
    <dgm:cxn modelId="{D3D81778-07CE-474B-AA04-4AD6E2FAE46A}" type="presParOf" srcId="{1CA3A67C-BDFB-4123-855F-A2F1869E18E0}" destId="{C02C7619-65C2-442E-A2F3-51B0DA718929}" srcOrd="0" destOrd="0" presId="urn:microsoft.com/office/officeart/2018/2/layout/IconVerticalSolidList"/>
    <dgm:cxn modelId="{2E3FC75A-20C2-45C1-B656-FF2FCAE221B6}" type="presParOf" srcId="{C02C7619-65C2-442E-A2F3-51B0DA718929}" destId="{C775396D-F0F3-4466-A745-971DEE4B8980}" srcOrd="0" destOrd="0" presId="urn:microsoft.com/office/officeart/2018/2/layout/IconVerticalSolidList"/>
    <dgm:cxn modelId="{13B5D168-C9E7-400A-81EB-42A665085B41}" type="presParOf" srcId="{C02C7619-65C2-442E-A2F3-51B0DA718929}" destId="{33C8DCCC-1CCE-417F-92C7-CF9823457C38}" srcOrd="1" destOrd="0" presId="urn:microsoft.com/office/officeart/2018/2/layout/IconVerticalSolidList"/>
    <dgm:cxn modelId="{C3219F09-2648-421A-BEB7-2DE86B15AA14}" type="presParOf" srcId="{C02C7619-65C2-442E-A2F3-51B0DA718929}" destId="{6AADE8DF-B384-47A5-98C7-3A7C2877FC8A}" srcOrd="2" destOrd="0" presId="urn:microsoft.com/office/officeart/2018/2/layout/IconVerticalSolidList"/>
    <dgm:cxn modelId="{0BAFADD5-3BC7-4667-9EE7-18807DE8D696}" type="presParOf" srcId="{C02C7619-65C2-442E-A2F3-51B0DA718929}" destId="{708FBF08-1A94-4D05-BF3A-252380E848B7}" srcOrd="3" destOrd="0" presId="urn:microsoft.com/office/officeart/2018/2/layout/IconVerticalSolidList"/>
    <dgm:cxn modelId="{ED8851F7-8923-4534-90FC-3F039606C1A4}" type="presParOf" srcId="{1CA3A67C-BDFB-4123-855F-A2F1869E18E0}" destId="{BFFA15E9-CBCD-488C-9128-BB7FEC46DA5C}" srcOrd="1" destOrd="0" presId="urn:microsoft.com/office/officeart/2018/2/layout/IconVerticalSolidList"/>
    <dgm:cxn modelId="{272B13F7-1582-4616-9248-F118A8A49763}" type="presParOf" srcId="{1CA3A67C-BDFB-4123-855F-A2F1869E18E0}" destId="{18FE2381-04E1-4047-B11B-8EDD3FFFFE10}" srcOrd="2" destOrd="0" presId="urn:microsoft.com/office/officeart/2018/2/layout/IconVerticalSolidList"/>
    <dgm:cxn modelId="{7E88CE8B-CB82-4A9C-A21D-21A8DB27F539}" type="presParOf" srcId="{18FE2381-04E1-4047-B11B-8EDD3FFFFE10}" destId="{BD553467-50DC-44E8-8A0E-D78E95476604}" srcOrd="0" destOrd="0" presId="urn:microsoft.com/office/officeart/2018/2/layout/IconVerticalSolidList"/>
    <dgm:cxn modelId="{3DA6E85E-F415-418F-9027-99E6EC1E07E2}" type="presParOf" srcId="{18FE2381-04E1-4047-B11B-8EDD3FFFFE10}" destId="{B9E0A9DA-7DEF-4ED9-B2A0-2A2E2E355BB6}" srcOrd="1" destOrd="0" presId="urn:microsoft.com/office/officeart/2018/2/layout/IconVerticalSolidList"/>
    <dgm:cxn modelId="{7513ECC9-496B-4993-9A98-3E34E1B6A043}" type="presParOf" srcId="{18FE2381-04E1-4047-B11B-8EDD3FFFFE10}" destId="{1F21C117-57C2-43B5-8D19-75DE27F2E92A}" srcOrd="2" destOrd="0" presId="urn:microsoft.com/office/officeart/2018/2/layout/IconVerticalSolidList"/>
    <dgm:cxn modelId="{C707D322-34B1-4970-881A-AD514D45775F}" type="presParOf" srcId="{18FE2381-04E1-4047-B11B-8EDD3FFFFE10}" destId="{296B22A5-80BF-404A-89B5-11474EF300EC}" srcOrd="3" destOrd="0" presId="urn:microsoft.com/office/officeart/2018/2/layout/IconVerticalSolidList"/>
    <dgm:cxn modelId="{D9739407-D1F5-40C5-A987-97777E6D2E40}" type="presParOf" srcId="{1CA3A67C-BDFB-4123-855F-A2F1869E18E0}" destId="{283AAC88-98AA-47D9-997B-6826370CA1F5}" srcOrd="3" destOrd="0" presId="urn:microsoft.com/office/officeart/2018/2/layout/IconVerticalSolidList"/>
    <dgm:cxn modelId="{8633B7B1-68F7-4A8D-B67E-9D01259A0A81}" type="presParOf" srcId="{1CA3A67C-BDFB-4123-855F-A2F1869E18E0}" destId="{646796FE-19E8-4F9B-9244-37C1A5F23F1D}" srcOrd="4" destOrd="0" presId="urn:microsoft.com/office/officeart/2018/2/layout/IconVerticalSolidList"/>
    <dgm:cxn modelId="{17EBB4A1-745F-40D4-B2E4-F30D0DB7B69E}" type="presParOf" srcId="{646796FE-19E8-4F9B-9244-37C1A5F23F1D}" destId="{DB11327F-0987-469C-97E7-CC5DFC75EC66}" srcOrd="0" destOrd="0" presId="urn:microsoft.com/office/officeart/2018/2/layout/IconVerticalSolidList"/>
    <dgm:cxn modelId="{4071589F-BE82-4152-8F97-A9944419FE17}" type="presParOf" srcId="{646796FE-19E8-4F9B-9244-37C1A5F23F1D}" destId="{325C6C8F-F037-4FD1-8EFA-754BD2CE620F}" srcOrd="1" destOrd="0" presId="urn:microsoft.com/office/officeart/2018/2/layout/IconVerticalSolidList"/>
    <dgm:cxn modelId="{BD6FD064-C5D9-46D2-8518-AFA4173E1473}" type="presParOf" srcId="{646796FE-19E8-4F9B-9244-37C1A5F23F1D}" destId="{83D5BC29-7DEF-4766-A6AF-8671F0DEC395}" srcOrd="2" destOrd="0" presId="urn:microsoft.com/office/officeart/2018/2/layout/IconVerticalSolidList"/>
    <dgm:cxn modelId="{04CD62F7-BB06-4981-8A75-3813600E512A}" type="presParOf" srcId="{646796FE-19E8-4F9B-9244-37C1A5F23F1D}" destId="{04ABC6CB-9C7C-4012-82A3-EC6C14F72C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A1985BA-3496-4CA7-91CC-FAE2A0A5536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5F6C9A-8105-49B0-90C6-3D44295455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Monitoreo</a:t>
          </a:r>
          <a:r>
            <a:rPr lang="en-US" dirty="0"/>
            <a:t> Continuo</a:t>
          </a:r>
          <a:r>
            <a:rPr lang="en-US" b="0" dirty="0"/>
            <a:t>: </a:t>
          </a:r>
          <a:r>
            <a:rPr lang="en-US" b="0" dirty="0" err="1"/>
            <a:t>Establecer</a:t>
          </a:r>
          <a:r>
            <a:rPr lang="en-US" b="0" dirty="0"/>
            <a:t> </a:t>
          </a:r>
          <a:r>
            <a:rPr lang="en-US" b="0" dirty="0" err="1"/>
            <a:t>procesos</a:t>
          </a:r>
          <a:r>
            <a:rPr lang="en-US" b="0" dirty="0"/>
            <a:t> de </a:t>
          </a:r>
          <a:r>
            <a:rPr lang="en-US" b="0" dirty="0" err="1"/>
            <a:t>monitoreo</a:t>
          </a:r>
          <a:r>
            <a:rPr lang="en-US" b="0" dirty="0"/>
            <a:t> continuo para </a:t>
          </a:r>
          <a:r>
            <a:rPr lang="en-US" b="0" dirty="0" err="1"/>
            <a:t>detectar</a:t>
          </a:r>
          <a:r>
            <a:rPr lang="en-US" b="0" dirty="0"/>
            <a:t> y </a:t>
          </a:r>
          <a:r>
            <a:rPr lang="en-US" b="0" dirty="0" err="1"/>
            <a:t>corregir</a:t>
          </a:r>
          <a:r>
            <a:rPr lang="en-US" b="0" dirty="0"/>
            <a:t> </a:t>
          </a:r>
          <a:r>
            <a:rPr lang="en-US" b="0" dirty="0" err="1"/>
            <a:t>problemas</a:t>
          </a:r>
          <a:r>
            <a:rPr lang="en-US" b="0" dirty="0"/>
            <a:t> de </a:t>
          </a:r>
          <a:r>
            <a:rPr lang="en-US" b="0" dirty="0" err="1"/>
            <a:t>calidad</a:t>
          </a:r>
          <a:r>
            <a:rPr lang="en-US" b="0" dirty="0"/>
            <a:t> de </a:t>
          </a:r>
          <a:r>
            <a:rPr lang="en-US" b="0" dirty="0" err="1"/>
            <a:t>datos</a:t>
          </a:r>
          <a:r>
            <a:rPr lang="en-US" b="0" dirty="0"/>
            <a:t> de </a:t>
          </a:r>
          <a:r>
            <a:rPr lang="en-US" b="0" dirty="0" err="1"/>
            <a:t>manera</a:t>
          </a:r>
          <a:r>
            <a:rPr lang="en-US" b="0" dirty="0"/>
            <a:t> proactiva.</a:t>
          </a:r>
          <a:endParaRPr lang="en-US" dirty="0"/>
        </a:p>
      </dgm:t>
    </dgm:pt>
    <dgm:pt modelId="{6BB1F4AD-9689-4084-BA16-B6F0559AD660}" type="parTrans" cxnId="{68FAC55F-59D4-45CE-A19E-A588981C35ED}">
      <dgm:prSet/>
      <dgm:spPr/>
      <dgm:t>
        <a:bodyPr/>
        <a:lstStyle/>
        <a:p>
          <a:endParaRPr lang="en-US"/>
        </a:p>
      </dgm:t>
    </dgm:pt>
    <dgm:pt modelId="{D610F0D8-C4A9-4BB1-B67C-97C21236CEFE}" type="sibTrans" cxnId="{68FAC55F-59D4-45CE-A19E-A588981C35ED}">
      <dgm:prSet/>
      <dgm:spPr/>
      <dgm:t>
        <a:bodyPr/>
        <a:lstStyle/>
        <a:p>
          <a:endParaRPr lang="en-US"/>
        </a:p>
      </dgm:t>
    </dgm:pt>
    <dgm:pt modelId="{A0ACB592-E175-4181-A7C4-90DB324892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Capacitación</a:t>
          </a:r>
          <a:r>
            <a:rPr lang="en-US" dirty="0"/>
            <a:t> del Personal</a:t>
          </a:r>
          <a:r>
            <a:rPr lang="en-US" b="0" dirty="0"/>
            <a:t>: Capacitar al personal </a:t>
          </a:r>
          <a:r>
            <a:rPr lang="en-US" b="0" dirty="0" err="1"/>
            <a:t>en</a:t>
          </a:r>
          <a:r>
            <a:rPr lang="en-US" b="0" dirty="0"/>
            <a:t> la </a:t>
          </a:r>
          <a:r>
            <a:rPr lang="en-US" b="0" dirty="0" err="1"/>
            <a:t>importancia</a:t>
          </a:r>
          <a:r>
            <a:rPr lang="en-US" b="0" dirty="0"/>
            <a:t> de la </a:t>
          </a:r>
          <a:r>
            <a:rPr lang="en-US" b="0" dirty="0" err="1"/>
            <a:t>calidad</a:t>
          </a:r>
          <a:r>
            <a:rPr lang="en-US" b="0" dirty="0"/>
            <a:t> de </a:t>
          </a:r>
          <a:r>
            <a:rPr lang="en-US" b="0" dirty="0" err="1"/>
            <a:t>los</a:t>
          </a:r>
          <a:r>
            <a:rPr lang="en-US" b="0" dirty="0"/>
            <a:t> </a:t>
          </a:r>
          <a:r>
            <a:rPr lang="en-US" b="0" dirty="0" err="1"/>
            <a:t>datos</a:t>
          </a:r>
          <a:r>
            <a:rPr lang="en-US" b="0" dirty="0"/>
            <a:t> y </a:t>
          </a:r>
          <a:r>
            <a:rPr lang="en-US" b="0" dirty="0" err="1"/>
            <a:t>en</a:t>
          </a:r>
          <a:r>
            <a:rPr lang="en-US" b="0" dirty="0"/>
            <a:t> las </a:t>
          </a:r>
          <a:r>
            <a:rPr lang="en-US" b="0" dirty="0" err="1"/>
            <a:t>mejores</a:t>
          </a:r>
          <a:r>
            <a:rPr lang="en-US" b="0" dirty="0"/>
            <a:t> </a:t>
          </a:r>
          <a:r>
            <a:rPr lang="en-US" b="0" dirty="0" err="1"/>
            <a:t>prácticas</a:t>
          </a:r>
          <a:r>
            <a:rPr lang="en-US" b="0" dirty="0"/>
            <a:t> para la </a:t>
          </a:r>
          <a:r>
            <a:rPr lang="en-US" b="0" dirty="0" err="1"/>
            <a:t>recolección</a:t>
          </a:r>
          <a:r>
            <a:rPr lang="en-US" b="0" dirty="0"/>
            <a:t> y </a:t>
          </a:r>
          <a:r>
            <a:rPr lang="en-US" b="0" dirty="0" err="1"/>
            <a:t>manejo</a:t>
          </a:r>
          <a:r>
            <a:rPr lang="en-US" b="0" dirty="0"/>
            <a:t> de </a:t>
          </a:r>
          <a:r>
            <a:rPr lang="en-US" b="0" dirty="0" err="1"/>
            <a:t>datos</a:t>
          </a:r>
          <a:r>
            <a:rPr lang="en-US" b="0" dirty="0"/>
            <a:t>.</a:t>
          </a:r>
          <a:endParaRPr lang="en-US" dirty="0"/>
        </a:p>
      </dgm:t>
    </dgm:pt>
    <dgm:pt modelId="{0A34971F-2C48-4E32-BE65-AD725FC90E38}" type="parTrans" cxnId="{FF6F726B-FFFA-4850-A580-E3BBF0D33B54}">
      <dgm:prSet/>
      <dgm:spPr/>
      <dgm:t>
        <a:bodyPr/>
        <a:lstStyle/>
        <a:p>
          <a:endParaRPr lang="en-US"/>
        </a:p>
      </dgm:t>
    </dgm:pt>
    <dgm:pt modelId="{2491D7DC-9D10-4A44-B913-FD8C69E35561}" type="sibTrans" cxnId="{FF6F726B-FFFA-4850-A580-E3BBF0D33B54}">
      <dgm:prSet/>
      <dgm:spPr/>
      <dgm:t>
        <a:bodyPr/>
        <a:lstStyle/>
        <a:p>
          <a:endParaRPr lang="en-US"/>
        </a:p>
      </dgm:t>
    </dgm:pt>
    <dgm:pt modelId="{CE2F4544-8E58-4665-BD94-8A48CA507B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Uso</a:t>
          </a:r>
          <a:r>
            <a:rPr lang="en-US" dirty="0"/>
            <a:t> de Herramientas de Calidad de Datos</a:t>
          </a:r>
          <a:r>
            <a:rPr lang="en-US" b="0" dirty="0"/>
            <a:t>: </a:t>
          </a:r>
          <a:r>
            <a:rPr lang="en-US" b="0" dirty="0" err="1"/>
            <a:t>Utilizar</a:t>
          </a:r>
          <a:r>
            <a:rPr lang="en-US" b="0" dirty="0"/>
            <a:t> </a:t>
          </a:r>
          <a:r>
            <a:rPr lang="en-US" b="0" dirty="0" err="1"/>
            <a:t>herramientas</a:t>
          </a:r>
          <a:r>
            <a:rPr lang="en-US" b="0" dirty="0"/>
            <a:t> </a:t>
          </a:r>
          <a:r>
            <a:rPr lang="en-US" b="0" dirty="0" err="1"/>
            <a:t>especializadas</a:t>
          </a:r>
          <a:r>
            <a:rPr lang="en-US" b="0" dirty="0"/>
            <a:t> para la </a:t>
          </a:r>
          <a:r>
            <a:rPr lang="en-US" b="0" dirty="0" err="1"/>
            <a:t>gestión</a:t>
          </a:r>
          <a:r>
            <a:rPr lang="en-US" b="0" dirty="0"/>
            <a:t> y </a:t>
          </a:r>
          <a:r>
            <a:rPr lang="en-US" b="0" dirty="0" err="1"/>
            <a:t>mejora</a:t>
          </a:r>
          <a:r>
            <a:rPr lang="en-US" b="0" dirty="0"/>
            <a:t> de la </a:t>
          </a:r>
          <a:r>
            <a:rPr lang="en-US" b="0" dirty="0" err="1"/>
            <a:t>calidad</a:t>
          </a:r>
          <a:r>
            <a:rPr lang="en-US" b="0" dirty="0"/>
            <a:t> de </a:t>
          </a:r>
          <a:r>
            <a:rPr lang="en-US" b="0" dirty="0" err="1"/>
            <a:t>los</a:t>
          </a:r>
          <a:r>
            <a:rPr lang="en-US" b="0" dirty="0"/>
            <a:t> </a:t>
          </a:r>
          <a:r>
            <a:rPr lang="en-US" b="0" dirty="0" err="1"/>
            <a:t>datos</a:t>
          </a:r>
          <a:r>
            <a:rPr lang="en-US" b="0" dirty="0"/>
            <a:t>, </a:t>
          </a:r>
          <a:r>
            <a:rPr lang="en-US" b="0" dirty="0" err="1"/>
            <a:t>como</a:t>
          </a:r>
          <a:r>
            <a:rPr lang="en-US" b="0" dirty="0"/>
            <a:t> Talend, Informatica y Data Quality Services de Microsoft.</a:t>
          </a:r>
          <a:endParaRPr lang="en-US" dirty="0"/>
        </a:p>
      </dgm:t>
    </dgm:pt>
    <dgm:pt modelId="{FBCCDD87-7B2D-4A8B-8561-32319CB3ACCE}" type="parTrans" cxnId="{D0FA5453-33B5-40FA-9B5D-79F602FC0736}">
      <dgm:prSet/>
      <dgm:spPr/>
      <dgm:t>
        <a:bodyPr/>
        <a:lstStyle/>
        <a:p>
          <a:endParaRPr lang="en-US"/>
        </a:p>
      </dgm:t>
    </dgm:pt>
    <dgm:pt modelId="{8A6C61B9-03D5-4B79-9390-A4DB69FF4409}" type="sibTrans" cxnId="{D0FA5453-33B5-40FA-9B5D-79F602FC0736}">
      <dgm:prSet/>
      <dgm:spPr/>
      <dgm:t>
        <a:bodyPr/>
        <a:lstStyle/>
        <a:p>
          <a:endParaRPr lang="en-US"/>
        </a:p>
      </dgm:t>
    </dgm:pt>
    <dgm:pt modelId="{1CA3A67C-BDFB-4123-855F-A2F1869E18E0}" type="pres">
      <dgm:prSet presAssocID="{5A1985BA-3496-4CA7-91CC-FAE2A0A55366}" presName="root" presStyleCnt="0">
        <dgm:presLayoutVars>
          <dgm:dir/>
          <dgm:resizeHandles val="exact"/>
        </dgm:presLayoutVars>
      </dgm:prSet>
      <dgm:spPr/>
    </dgm:pt>
    <dgm:pt modelId="{C6895294-E102-43F5-A273-314625FA3BFD}" type="pres">
      <dgm:prSet presAssocID="{485F6C9A-8105-49B0-90C6-3D4429545548}" presName="compNode" presStyleCnt="0"/>
      <dgm:spPr/>
    </dgm:pt>
    <dgm:pt modelId="{A8FD286C-9B86-4D39-916D-0B0537F5D44D}" type="pres">
      <dgm:prSet presAssocID="{485F6C9A-8105-49B0-90C6-3D4429545548}" presName="bgRect" presStyleLbl="bgShp" presStyleIdx="0" presStyleCnt="3"/>
      <dgm:spPr/>
    </dgm:pt>
    <dgm:pt modelId="{4E932761-D0BC-4D33-99D5-21F13BF98EA0}" type="pres">
      <dgm:prSet presAssocID="{485F6C9A-8105-49B0-90C6-3D44295455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D9D1B94-87F9-4398-B597-25923030BA51}" type="pres">
      <dgm:prSet presAssocID="{485F6C9A-8105-49B0-90C6-3D4429545548}" presName="spaceRect" presStyleCnt="0"/>
      <dgm:spPr/>
    </dgm:pt>
    <dgm:pt modelId="{C918CE3F-3E90-4FD6-8DF1-61E2AEF203E7}" type="pres">
      <dgm:prSet presAssocID="{485F6C9A-8105-49B0-90C6-3D4429545548}" presName="parTx" presStyleLbl="revTx" presStyleIdx="0" presStyleCnt="3">
        <dgm:presLayoutVars>
          <dgm:chMax val="0"/>
          <dgm:chPref val="0"/>
        </dgm:presLayoutVars>
      </dgm:prSet>
      <dgm:spPr/>
    </dgm:pt>
    <dgm:pt modelId="{B87DC68D-CE89-4BAC-BF07-56EDDC71F276}" type="pres">
      <dgm:prSet presAssocID="{D610F0D8-C4A9-4BB1-B67C-97C21236CEFE}" presName="sibTrans" presStyleCnt="0"/>
      <dgm:spPr/>
    </dgm:pt>
    <dgm:pt modelId="{5399BF5D-9965-4B98-A25E-F47541A42C92}" type="pres">
      <dgm:prSet presAssocID="{A0ACB592-E175-4181-A7C4-90DB324892EB}" presName="compNode" presStyleCnt="0"/>
      <dgm:spPr/>
    </dgm:pt>
    <dgm:pt modelId="{72CF7CE1-04F8-4D7D-80BB-4765759C69BC}" type="pres">
      <dgm:prSet presAssocID="{A0ACB592-E175-4181-A7C4-90DB324892EB}" presName="bgRect" presStyleLbl="bgShp" presStyleIdx="1" presStyleCnt="3"/>
      <dgm:spPr/>
    </dgm:pt>
    <dgm:pt modelId="{60EEDD6C-1F0F-4137-9036-655BBE8DE1A2}" type="pres">
      <dgm:prSet presAssocID="{A0ACB592-E175-4181-A7C4-90DB324892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37B52EEE-2C52-4538-A0BD-FBCCD0D9BC87}" type="pres">
      <dgm:prSet presAssocID="{A0ACB592-E175-4181-A7C4-90DB324892EB}" presName="spaceRect" presStyleCnt="0"/>
      <dgm:spPr/>
    </dgm:pt>
    <dgm:pt modelId="{D31B1176-5BBD-4837-A408-DDA2EEB98BFC}" type="pres">
      <dgm:prSet presAssocID="{A0ACB592-E175-4181-A7C4-90DB324892EB}" presName="parTx" presStyleLbl="revTx" presStyleIdx="1" presStyleCnt="3">
        <dgm:presLayoutVars>
          <dgm:chMax val="0"/>
          <dgm:chPref val="0"/>
        </dgm:presLayoutVars>
      </dgm:prSet>
      <dgm:spPr/>
    </dgm:pt>
    <dgm:pt modelId="{9B94D864-FB8A-49BF-8674-BA533B376A37}" type="pres">
      <dgm:prSet presAssocID="{2491D7DC-9D10-4A44-B913-FD8C69E35561}" presName="sibTrans" presStyleCnt="0"/>
      <dgm:spPr/>
    </dgm:pt>
    <dgm:pt modelId="{516B1375-F557-47CC-87B5-FEA46CDCF004}" type="pres">
      <dgm:prSet presAssocID="{CE2F4544-8E58-4665-BD94-8A48CA507B67}" presName="compNode" presStyleCnt="0"/>
      <dgm:spPr/>
    </dgm:pt>
    <dgm:pt modelId="{A0BC715F-1607-49BD-A44D-C3207E32EEC3}" type="pres">
      <dgm:prSet presAssocID="{CE2F4544-8E58-4665-BD94-8A48CA507B67}" presName="bgRect" presStyleLbl="bgShp" presStyleIdx="2" presStyleCnt="3"/>
      <dgm:spPr/>
    </dgm:pt>
    <dgm:pt modelId="{B40774E7-0DF1-4953-BC52-97DDB576F30A}" type="pres">
      <dgm:prSet presAssocID="{CE2F4544-8E58-4665-BD94-8A48CA507B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034E7B5-4E02-4207-9E78-BEC86488035B}" type="pres">
      <dgm:prSet presAssocID="{CE2F4544-8E58-4665-BD94-8A48CA507B67}" presName="spaceRect" presStyleCnt="0"/>
      <dgm:spPr/>
    </dgm:pt>
    <dgm:pt modelId="{1AFB07F0-3ABE-41B4-81C9-75251C2AEC53}" type="pres">
      <dgm:prSet presAssocID="{CE2F4544-8E58-4665-BD94-8A48CA507B6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78C0A2B-16E8-47C0-BB72-14998C8BF118}" type="presOf" srcId="{A0ACB592-E175-4181-A7C4-90DB324892EB}" destId="{D31B1176-5BBD-4837-A408-DDA2EEB98BFC}" srcOrd="0" destOrd="0" presId="urn:microsoft.com/office/officeart/2018/2/layout/IconVerticalSolidList"/>
    <dgm:cxn modelId="{68FAC55F-59D4-45CE-A19E-A588981C35ED}" srcId="{5A1985BA-3496-4CA7-91CC-FAE2A0A55366}" destId="{485F6C9A-8105-49B0-90C6-3D4429545548}" srcOrd="0" destOrd="0" parTransId="{6BB1F4AD-9689-4084-BA16-B6F0559AD660}" sibTransId="{D610F0D8-C4A9-4BB1-B67C-97C21236CEFE}"/>
    <dgm:cxn modelId="{04664743-15D1-4F11-BC55-418CA1ECE029}" type="presOf" srcId="{CE2F4544-8E58-4665-BD94-8A48CA507B67}" destId="{1AFB07F0-3ABE-41B4-81C9-75251C2AEC53}" srcOrd="0" destOrd="0" presId="urn:microsoft.com/office/officeart/2018/2/layout/IconVerticalSolidList"/>
    <dgm:cxn modelId="{FF6F726B-FFFA-4850-A580-E3BBF0D33B54}" srcId="{5A1985BA-3496-4CA7-91CC-FAE2A0A55366}" destId="{A0ACB592-E175-4181-A7C4-90DB324892EB}" srcOrd="1" destOrd="0" parTransId="{0A34971F-2C48-4E32-BE65-AD725FC90E38}" sibTransId="{2491D7DC-9D10-4A44-B913-FD8C69E35561}"/>
    <dgm:cxn modelId="{D0FA5453-33B5-40FA-9B5D-79F602FC0736}" srcId="{5A1985BA-3496-4CA7-91CC-FAE2A0A55366}" destId="{CE2F4544-8E58-4665-BD94-8A48CA507B67}" srcOrd="2" destOrd="0" parTransId="{FBCCDD87-7B2D-4A8B-8561-32319CB3ACCE}" sibTransId="{8A6C61B9-03D5-4B79-9390-A4DB69FF4409}"/>
    <dgm:cxn modelId="{6591A2B9-2AEA-4EBC-8265-7E33876DDCB3}" type="presOf" srcId="{5A1985BA-3496-4CA7-91CC-FAE2A0A55366}" destId="{1CA3A67C-BDFB-4123-855F-A2F1869E18E0}" srcOrd="0" destOrd="0" presId="urn:microsoft.com/office/officeart/2018/2/layout/IconVerticalSolidList"/>
    <dgm:cxn modelId="{E0BD58D7-9B7E-417B-9A61-6B355AD9FD22}" type="presOf" srcId="{485F6C9A-8105-49B0-90C6-3D4429545548}" destId="{C918CE3F-3E90-4FD6-8DF1-61E2AEF203E7}" srcOrd="0" destOrd="0" presId="urn:microsoft.com/office/officeart/2018/2/layout/IconVerticalSolidList"/>
    <dgm:cxn modelId="{137B522B-777E-4817-A28F-2AE8CA662C69}" type="presParOf" srcId="{1CA3A67C-BDFB-4123-855F-A2F1869E18E0}" destId="{C6895294-E102-43F5-A273-314625FA3BFD}" srcOrd="0" destOrd="0" presId="urn:microsoft.com/office/officeart/2018/2/layout/IconVerticalSolidList"/>
    <dgm:cxn modelId="{83C84A1A-59AA-4167-B3FB-8C36EA55FCAF}" type="presParOf" srcId="{C6895294-E102-43F5-A273-314625FA3BFD}" destId="{A8FD286C-9B86-4D39-916D-0B0537F5D44D}" srcOrd="0" destOrd="0" presId="urn:microsoft.com/office/officeart/2018/2/layout/IconVerticalSolidList"/>
    <dgm:cxn modelId="{EFFE9DA4-CA65-48C4-8149-80995C623E0E}" type="presParOf" srcId="{C6895294-E102-43F5-A273-314625FA3BFD}" destId="{4E932761-D0BC-4D33-99D5-21F13BF98EA0}" srcOrd="1" destOrd="0" presId="urn:microsoft.com/office/officeart/2018/2/layout/IconVerticalSolidList"/>
    <dgm:cxn modelId="{398B3F4D-8A74-4718-83DA-DC7BAB475A80}" type="presParOf" srcId="{C6895294-E102-43F5-A273-314625FA3BFD}" destId="{7D9D1B94-87F9-4398-B597-25923030BA51}" srcOrd="2" destOrd="0" presId="urn:microsoft.com/office/officeart/2018/2/layout/IconVerticalSolidList"/>
    <dgm:cxn modelId="{E48BA0E2-699E-428E-B43C-3B49FE76E5A8}" type="presParOf" srcId="{C6895294-E102-43F5-A273-314625FA3BFD}" destId="{C918CE3F-3E90-4FD6-8DF1-61E2AEF203E7}" srcOrd="3" destOrd="0" presId="urn:microsoft.com/office/officeart/2018/2/layout/IconVerticalSolidList"/>
    <dgm:cxn modelId="{C6C4247E-372C-4458-8D87-816CEB114ACB}" type="presParOf" srcId="{1CA3A67C-BDFB-4123-855F-A2F1869E18E0}" destId="{B87DC68D-CE89-4BAC-BF07-56EDDC71F276}" srcOrd="1" destOrd="0" presId="urn:microsoft.com/office/officeart/2018/2/layout/IconVerticalSolidList"/>
    <dgm:cxn modelId="{F088C31C-E1F7-4E14-B8A0-BF224A154525}" type="presParOf" srcId="{1CA3A67C-BDFB-4123-855F-A2F1869E18E0}" destId="{5399BF5D-9965-4B98-A25E-F47541A42C92}" srcOrd="2" destOrd="0" presId="urn:microsoft.com/office/officeart/2018/2/layout/IconVerticalSolidList"/>
    <dgm:cxn modelId="{623141A8-4F8E-47C3-9F94-5EB9D9063459}" type="presParOf" srcId="{5399BF5D-9965-4B98-A25E-F47541A42C92}" destId="{72CF7CE1-04F8-4D7D-80BB-4765759C69BC}" srcOrd="0" destOrd="0" presId="urn:microsoft.com/office/officeart/2018/2/layout/IconVerticalSolidList"/>
    <dgm:cxn modelId="{D91D6351-37F1-4FD9-9C66-5ED640E8043C}" type="presParOf" srcId="{5399BF5D-9965-4B98-A25E-F47541A42C92}" destId="{60EEDD6C-1F0F-4137-9036-655BBE8DE1A2}" srcOrd="1" destOrd="0" presId="urn:microsoft.com/office/officeart/2018/2/layout/IconVerticalSolidList"/>
    <dgm:cxn modelId="{897A666E-FE74-4FCC-99B9-4001E6653C4F}" type="presParOf" srcId="{5399BF5D-9965-4B98-A25E-F47541A42C92}" destId="{37B52EEE-2C52-4538-A0BD-FBCCD0D9BC87}" srcOrd="2" destOrd="0" presId="urn:microsoft.com/office/officeart/2018/2/layout/IconVerticalSolidList"/>
    <dgm:cxn modelId="{C2DD7C79-F37A-414F-8DAB-C5C75323D63F}" type="presParOf" srcId="{5399BF5D-9965-4B98-A25E-F47541A42C92}" destId="{D31B1176-5BBD-4837-A408-DDA2EEB98BFC}" srcOrd="3" destOrd="0" presId="urn:microsoft.com/office/officeart/2018/2/layout/IconVerticalSolidList"/>
    <dgm:cxn modelId="{BC6AEA5D-EF5F-428C-ABDA-AAC4FB32BD16}" type="presParOf" srcId="{1CA3A67C-BDFB-4123-855F-A2F1869E18E0}" destId="{9B94D864-FB8A-49BF-8674-BA533B376A37}" srcOrd="3" destOrd="0" presId="urn:microsoft.com/office/officeart/2018/2/layout/IconVerticalSolidList"/>
    <dgm:cxn modelId="{5B0FB09C-6009-4484-BE66-7E6FEF434A61}" type="presParOf" srcId="{1CA3A67C-BDFB-4123-855F-A2F1869E18E0}" destId="{516B1375-F557-47CC-87B5-FEA46CDCF004}" srcOrd="4" destOrd="0" presId="urn:microsoft.com/office/officeart/2018/2/layout/IconVerticalSolidList"/>
    <dgm:cxn modelId="{0CAAE727-5B47-4643-8F2B-15F80D13B34E}" type="presParOf" srcId="{516B1375-F557-47CC-87B5-FEA46CDCF004}" destId="{A0BC715F-1607-49BD-A44D-C3207E32EEC3}" srcOrd="0" destOrd="0" presId="urn:microsoft.com/office/officeart/2018/2/layout/IconVerticalSolidList"/>
    <dgm:cxn modelId="{7D11D4D7-454C-4A3E-93E0-C91B150D6E1D}" type="presParOf" srcId="{516B1375-F557-47CC-87B5-FEA46CDCF004}" destId="{B40774E7-0DF1-4953-BC52-97DDB576F30A}" srcOrd="1" destOrd="0" presId="urn:microsoft.com/office/officeart/2018/2/layout/IconVerticalSolidList"/>
    <dgm:cxn modelId="{B90E3F6B-B73D-4B24-89D2-046FB009EE03}" type="presParOf" srcId="{516B1375-F557-47CC-87B5-FEA46CDCF004}" destId="{9034E7B5-4E02-4207-9E78-BEC86488035B}" srcOrd="2" destOrd="0" presId="urn:microsoft.com/office/officeart/2018/2/layout/IconVerticalSolidList"/>
    <dgm:cxn modelId="{845E5EE5-0D7F-4013-B461-58BD2D5AC0A0}" type="presParOf" srcId="{516B1375-F557-47CC-87B5-FEA46CDCF004}" destId="{1AFB07F0-3ABE-41B4-81C9-75251C2AEC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7ED245-B941-40A8-BF74-1A43F272540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343E7B-2EE1-4811-B9D0-5443CAE7A7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/>
            <a:t>Tipos de datos ESTRUCTURADOS</a:t>
          </a:r>
          <a:endParaRPr lang="en-US"/>
        </a:p>
      </dgm:t>
    </dgm:pt>
    <dgm:pt modelId="{E6B676E3-5ED8-4769-9D68-41AED0ACFC01}" type="parTrans" cxnId="{38CBE266-0A97-48C3-AF66-F8512F7FE6AC}">
      <dgm:prSet/>
      <dgm:spPr/>
      <dgm:t>
        <a:bodyPr/>
        <a:lstStyle/>
        <a:p>
          <a:endParaRPr lang="en-US"/>
        </a:p>
      </dgm:t>
    </dgm:pt>
    <dgm:pt modelId="{A4E056AC-6456-41F1-A45F-FF8CE76F47D1}" type="sibTrans" cxnId="{38CBE266-0A97-48C3-AF66-F8512F7FE6AC}">
      <dgm:prSet/>
      <dgm:spPr/>
      <dgm:t>
        <a:bodyPr/>
        <a:lstStyle/>
        <a:p>
          <a:endParaRPr lang="en-US"/>
        </a:p>
      </dgm:t>
    </dgm:pt>
    <dgm:pt modelId="{9FFF720B-0D0B-4A28-BC5E-A956AEBCD8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/>
            <a:t>Tipos de datos NO ESTRUCTURADOS</a:t>
          </a:r>
          <a:endParaRPr lang="en-US"/>
        </a:p>
      </dgm:t>
    </dgm:pt>
    <dgm:pt modelId="{E7E7E781-3B59-4031-844A-9185EEB8F9DB}" type="parTrans" cxnId="{EE5718D5-2FCD-40D2-924F-8C4F990C7E59}">
      <dgm:prSet/>
      <dgm:spPr/>
      <dgm:t>
        <a:bodyPr/>
        <a:lstStyle/>
        <a:p>
          <a:endParaRPr lang="en-US"/>
        </a:p>
      </dgm:t>
    </dgm:pt>
    <dgm:pt modelId="{A2FEBA7F-3560-4D74-8262-A8AF2576844F}" type="sibTrans" cxnId="{EE5718D5-2FCD-40D2-924F-8C4F990C7E59}">
      <dgm:prSet/>
      <dgm:spPr/>
      <dgm:t>
        <a:bodyPr/>
        <a:lstStyle/>
        <a:p>
          <a:endParaRPr lang="en-US"/>
        </a:p>
      </dgm:t>
    </dgm:pt>
    <dgm:pt modelId="{73EF635A-AA1D-4ACC-9DE2-2A8F4D1E33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/>
            <a:t>Tipos de datos SEMIESTRUCTURADOS</a:t>
          </a:r>
          <a:endParaRPr lang="en-US"/>
        </a:p>
      </dgm:t>
    </dgm:pt>
    <dgm:pt modelId="{3F63E912-B0E3-4B9F-AFFE-E54BC41C196C}" type="parTrans" cxnId="{5E15DC6F-5C9D-4E4B-9EE9-7FF6A6C9302C}">
      <dgm:prSet/>
      <dgm:spPr/>
      <dgm:t>
        <a:bodyPr/>
        <a:lstStyle/>
        <a:p>
          <a:endParaRPr lang="en-US"/>
        </a:p>
      </dgm:t>
    </dgm:pt>
    <dgm:pt modelId="{9333616B-6E14-4FD6-80C6-0649B27614CF}" type="sibTrans" cxnId="{5E15DC6F-5C9D-4E4B-9EE9-7FF6A6C9302C}">
      <dgm:prSet/>
      <dgm:spPr/>
      <dgm:t>
        <a:bodyPr/>
        <a:lstStyle/>
        <a:p>
          <a:endParaRPr lang="en-US"/>
        </a:p>
      </dgm:t>
    </dgm:pt>
    <dgm:pt modelId="{E46FDD39-B26F-4EAC-8964-33C64D6F7C32}" type="pres">
      <dgm:prSet presAssocID="{A27ED245-B941-40A8-BF74-1A43F272540F}" presName="root" presStyleCnt="0">
        <dgm:presLayoutVars>
          <dgm:dir/>
          <dgm:resizeHandles val="exact"/>
        </dgm:presLayoutVars>
      </dgm:prSet>
      <dgm:spPr/>
    </dgm:pt>
    <dgm:pt modelId="{6B758181-1375-4439-A226-663ADD0DB641}" type="pres">
      <dgm:prSet presAssocID="{82343E7B-2EE1-4811-B9D0-5443CAE7A737}" presName="compNode" presStyleCnt="0"/>
      <dgm:spPr/>
    </dgm:pt>
    <dgm:pt modelId="{B3F44E07-D392-472E-B292-28B0F88A0A5B}" type="pres">
      <dgm:prSet presAssocID="{82343E7B-2EE1-4811-B9D0-5443CAE7A737}" presName="iconBgRect" presStyleLbl="bgShp" presStyleIdx="0" presStyleCnt="3"/>
      <dgm:spPr/>
    </dgm:pt>
    <dgm:pt modelId="{487E3CC1-A2E9-456E-A20E-A5567A5994D9}" type="pres">
      <dgm:prSet presAssocID="{82343E7B-2EE1-4811-B9D0-5443CAE7A7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CD3C99AF-CC17-423A-85B5-206AB13B55A5}" type="pres">
      <dgm:prSet presAssocID="{82343E7B-2EE1-4811-B9D0-5443CAE7A737}" presName="spaceRect" presStyleCnt="0"/>
      <dgm:spPr/>
    </dgm:pt>
    <dgm:pt modelId="{F0204BCA-82F6-4B03-8179-9EDF09ADC06B}" type="pres">
      <dgm:prSet presAssocID="{82343E7B-2EE1-4811-B9D0-5443CAE7A737}" presName="textRect" presStyleLbl="revTx" presStyleIdx="0" presStyleCnt="3">
        <dgm:presLayoutVars>
          <dgm:chMax val="1"/>
          <dgm:chPref val="1"/>
        </dgm:presLayoutVars>
      </dgm:prSet>
      <dgm:spPr/>
    </dgm:pt>
    <dgm:pt modelId="{547985BB-3FC2-4E90-A6D3-44CB040E263C}" type="pres">
      <dgm:prSet presAssocID="{A4E056AC-6456-41F1-A45F-FF8CE76F47D1}" presName="sibTrans" presStyleCnt="0"/>
      <dgm:spPr/>
    </dgm:pt>
    <dgm:pt modelId="{52FA6DFE-0C02-4E89-A251-EA19C0C51EB6}" type="pres">
      <dgm:prSet presAssocID="{9FFF720B-0D0B-4A28-BC5E-A956AEBCD80B}" presName="compNode" presStyleCnt="0"/>
      <dgm:spPr/>
    </dgm:pt>
    <dgm:pt modelId="{72E84601-7B09-420F-B11F-8895C45A4761}" type="pres">
      <dgm:prSet presAssocID="{9FFF720B-0D0B-4A28-BC5E-A956AEBCD80B}" presName="iconBgRect" presStyleLbl="bgShp" presStyleIdx="1" presStyleCnt="3"/>
      <dgm:spPr/>
    </dgm:pt>
    <dgm:pt modelId="{800AF234-248D-4A61-B347-15ADE3677FD1}" type="pres">
      <dgm:prSet presAssocID="{9FFF720B-0D0B-4A28-BC5E-A956AEBCD8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a"/>
        </a:ext>
      </dgm:extLst>
    </dgm:pt>
    <dgm:pt modelId="{FF974F7B-9D0C-4471-8F38-A2DC67ECA778}" type="pres">
      <dgm:prSet presAssocID="{9FFF720B-0D0B-4A28-BC5E-A956AEBCD80B}" presName="spaceRect" presStyleCnt="0"/>
      <dgm:spPr/>
    </dgm:pt>
    <dgm:pt modelId="{16043923-C89A-4BBE-9B9F-CB71D8F57869}" type="pres">
      <dgm:prSet presAssocID="{9FFF720B-0D0B-4A28-BC5E-A956AEBCD80B}" presName="textRect" presStyleLbl="revTx" presStyleIdx="1" presStyleCnt="3">
        <dgm:presLayoutVars>
          <dgm:chMax val="1"/>
          <dgm:chPref val="1"/>
        </dgm:presLayoutVars>
      </dgm:prSet>
      <dgm:spPr/>
    </dgm:pt>
    <dgm:pt modelId="{78A94EF6-FE1E-490B-A7F8-A6FE750B0B19}" type="pres">
      <dgm:prSet presAssocID="{A2FEBA7F-3560-4D74-8262-A8AF2576844F}" presName="sibTrans" presStyleCnt="0"/>
      <dgm:spPr/>
    </dgm:pt>
    <dgm:pt modelId="{264878D1-057D-4539-9EE7-D71EAB3C6088}" type="pres">
      <dgm:prSet presAssocID="{73EF635A-AA1D-4ACC-9DE2-2A8F4D1E33D6}" presName="compNode" presStyleCnt="0"/>
      <dgm:spPr/>
    </dgm:pt>
    <dgm:pt modelId="{ADE79C14-7A48-4492-A917-63E6EEF89BB8}" type="pres">
      <dgm:prSet presAssocID="{73EF635A-AA1D-4ACC-9DE2-2A8F4D1E33D6}" presName="iconBgRect" presStyleLbl="bgShp" presStyleIdx="2" presStyleCnt="3"/>
      <dgm:spPr/>
    </dgm:pt>
    <dgm:pt modelId="{E40FCDB1-2449-4668-8758-944348225374}" type="pres">
      <dgm:prSet presAssocID="{73EF635A-AA1D-4ACC-9DE2-2A8F4D1E33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9742D8E-1E56-4997-9506-4BF58200A904}" type="pres">
      <dgm:prSet presAssocID="{73EF635A-AA1D-4ACC-9DE2-2A8F4D1E33D6}" presName="spaceRect" presStyleCnt="0"/>
      <dgm:spPr/>
    </dgm:pt>
    <dgm:pt modelId="{29B69432-BA0C-4A04-953B-C0B250C47060}" type="pres">
      <dgm:prSet presAssocID="{73EF635A-AA1D-4ACC-9DE2-2A8F4D1E33D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55A7936-7F6D-4D08-A4BB-AC3BE61602A8}" type="presOf" srcId="{82343E7B-2EE1-4811-B9D0-5443CAE7A737}" destId="{F0204BCA-82F6-4B03-8179-9EDF09ADC06B}" srcOrd="0" destOrd="0" presId="urn:microsoft.com/office/officeart/2018/5/layout/IconCircleLabelList"/>
    <dgm:cxn modelId="{27AAD75B-530B-4A00-A440-C84F75DF4011}" type="presOf" srcId="{A27ED245-B941-40A8-BF74-1A43F272540F}" destId="{E46FDD39-B26F-4EAC-8964-33C64D6F7C32}" srcOrd="0" destOrd="0" presId="urn:microsoft.com/office/officeart/2018/5/layout/IconCircleLabelList"/>
    <dgm:cxn modelId="{38CBE266-0A97-48C3-AF66-F8512F7FE6AC}" srcId="{A27ED245-B941-40A8-BF74-1A43F272540F}" destId="{82343E7B-2EE1-4811-B9D0-5443CAE7A737}" srcOrd="0" destOrd="0" parTransId="{E6B676E3-5ED8-4769-9D68-41AED0ACFC01}" sibTransId="{A4E056AC-6456-41F1-A45F-FF8CE76F47D1}"/>
    <dgm:cxn modelId="{5E15DC6F-5C9D-4E4B-9EE9-7FF6A6C9302C}" srcId="{A27ED245-B941-40A8-BF74-1A43F272540F}" destId="{73EF635A-AA1D-4ACC-9DE2-2A8F4D1E33D6}" srcOrd="2" destOrd="0" parTransId="{3F63E912-B0E3-4B9F-AFFE-E54BC41C196C}" sibTransId="{9333616B-6E14-4FD6-80C6-0649B27614CF}"/>
    <dgm:cxn modelId="{F53AD197-2034-4E93-AE5D-AD725C1B2CD7}" type="presOf" srcId="{9FFF720B-0D0B-4A28-BC5E-A956AEBCD80B}" destId="{16043923-C89A-4BBE-9B9F-CB71D8F57869}" srcOrd="0" destOrd="0" presId="urn:microsoft.com/office/officeart/2018/5/layout/IconCircleLabelList"/>
    <dgm:cxn modelId="{EE5718D5-2FCD-40D2-924F-8C4F990C7E59}" srcId="{A27ED245-B941-40A8-BF74-1A43F272540F}" destId="{9FFF720B-0D0B-4A28-BC5E-A956AEBCD80B}" srcOrd="1" destOrd="0" parTransId="{E7E7E781-3B59-4031-844A-9185EEB8F9DB}" sibTransId="{A2FEBA7F-3560-4D74-8262-A8AF2576844F}"/>
    <dgm:cxn modelId="{66C413F1-4FDB-4DF5-8D78-B2DA6C386DD4}" type="presOf" srcId="{73EF635A-AA1D-4ACC-9DE2-2A8F4D1E33D6}" destId="{29B69432-BA0C-4A04-953B-C0B250C47060}" srcOrd="0" destOrd="0" presId="urn:microsoft.com/office/officeart/2018/5/layout/IconCircleLabelList"/>
    <dgm:cxn modelId="{175452B7-42BE-485F-B2F8-FD70E058D2F0}" type="presParOf" srcId="{E46FDD39-B26F-4EAC-8964-33C64D6F7C32}" destId="{6B758181-1375-4439-A226-663ADD0DB641}" srcOrd="0" destOrd="0" presId="urn:microsoft.com/office/officeart/2018/5/layout/IconCircleLabelList"/>
    <dgm:cxn modelId="{1DE38723-C127-45A5-B6FD-DCA406F1C6DA}" type="presParOf" srcId="{6B758181-1375-4439-A226-663ADD0DB641}" destId="{B3F44E07-D392-472E-B292-28B0F88A0A5B}" srcOrd="0" destOrd="0" presId="urn:microsoft.com/office/officeart/2018/5/layout/IconCircleLabelList"/>
    <dgm:cxn modelId="{25337469-8A0E-492A-83DA-4B90A3C97447}" type="presParOf" srcId="{6B758181-1375-4439-A226-663ADD0DB641}" destId="{487E3CC1-A2E9-456E-A20E-A5567A5994D9}" srcOrd="1" destOrd="0" presId="urn:microsoft.com/office/officeart/2018/5/layout/IconCircleLabelList"/>
    <dgm:cxn modelId="{FAD51EAA-B1E7-4E61-B568-A4794A7BC27E}" type="presParOf" srcId="{6B758181-1375-4439-A226-663ADD0DB641}" destId="{CD3C99AF-CC17-423A-85B5-206AB13B55A5}" srcOrd="2" destOrd="0" presId="urn:microsoft.com/office/officeart/2018/5/layout/IconCircleLabelList"/>
    <dgm:cxn modelId="{03191B4E-AB3A-4BDE-8DC1-B95DBD2356AF}" type="presParOf" srcId="{6B758181-1375-4439-A226-663ADD0DB641}" destId="{F0204BCA-82F6-4B03-8179-9EDF09ADC06B}" srcOrd="3" destOrd="0" presId="urn:microsoft.com/office/officeart/2018/5/layout/IconCircleLabelList"/>
    <dgm:cxn modelId="{2988B11F-AF11-4E83-9548-56BF4FC64CCD}" type="presParOf" srcId="{E46FDD39-B26F-4EAC-8964-33C64D6F7C32}" destId="{547985BB-3FC2-4E90-A6D3-44CB040E263C}" srcOrd="1" destOrd="0" presId="urn:microsoft.com/office/officeart/2018/5/layout/IconCircleLabelList"/>
    <dgm:cxn modelId="{D905EB7C-4552-4207-A507-D8A1DC563176}" type="presParOf" srcId="{E46FDD39-B26F-4EAC-8964-33C64D6F7C32}" destId="{52FA6DFE-0C02-4E89-A251-EA19C0C51EB6}" srcOrd="2" destOrd="0" presId="urn:microsoft.com/office/officeart/2018/5/layout/IconCircleLabelList"/>
    <dgm:cxn modelId="{5DF1EC65-E7BA-4E4E-BEFA-9138AFA1BA57}" type="presParOf" srcId="{52FA6DFE-0C02-4E89-A251-EA19C0C51EB6}" destId="{72E84601-7B09-420F-B11F-8895C45A4761}" srcOrd="0" destOrd="0" presId="urn:microsoft.com/office/officeart/2018/5/layout/IconCircleLabelList"/>
    <dgm:cxn modelId="{A070A3A9-E5D4-46D4-A39E-3F54455D702E}" type="presParOf" srcId="{52FA6DFE-0C02-4E89-A251-EA19C0C51EB6}" destId="{800AF234-248D-4A61-B347-15ADE3677FD1}" srcOrd="1" destOrd="0" presId="urn:microsoft.com/office/officeart/2018/5/layout/IconCircleLabelList"/>
    <dgm:cxn modelId="{10D76DF9-B228-4D00-BB9D-8EFBDC1D3A6F}" type="presParOf" srcId="{52FA6DFE-0C02-4E89-A251-EA19C0C51EB6}" destId="{FF974F7B-9D0C-4471-8F38-A2DC67ECA778}" srcOrd="2" destOrd="0" presId="urn:microsoft.com/office/officeart/2018/5/layout/IconCircleLabelList"/>
    <dgm:cxn modelId="{B809F41B-931D-423F-B7FF-53B1FA590DAB}" type="presParOf" srcId="{52FA6DFE-0C02-4E89-A251-EA19C0C51EB6}" destId="{16043923-C89A-4BBE-9B9F-CB71D8F57869}" srcOrd="3" destOrd="0" presId="urn:microsoft.com/office/officeart/2018/5/layout/IconCircleLabelList"/>
    <dgm:cxn modelId="{1BAEE883-9874-4B16-B1B3-9A4093297251}" type="presParOf" srcId="{E46FDD39-B26F-4EAC-8964-33C64D6F7C32}" destId="{78A94EF6-FE1E-490B-A7F8-A6FE750B0B19}" srcOrd="3" destOrd="0" presId="urn:microsoft.com/office/officeart/2018/5/layout/IconCircleLabelList"/>
    <dgm:cxn modelId="{60A65818-4B9F-4501-8B14-3C67EE56C86C}" type="presParOf" srcId="{E46FDD39-B26F-4EAC-8964-33C64D6F7C32}" destId="{264878D1-057D-4539-9EE7-D71EAB3C6088}" srcOrd="4" destOrd="0" presId="urn:microsoft.com/office/officeart/2018/5/layout/IconCircleLabelList"/>
    <dgm:cxn modelId="{AE71DD8A-7A77-4F88-8655-952A529313FA}" type="presParOf" srcId="{264878D1-057D-4539-9EE7-D71EAB3C6088}" destId="{ADE79C14-7A48-4492-A917-63E6EEF89BB8}" srcOrd="0" destOrd="0" presId="urn:microsoft.com/office/officeart/2018/5/layout/IconCircleLabelList"/>
    <dgm:cxn modelId="{7B0017A4-CFE6-4A06-B594-9F4206DD06C5}" type="presParOf" srcId="{264878D1-057D-4539-9EE7-D71EAB3C6088}" destId="{E40FCDB1-2449-4668-8758-944348225374}" srcOrd="1" destOrd="0" presId="urn:microsoft.com/office/officeart/2018/5/layout/IconCircleLabelList"/>
    <dgm:cxn modelId="{D9895457-2735-4436-B5AA-D372768F2FFF}" type="presParOf" srcId="{264878D1-057D-4539-9EE7-D71EAB3C6088}" destId="{89742D8E-1E56-4997-9506-4BF58200A904}" srcOrd="2" destOrd="0" presId="urn:microsoft.com/office/officeart/2018/5/layout/IconCircleLabelList"/>
    <dgm:cxn modelId="{1BCC9268-5315-4199-9B92-B75C17F03EFD}" type="presParOf" srcId="{264878D1-057D-4539-9EE7-D71EAB3C6088}" destId="{29B69432-BA0C-4A04-953B-C0B250C4706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31AAD0-15A0-4D1B-A8BD-BC740CF67D6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94F553-D388-4015-B2DD-3A533B5168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/>
            <a:t>Definición</a:t>
          </a:r>
          <a:r>
            <a:rPr lang="en-US" b="0"/>
            <a:t>: Están organizados en un formato definido, como tablas en bases de datos relacionales. Estos datos tienen una estructura fija y son fácilmente accesibles y analizables.</a:t>
          </a:r>
          <a:endParaRPr lang="en-US"/>
        </a:p>
      </dgm:t>
    </dgm:pt>
    <dgm:pt modelId="{CC63EF1F-D1C9-4EA4-935F-1E5DC5E45E3D}" type="parTrans" cxnId="{EBECB3EC-615D-460C-9570-9FDE3CE1FBA0}">
      <dgm:prSet/>
      <dgm:spPr/>
      <dgm:t>
        <a:bodyPr/>
        <a:lstStyle/>
        <a:p>
          <a:endParaRPr lang="en-US"/>
        </a:p>
      </dgm:t>
    </dgm:pt>
    <dgm:pt modelId="{EAEB2911-3345-4721-8E3F-DB24774A56B5}" type="sibTrans" cxnId="{EBECB3EC-615D-460C-9570-9FDE3CE1FBA0}">
      <dgm:prSet/>
      <dgm:spPr/>
      <dgm:t>
        <a:bodyPr/>
        <a:lstStyle/>
        <a:p>
          <a:endParaRPr lang="en-US"/>
        </a:p>
      </dgm:t>
    </dgm:pt>
    <dgm:pt modelId="{3ADD29CB-A11A-4749-A6BF-9AE715A35E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/>
            <a:t>Ejemplos</a:t>
          </a:r>
          <a:r>
            <a:rPr lang="en-US" b="0"/>
            <a:t>: Bases de datos SQL, hojas de cálculo de Excel, registros de ventas.</a:t>
          </a:r>
          <a:endParaRPr lang="en-US"/>
        </a:p>
      </dgm:t>
    </dgm:pt>
    <dgm:pt modelId="{DDF9706E-4725-4DD2-A407-0D88934A8A29}" type="parTrans" cxnId="{BDB1B51B-A77E-4455-A77F-D52A4A0E1A76}">
      <dgm:prSet/>
      <dgm:spPr/>
      <dgm:t>
        <a:bodyPr/>
        <a:lstStyle/>
        <a:p>
          <a:endParaRPr lang="en-US"/>
        </a:p>
      </dgm:t>
    </dgm:pt>
    <dgm:pt modelId="{3D14E5C5-9FF8-493D-AD72-754D6BCE4BB5}" type="sibTrans" cxnId="{BDB1B51B-A77E-4455-A77F-D52A4A0E1A76}">
      <dgm:prSet/>
      <dgm:spPr/>
      <dgm:t>
        <a:bodyPr/>
        <a:lstStyle/>
        <a:p>
          <a:endParaRPr lang="en-US"/>
        </a:p>
      </dgm:t>
    </dgm:pt>
    <dgm:pt modelId="{4F3F57BA-9E5B-4B3D-BE74-A5BC63C658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/>
            <a:t>Utilización</a:t>
          </a:r>
          <a:r>
            <a:rPr lang="en-US" b="0"/>
            <a:t>: Facilitan el análisis y la consulta rápida, ya que están organizados en filas y columnas con etiquetas claras.</a:t>
          </a:r>
          <a:endParaRPr lang="en-US"/>
        </a:p>
      </dgm:t>
    </dgm:pt>
    <dgm:pt modelId="{47B01CD8-4943-4C60-A2C7-0B3386EA5F1D}" type="parTrans" cxnId="{5F1DEA1B-25C7-49A6-92D3-90F2F1CFB64F}">
      <dgm:prSet/>
      <dgm:spPr/>
      <dgm:t>
        <a:bodyPr/>
        <a:lstStyle/>
        <a:p>
          <a:endParaRPr lang="en-US"/>
        </a:p>
      </dgm:t>
    </dgm:pt>
    <dgm:pt modelId="{3A4F2095-154F-4D11-B739-D9244C2D8FB3}" type="sibTrans" cxnId="{5F1DEA1B-25C7-49A6-92D3-90F2F1CFB64F}">
      <dgm:prSet/>
      <dgm:spPr/>
      <dgm:t>
        <a:bodyPr/>
        <a:lstStyle/>
        <a:p>
          <a:endParaRPr lang="en-US"/>
        </a:p>
      </dgm:t>
    </dgm:pt>
    <dgm:pt modelId="{9BAD152A-DB6E-406C-AFB5-E3E0BB40E07C}" type="pres">
      <dgm:prSet presAssocID="{0031AAD0-15A0-4D1B-A8BD-BC740CF67D6D}" presName="root" presStyleCnt="0">
        <dgm:presLayoutVars>
          <dgm:dir/>
          <dgm:resizeHandles val="exact"/>
        </dgm:presLayoutVars>
      </dgm:prSet>
      <dgm:spPr/>
    </dgm:pt>
    <dgm:pt modelId="{4EA03804-1EB6-4CCD-9CED-4CCCB4E1D7EA}" type="pres">
      <dgm:prSet presAssocID="{6294F553-D388-4015-B2DD-3A533B5168FA}" presName="compNode" presStyleCnt="0"/>
      <dgm:spPr/>
    </dgm:pt>
    <dgm:pt modelId="{242FD726-4673-49BA-97F6-0480D790233E}" type="pres">
      <dgm:prSet presAssocID="{6294F553-D388-4015-B2DD-3A533B5168FA}" presName="bgRect" presStyleLbl="bgShp" presStyleIdx="0" presStyleCnt="3"/>
      <dgm:spPr/>
    </dgm:pt>
    <dgm:pt modelId="{BA834234-3128-4938-9CDF-0DFB056B698F}" type="pres">
      <dgm:prSet presAssocID="{6294F553-D388-4015-B2DD-3A533B5168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E367B213-35B8-4491-B65D-D26BAAC6B492}" type="pres">
      <dgm:prSet presAssocID="{6294F553-D388-4015-B2DD-3A533B5168FA}" presName="spaceRect" presStyleCnt="0"/>
      <dgm:spPr/>
    </dgm:pt>
    <dgm:pt modelId="{1741D72A-9139-4FD7-93F9-14B6CFEB9527}" type="pres">
      <dgm:prSet presAssocID="{6294F553-D388-4015-B2DD-3A533B5168FA}" presName="parTx" presStyleLbl="revTx" presStyleIdx="0" presStyleCnt="3">
        <dgm:presLayoutVars>
          <dgm:chMax val="0"/>
          <dgm:chPref val="0"/>
        </dgm:presLayoutVars>
      </dgm:prSet>
      <dgm:spPr/>
    </dgm:pt>
    <dgm:pt modelId="{BCA06789-B503-48C1-A3F3-8680065635E4}" type="pres">
      <dgm:prSet presAssocID="{EAEB2911-3345-4721-8E3F-DB24774A56B5}" presName="sibTrans" presStyleCnt="0"/>
      <dgm:spPr/>
    </dgm:pt>
    <dgm:pt modelId="{F13792A5-70B3-4DF6-9E0F-4A23F08E0D09}" type="pres">
      <dgm:prSet presAssocID="{3ADD29CB-A11A-4749-A6BF-9AE715A35E31}" presName="compNode" presStyleCnt="0"/>
      <dgm:spPr/>
    </dgm:pt>
    <dgm:pt modelId="{B14D5C91-A93B-44A9-836F-508A7A07F433}" type="pres">
      <dgm:prSet presAssocID="{3ADD29CB-A11A-4749-A6BF-9AE715A35E31}" presName="bgRect" presStyleLbl="bgShp" presStyleIdx="1" presStyleCnt="3"/>
      <dgm:spPr/>
    </dgm:pt>
    <dgm:pt modelId="{9F1E69A4-C931-47FC-97D1-23CACE761E52}" type="pres">
      <dgm:prSet presAssocID="{3ADD29CB-A11A-4749-A6BF-9AE715A35E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3D9B927E-DEC3-464A-B4E1-4C381E3020FC}" type="pres">
      <dgm:prSet presAssocID="{3ADD29CB-A11A-4749-A6BF-9AE715A35E31}" presName="spaceRect" presStyleCnt="0"/>
      <dgm:spPr/>
    </dgm:pt>
    <dgm:pt modelId="{710CAB46-D078-4DAD-BF7B-BDC5FEDA917B}" type="pres">
      <dgm:prSet presAssocID="{3ADD29CB-A11A-4749-A6BF-9AE715A35E31}" presName="parTx" presStyleLbl="revTx" presStyleIdx="1" presStyleCnt="3">
        <dgm:presLayoutVars>
          <dgm:chMax val="0"/>
          <dgm:chPref val="0"/>
        </dgm:presLayoutVars>
      </dgm:prSet>
      <dgm:spPr/>
    </dgm:pt>
    <dgm:pt modelId="{5C78F5ED-CB87-4175-91F0-F2BAA0F9E19D}" type="pres">
      <dgm:prSet presAssocID="{3D14E5C5-9FF8-493D-AD72-754D6BCE4BB5}" presName="sibTrans" presStyleCnt="0"/>
      <dgm:spPr/>
    </dgm:pt>
    <dgm:pt modelId="{9DDFE2B5-9232-4E9F-95E2-059BE642941C}" type="pres">
      <dgm:prSet presAssocID="{4F3F57BA-9E5B-4B3D-BE74-A5BC63C65874}" presName="compNode" presStyleCnt="0"/>
      <dgm:spPr/>
    </dgm:pt>
    <dgm:pt modelId="{A34AFAED-9987-401F-BABC-A8D0C49AB884}" type="pres">
      <dgm:prSet presAssocID="{4F3F57BA-9E5B-4B3D-BE74-A5BC63C65874}" presName="bgRect" presStyleLbl="bgShp" presStyleIdx="2" presStyleCnt="3"/>
      <dgm:spPr/>
    </dgm:pt>
    <dgm:pt modelId="{22C627C1-D63A-4981-B4EA-3DBD1598F35C}" type="pres">
      <dgm:prSet presAssocID="{4F3F57BA-9E5B-4B3D-BE74-A5BC63C658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BDB244B7-A2C9-4F83-AD54-3809360DEC2D}" type="pres">
      <dgm:prSet presAssocID="{4F3F57BA-9E5B-4B3D-BE74-A5BC63C65874}" presName="spaceRect" presStyleCnt="0"/>
      <dgm:spPr/>
    </dgm:pt>
    <dgm:pt modelId="{B4CE9CF4-9E8A-46A1-9049-A1B86106C330}" type="pres">
      <dgm:prSet presAssocID="{4F3F57BA-9E5B-4B3D-BE74-A5BC63C6587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F9C20B-7719-4E7D-B5F7-D3554124022C}" type="presOf" srcId="{0031AAD0-15A0-4D1B-A8BD-BC740CF67D6D}" destId="{9BAD152A-DB6E-406C-AFB5-E3E0BB40E07C}" srcOrd="0" destOrd="0" presId="urn:microsoft.com/office/officeart/2018/2/layout/IconVerticalSolidList"/>
    <dgm:cxn modelId="{BDB1B51B-A77E-4455-A77F-D52A4A0E1A76}" srcId="{0031AAD0-15A0-4D1B-A8BD-BC740CF67D6D}" destId="{3ADD29CB-A11A-4749-A6BF-9AE715A35E31}" srcOrd="1" destOrd="0" parTransId="{DDF9706E-4725-4DD2-A407-0D88934A8A29}" sibTransId="{3D14E5C5-9FF8-493D-AD72-754D6BCE4BB5}"/>
    <dgm:cxn modelId="{5F1DEA1B-25C7-49A6-92D3-90F2F1CFB64F}" srcId="{0031AAD0-15A0-4D1B-A8BD-BC740CF67D6D}" destId="{4F3F57BA-9E5B-4B3D-BE74-A5BC63C65874}" srcOrd="2" destOrd="0" parTransId="{47B01CD8-4943-4C60-A2C7-0B3386EA5F1D}" sibTransId="{3A4F2095-154F-4D11-B739-D9244C2D8FB3}"/>
    <dgm:cxn modelId="{836C2036-0E2D-452C-AE1E-0AF971031160}" type="presOf" srcId="{4F3F57BA-9E5B-4B3D-BE74-A5BC63C65874}" destId="{B4CE9CF4-9E8A-46A1-9049-A1B86106C330}" srcOrd="0" destOrd="0" presId="urn:microsoft.com/office/officeart/2018/2/layout/IconVerticalSolidList"/>
    <dgm:cxn modelId="{4D8BDCB2-2B17-4D72-B980-0D93CBA1D929}" type="presOf" srcId="{6294F553-D388-4015-B2DD-3A533B5168FA}" destId="{1741D72A-9139-4FD7-93F9-14B6CFEB9527}" srcOrd="0" destOrd="0" presId="urn:microsoft.com/office/officeart/2018/2/layout/IconVerticalSolidList"/>
    <dgm:cxn modelId="{EBECB3EC-615D-460C-9570-9FDE3CE1FBA0}" srcId="{0031AAD0-15A0-4D1B-A8BD-BC740CF67D6D}" destId="{6294F553-D388-4015-B2DD-3A533B5168FA}" srcOrd="0" destOrd="0" parTransId="{CC63EF1F-D1C9-4EA4-935F-1E5DC5E45E3D}" sibTransId="{EAEB2911-3345-4721-8E3F-DB24774A56B5}"/>
    <dgm:cxn modelId="{B9A831F5-900D-4AEC-9CE0-8335FF7967CC}" type="presOf" srcId="{3ADD29CB-A11A-4749-A6BF-9AE715A35E31}" destId="{710CAB46-D078-4DAD-BF7B-BDC5FEDA917B}" srcOrd="0" destOrd="0" presId="urn:microsoft.com/office/officeart/2018/2/layout/IconVerticalSolidList"/>
    <dgm:cxn modelId="{F9E1FA39-A13E-48DE-81E5-0CFB2C3A4139}" type="presParOf" srcId="{9BAD152A-DB6E-406C-AFB5-E3E0BB40E07C}" destId="{4EA03804-1EB6-4CCD-9CED-4CCCB4E1D7EA}" srcOrd="0" destOrd="0" presId="urn:microsoft.com/office/officeart/2018/2/layout/IconVerticalSolidList"/>
    <dgm:cxn modelId="{363611F5-D4A4-4357-B4B9-6463551E602D}" type="presParOf" srcId="{4EA03804-1EB6-4CCD-9CED-4CCCB4E1D7EA}" destId="{242FD726-4673-49BA-97F6-0480D790233E}" srcOrd="0" destOrd="0" presId="urn:microsoft.com/office/officeart/2018/2/layout/IconVerticalSolidList"/>
    <dgm:cxn modelId="{698ADCC0-D9A4-447F-8F9B-5F287A9E3380}" type="presParOf" srcId="{4EA03804-1EB6-4CCD-9CED-4CCCB4E1D7EA}" destId="{BA834234-3128-4938-9CDF-0DFB056B698F}" srcOrd="1" destOrd="0" presId="urn:microsoft.com/office/officeart/2018/2/layout/IconVerticalSolidList"/>
    <dgm:cxn modelId="{7B32BAF0-66AA-451B-AFD0-FCD6E0540E27}" type="presParOf" srcId="{4EA03804-1EB6-4CCD-9CED-4CCCB4E1D7EA}" destId="{E367B213-35B8-4491-B65D-D26BAAC6B492}" srcOrd="2" destOrd="0" presId="urn:microsoft.com/office/officeart/2018/2/layout/IconVerticalSolidList"/>
    <dgm:cxn modelId="{7A3080FE-8E0F-42A9-A6F4-2C876A4A2897}" type="presParOf" srcId="{4EA03804-1EB6-4CCD-9CED-4CCCB4E1D7EA}" destId="{1741D72A-9139-4FD7-93F9-14B6CFEB9527}" srcOrd="3" destOrd="0" presId="urn:microsoft.com/office/officeart/2018/2/layout/IconVerticalSolidList"/>
    <dgm:cxn modelId="{2077E293-A6EF-4F1C-B9C0-070BD833ECD6}" type="presParOf" srcId="{9BAD152A-DB6E-406C-AFB5-E3E0BB40E07C}" destId="{BCA06789-B503-48C1-A3F3-8680065635E4}" srcOrd="1" destOrd="0" presId="urn:microsoft.com/office/officeart/2018/2/layout/IconVerticalSolidList"/>
    <dgm:cxn modelId="{1F9D125B-DE5E-498F-8AAD-88B46A6041F1}" type="presParOf" srcId="{9BAD152A-DB6E-406C-AFB5-E3E0BB40E07C}" destId="{F13792A5-70B3-4DF6-9E0F-4A23F08E0D09}" srcOrd="2" destOrd="0" presId="urn:microsoft.com/office/officeart/2018/2/layout/IconVerticalSolidList"/>
    <dgm:cxn modelId="{902E6697-FC14-47B8-A8CD-3016C288BFEA}" type="presParOf" srcId="{F13792A5-70B3-4DF6-9E0F-4A23F08E0D09}" destId="{B14D5C91-A93B-44A9-836F-508A7A07F433}" srcOrd="0" destOrd="0" presId="urn:microsoft.com/office/officeart/2018/2/layout/IconVerticalSolidList"/>
    <dgm:cxn modelId="{5F0BC653-6411-4D74-A0B1-F80C50DAC25F}" type="presParOf" srcId="{F13792A5-70B3-4DF6-9E0F-4A23F08E0D09}" destId="{9F1E69A4-C931-47FC-97D1-23CACE761E52}" srcOrd="1" destOrd="0" presId="urn:microsoft.com/office/officeart/2018/2/layout/IconVerticalSolidList"/>
    <dgm:cxn modelId="{ABD76428-68A8-4E3E-9C54-084118F4C7DB}" type="presParOf" srcId="{F13792A5-70B3-4DF6-9E0F-4A23F08E0D09}" destId="{3D9B927E-DEC3-464A-B4E1-4C381E3020FC}" srcOrd="2" destOrd="0" presId="urn:microsoft.com/office/officeart/2018/2/layout/IconVerticalSolidList"/>
    <dgm:cxn modelId="{5B680125-03CE-4881-9280-702ABC8CFD56}" type="presParOf" srcId="{F13792A5-70B3-4DF6-9E0F-4A23F08E0D09}" destId="{710CAB46-D078-4DAD-BF7B-BDC5FEDA917B}" srcOrd="3" destOrd="0" presId="urn:microsoft.com/office/officeart/2018/2/layout/IconVerticalSolidList"/>
    <dgm:cxn modelId="{BDF4BEA1-3665-4032-95CE-075215153248}" type="presParOf" srcId="{9BAD152A-DB6E-406C-AFB5-E3E0BB40E07C}" destId="{5C78F5ED-CB87-4175-91F0-F2BAA0F9E19D}" srcOrd="3" destOrd="0" presId="urn:microsoft.com/office/officeart/2018/2/layout/IconVerticalSolidList"/>
    <dgm:cxn modelId="{BFEE0064-3264-4914-9874-6AFB66733D54}" type="presParOf" srcId="{9BAD152A-DB6E-406C-AFB5-E3E0BB40E07C}" destId="{9DDFE2B5-9232-4E9F-95E2-059BE642941C}" srcOrd="4" destOrd="0" presId="urn:microsoft.com/office/officeart/2018/2/layout/IconVerticalSolidList"/>
    <dgm:cxn modelId="{43AF7E7C-264F-4852-A21F-BE30D2FD728B}" type="presParOf" srcId="{9DDFE2B5-9232-4E9F-95E2-059BE642941C}" destId="{A34AFAED-9987-401F-BABC-A8D0C49AB884}" srcOrd="0" destOrd="0" presId="urn:microsoft.com/office/officeart/2018/2/layout/IconVerticalSolidList"/>
    <dgm:cxn modelId="{6BE5D460-8F62-4B5B-9FC6-9B6131133946}" type="presParOf" srcId="{9DDFE2B5-9232-4E9F-95E2-059BE642941C}" destId="{22C627C1-D63A-4981-B4EA-3DBD1598F35C}" srcOrd="1" destOrd="0" presId="urn:microsoft.com/office/officeart/2018/2/layout/IconVerticalSolidList"/>
    <dgm:cxn modelId="{92B3FA5D-250B-46D7-B472-95E40D33C71F}" type="presParOf" srcId="{9DDFE2B5-9232-4E9F-95E2-059BE642941C}" destId="{BDB244B7-A2C9-4F83-AD54-3809360DEC2D}" srcOrd="2" destOrd="0" presId="urn:microsoft.com/office/officeart/2018/2/layout/IconVerticalSolidList"/>
    <dgm:cxn modelId="{7E916A8D-D7B1-46A6-807A-22009DC9D7CE}" type="presParOf" srcId="{9DDFE2B5-9232-4E9F-95E2-059BE642941C}" destId="{B4CE9CF4-9E8A-46A1-9049-A1B86106C3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5A04D5-C1DA-4C98-8228-AE5F2F83545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DFAF5E-D758-47AB-A7C3-38E9B63159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/>
            <a:t>Definición:</a:t>
          </a:r>
          <a:r>
            <a:rPr lang="en-US" b="0"/>
            <a:t> Los datos no estructurados no tienen una estructura predefinida y pueden estar en cualquier formato. Estos datos son más difíciles de analizar y requieren técnicas avanzadas para extraer información útil.</a:t>
          </a:r>
          <a:endParaRPr lang="en-US"/>
        </a:p>
      </dgm:t>
    </dgm:pt>
    <dgm:pt modelId="{62145428-8D4E-4C97-BB6E-F26A43537E01}" type="parTrans" cxnId="{0C552D78-A20F-4329-AF8A-BB0D7CA35457}">
      <dgm:prSet/>
      <dgm:spPr/>
      <dgm:t>
        <a:bodyPr/>
        <a:lstStyle/>
        <a:p>
          <a:endParaRPr lang="en-US"/>
        </a:p>
      </dgm:t>
    </dgm:pt>
    <dgm:pt modelId="{C63C348B-37AD-434B-B6B9-5F346A1BDA25}" type="sibTrans" cxnId="{0C552D78-A20F-4329-AF8A-BB0D7CA35457}">
      <dgm:prSet/>
      <dgm:spPr/>
      <dgm:t>
        <a:bodyPr/>
        <a:lstStyle/>
        <a:p>
          <a:endParaRPr lang="en-US"/>
        </a:p>
      </dgm:t>
    </dgm:pt>
    <dgm:pt modelId="{10C59B54-D842-4FB5-A76E-8EC245862D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/>
            <a:t>Ejemplos</a:t>
          </a:r>
          <a:r>
            <a:rPr lang="en-US" b="0"/>
            <a:t>:  Correos electrónicos, documentos de texto, imágenes, videos, publicaciones en redes sociales.</a:t>
          </a:r>
          <a:endParaRPr lang="en-US"/>
        </a:p>
      </dgm:t>
    </dgm:pt>
    <dgm:pt modelId="{E1A3CB22-40F0-44D6-BEA6-E5739B75DF5F}" type="parTrans" cxnId="{050149D1-E6AE-4398-B07E-4B5462320FE0}">
      <dgm:prSet/>
      <dgm:spPr/>
      <dgm:t>
        <a:bodyPr/>
        <a:lstStyle/>
        <a:p>
          <a:endParaRPr lang="en-US"/>
        </a:p>
      </dgm:t>
    </dgm:pt>
    <dgm:pt modelId="{C015879F-A501-425F-85D1-B6F1DC177081}" type="sibTrans" cxnId="{050149D1-E6AE-4398-B07E-4B5462320FE0}">
      <dgm:prSet/>
      <dgm:spPr/>
      <dgm:t>
        <a:bodyPr/>
        <a:lstStyle/>
        <a:p>
          <a:endParaRPr lang="en-US"/>
        </a:p>
      </dgm:t>
    </dgm:pt>
    <dgm:pt modelId="{2B0AB47E-7178-46A5-A4B5-0C90BF01D1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/>
            <a:t>Utilización</a:t>
          </a:r>
          <a:r>
            <a:rPr lang="en-US" b="0"/>
            <a:t>: Contienen una gran cantidad de información valiosa, pero su análisis requiere herramientas especializadas como procesamiento de lenguaje natural (NLP) y análisis de imágenes.</a:t>
          </a:r>
          <a:endParaRPr lang="en-US"/>
        </a:p>
      </dgm:t>
    </dgm:pt>
    <dgm:pt modelId="{C766BE57-8834-4E1D-91FE-48EF135A3131}" type="parTrans" cxnId="{347870A8-535D-4048-BE4F-E60869AE1F18}">
      <dgm:prSet/>
      <dgm:spPr/>
      <dgm:t>
        <a:bodyPr/>
        <a:lstStyle/>
        <a:p>
          <a:endParaRPr lang="en-US"/>
        </a:p>
      </dgm:t>
    </dgm:pt>
    <dgm:pt modelId="{D20296EB-5E63-4770-84F6-1A57383B3736}" type="sibTrans" cxnId="{347870A8-535D-4048-BE4F-E60869AE1F18}">
      <dgm:prSet/>
      <dgm:spPr/>
      <dgm:t>
        <a:bodyPr/>
        <a:lstStyle/>
        <a:p>
          <a:endParaRPr lang="en-US"/>
        </a:p>
      </dgm:t>
    </dgm:pt>
    <dgm:pt modelId="{EE132DD0-7E0F-41FD-BC3F-86B1B128C746}" type="pres">
      <dgm:prSet presAssocID="{2E5A04D5-C1DA-4C98-8228-AE5F2F835457}" presName="root" presStyleCnt="0">
        <dgm:presLayoutVars>
          <dgm:dir/>
          <dgm:resizeHandles val="exact"/>
        </dgm:presLayoutVars>
      </dgm:prSet>
      <dgm:spPr/>
    </dgm:pt>
    <dgm:pt modelId="{7CF79D70-006B-4F5E-AFC7-263B5A5306C3}" type="pres">
      <dgm:prSet presAssocID="{69DFAF5E-D758-47AB-A7C3-38E9B631590F}" presName="compNode" presStyleCnt="0"/>
      <dgm:spPr/>
    </dgm:pt>
    <dgm:pt modelId="{738E3CBE-D12C-48CC-9006-01E741BDB04D}" type="pres">
      <dgm:prSet presAssocID="{69DFAF5E-D758-47AB-A7C3-38E9B631590F}" presName="bgRect" presStyleLbl="bgShp" presStyleIdx="0" presStyleCnt="3"/>
      <dgm:spPr/>
    </dgm:pt>
    <dgm:pt modelId="{A2E9F272-483A-41E0-9067-0136E9EA0F02}" type="pres">
      <dgm:prSet presAssocID="{69DFAF5E-D758-47AB-A7C3-38E9B631590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E009BDA9-983E-4C2B-B016-A4FAD0B3819C}" type="pres">
      <dgm:prSet presAssocID="{69DFAF5E-D758-47AB-A7C3-38E9B631590F}" presName="spaceRect" presStyleCnt="0"/>
      <dgm:spPr/>
    </dgm:pt>
    <dgm:pt modelId="{6A1422A0-FAED-4BC3-A1E7-9DB30EB0344E}" type="pres">
      <dgm:prSet presAssocID="{69DFAF5E-D758-47AB-A7C3-38E9B631590F}" presName="parTx" presStyleLbl="revTx" presStyleIdx="0" presStyleCnt="3">
        <dgm:presLayoutVars>
          <dgm:chMax val="0"/>
          <dgm:chPref val="0"/>
        </dgm:presLayoutVars>
      </dgm:prSet>
      <dgm:spPr/>
    </dgm:pt>
    <dgm:pt modelId="{524D50E0-45B9-4D8B-A80D-33DD944E8E64}" type="pres">
      <dgm:prSet presAssocID="{C63C348B-37AD-434B-B6B9-5F346A1BDA25}" presName="sibTrans" presStyleCnt="0"/>
      <dgm:spPr/>
    </dgm:pt>
    <dgm:pt modelId="{89A2630A-F76A-452E-BB8E-DDED0B9C3BA6}" type="pres">
      <dgm:prSet presAssocID="{10C59B54-D842-4FB5-A76E-8EC245862DAD}" presName="compNode" presStyleCnt="0"/>
      <dgm:spPr/>
    </dgm:pt>
    <dgm:pt modelId="{79D5ED5F-98B7-47FB-814C-9B4F6DE4EDBD}" type="pres">
      <dgm:prSet presAssocID="{10C59B54-D842-4FB5-A76E-8EC245862DAD}" presName="bgRect" presStyleLbl="bgShp" presStyleIdx="1" presStyleCnt="3"/>
      <dgm:spPr/>
    </dgm:pt>
    <dgm:pt modelId="{C372F773-7D85-4D17-BF00-3F23F5D872D2}" type="pres">
      <dgm:prSet presAssocID="{10C59B54-D842-4FB5-A76E-8EC245862D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rreo electrónico"/>
        </a:ext>
      </dgm:extLst>
    </dgm:pt>
    <dgm:pt modelId="{D6D82E3C-CB0B-4E9D-A99D-D7B596237D80}" type="pres">
      <dgm:prSet presAssocID="{10C59B54-D842-4FB5-A76E-8EC245862DAD}" presName="spaceRect" presStyleCnt="0"/>
      <dgm:spPr/>
    </dgm:pt>
    <dgm:pt modelId="{4D59564A-364C-4140-9FD6-FFED8E67DF01}" type="pres">
      <dgm:prSet presAssocID="{10C59B54-D842-4FB5-A76E-8EC245862DAD}" presName="parTx" presStyleLbl="revTx" presStyleIdx="1" presStyleCnt="3">
        <dgm:presLayoutVars>
          <dgm:chMax val="0"/>
          <dgm:chPref val="0"/>
        </dgm:presLayoutVars>
      </dgm:prSet>
      <dgm:spPr/>
    </dgm:pt>
    <dgm:pt modelId="{E0D734EB-9B83-4702-85BF-B5DEA500C9BA}" type="pres">
      <dgm:prSet presAssocID="{C015879F-A501-425F-85D1-B6F1DC177081}" presName="sibTrans" presStyleCnt="0"/>
      <dgm:spPr/>
    </dgm:pt>
    <dgm:pt modelId="{97A9C625-8253-4AE8-BCE1-8C62AA6FA28D}" type="pres">
      <dgm:prSet presAssocID="{2B0AB47E-7178-46A5-A4B5-0C90BF01D13B}" presName="compNode" presStyleCnt="0"/>
      <dgm:spPr/>
    </dgm:pt>
    <dgm:pt modelId="{EA5A1B4F-E255-44A1-8CA1-C21EF4305399}" type="pres">
      <dgm:prSet presAssocID="{2B0AB47E-7178-46A5-A4B5-0C90BF01D13B}" presName="bgRect" presStyleLbl="bgShp" presStyleIdx="2" presStyleCnt="3"/>
      <dgm:spPr/>
    </dgm:pt>
    <dgm:pt modelId="{AE8264AF-39BD-4156-BA84-B40220987F99}" type="pres">
      <dgm:prSet presAssocID="{2B0AB47E-7178-46A5-A4B5-0C90BF01D1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F291328-78EB-4A22-8462-FCF056CC2BA4}" type="pres">
      <dgm:prSet presAssocID="{2B0AB47E-7178-46A5-A4B5-0C90BF01D13B}" presName="spaceRect" presStyleCnt="0"/>
      <dgm:spPr/>
    </dgm:pt>
    <dgm:pt modelId="{60021AC7-6D9D-480E-9094-9BBDB9D66B51}" type="pres">
      <dgm:prSet presAssocID="{2B0AB47E-7178-46A5-A4B5-0C90BF01D13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AA7C814-888E-4F22-97CE-ED4AEC6880DB}" type="presOf" srcId="{2E5A04D5-C1DA-4C98-8228-AE5F2F835457}" destId="{EE132DD0-7E0F-41FD-BC3F-86B1B128C746}" srcOrd="0" destOrd="0" presId="urn:microsoft.com/office/officeart/2018/2/layout/IconVerticalSolidList"/>
    <dgm:cxn modelId="{6F4C6228-59CF-445D-8ADC-85A38D806BDC}" type="presOf" srcId="{10C59B54-D842-4FB5-A76E-8EC245862DAD}" destId="{4D59564A-364C-4140-9FD6-FFED8E67DF01}" srcOrd="0" destOrd="0" presId="urn:microsoft.com/office/officeart/2018/2/layout/IconVerticalSolidList"/>
    <dgm:cxn modelId="{DA226064-D35F-42C1-BB78-9C74E2A8B000}" type="presOf" srcId="{2B0AB47E-7178-46A5-A4B5-0C90BF01D13B}" destId="{60021AC7-6D9D-480E-9094-9BBDB9D66B51}" srcOrd="0" destOrd="0" presId="urn:microsoft.com/office/officeart/2018/2/layout/IconVerticalSolidList"/>
    <dgm:cxn modelId="{C04AE474-40BB-4DAF-9219-808770E2AA10}" type="presOf" srcId="{69DFAF5E-D758-47AB-A7C3-38E9B631590F}" destId="{6A1422A0-FAED-4BC3-A1E7-9DB30EB0344E}" srcOrd="0" destOrd="0" presId="urn:microsoft.com/office/officeart/2018/2/layout/IconVerticalSolidList"/>
    <dgm:cxn modelId="{0C552D78-A20F-4329-AF8A-BB0D7CA35457}" srcId="{2E5A04D5-C1DA-4C98-8228-AE5F2F835457}" destId="{69DFAF5E-D758-47AB-A7C3-38E9B631590F}" srcOrd="0" destOrd="0" parTransId="{62145428-8D4E-4C97-BB6E-F26A43537E01}" sibTransId="{C63C348B-37AD-434B-B6B9-5F346A1BDA25}"/>
    <dgm:cxn modelId="{347870A8-535D-4048-BE4F-E60869AE1F18}" srcId="{2E5A04D5-C1DA-4C98-8228-AE5F2F835457}" destId="{2B0AB47E-7178-46A5-A4B5-0C90BF01D13B}" srcOrd="2" destOrd="0" parTransId="{C766BE57-8834-4E1D-91FE-48EF135A3131}" sibTransId="{D20296EB-5E63-4770-84F6-1A57383B3736}"/>
    <dgm:cxn modelId="{050149D1-E6AE-4398-B07E-4B5462320FE0}" srcId="{2E5A04D5-C1DA-4C98-8228-AE5F2F835457}" destId="{10C59B54-D842-4FB5-A76E-8EC245862DAD}" srcOrd="1" destOrd="0" parTransId="{E1A3CB22-40F0-44D6-BEA6-E5739B75DF5F}" sibTransId="{C015879F-A501-425F-85D1-B6F1DC177081}"/>
    <dgm:cxn modelId="{24A569CB-839C-41B8-8C7D-EFA071B7E51E}" type="presParOf" srcId="{EE132DD0-7E0F-41FD-BC3F-86B1B128C746}" destId="{7CF79D70-006B-4F5E-AFC7-263B5A5306C3}" srcOrd="0" destOrd="0" presId="urn:microsoft.com/office/officeart/2018/2/layout/IconVerticalSolidList"/>
    <dgm:cxn modelId="{8C8509A2-B30A-4F10-B182-3F8A1C0B813E}" type="presParOf" srcId="{7CF79D70-006B-4F5E-AFC7-263B5A5306C3}" destId="{738E3CBE-D12C-48CC-9006-01E741BDB04D}" srcOrd="0" destOrd="0" presId="urn:microsoft.com/office/officeart/2018/2/layout/IconVerticalSolidList"/>
    <dgm:cxn modelId="{EDC8E9AD-1C88-4F2A-ABA3-8AD85988940D}" type="presParOf" srcId="{7CF79D70-006B-4F5E-AFC7-263B5A5306C3}" destId="{A2E9F272-483A-41E0-9067-0136E9EA0F02}" srcOrd="1" destOrd="0" presId="urn:microsoft.com/office/officeart/2018/2/layout/IconVerticalSolidList"/>
    <dgm:cxn modelId="{C33676DF-6ECC-4F08-8A5D-7424CC040136}" type="presParOf" srcId="{7CF79D70-006B-4F5E-AFC7-263B5A5306C3}" destId="{E009BDA9-983E-4C2B-B016-A4FAD0B3819C}" srcOrd="2" destOrd="0" presId="urn:microsoft.com/office/officeart/2018/2/layout/IconVerticalSolidList"/>
    <dgm:cxn modelId="{8001EA96-E02B-44C6-B636-15613B96AEEE}" type="presParOf" srcId="{7CF79D70-006B-4F5E-AFC7-263B5A5306C3}" destId="{6A1422A0-FAED-4BC3-A1E7-9DB30EB0344E}" srcOrd="3" destOrd="0" presId="urn:microsoft.com/office/officeart/2018/2/layout/IconVerticalSolidList"/>
    <dgm:cxn modelId="{D1D219BA-2160-4A46-95FB-B07FABC9770B}" type="presParOf" srcId="{EE132DD0-7E0F-41FD-BC3F-86B1B128C746}" destId="{524D50E0-45B9-4D8B-A80D-33DD944E8E64}" srcOrd="1" destOrd="0" presId="urn:microsoft.com/office/officeart/2018/2/layout/IconVerticalSolidList"/>
    <dgm:cxn modelId="{51E77CB8-393E-4F17-83A1-5A7502F067A3}" type="presParOf" srcId="{EE132DD0-7E0F-41FD-BC3F-86B1B128C746}" destId="{89A2630A-F76A-452E-BB8E-DDED0B9C3BA6}" srcOrd="2" destOrd="0" presId="urn:microsoft.com/office/officeart/2018/2/layout/IconVerticalSolidList"/>
    <dgm:cxn modelId="{3919FD75-05C6-408D-8AFB-42FB0C2A8AB5}" type="presParOf" srcId="{89A2630A-F76A-452E-BB8E-DDED0B9C3BA6}" destId="{79D5ED5F-98B7-47FB-814C-9B4F6DE4EDBD}" srcOrd="0" destOrd="0" presId="urn:microsoft.com/office/officeart/2018/2/layout/IconVerticalSolidList"/>
    <dgm:cxn modelId="{7F5F6340-745E-402D-A088-CC2E19C97380}" type="presParOf" srcId="{89A2630A-F76A-452E-BB8E-DDED0B9C3BA6}" destId="{C372F773-7D85-4D17-BF00-3F23F5D872D2}" srcOrd="1" destOrd="0" presId="urn:microsoft.com/office/officeart/2018/2/layout/IconVerticalSolidList"/>
    <dgm:cxn modelId="{52C78834-1C69-463E-B5A6-50915E80FFA3}" type="presParOf" srcId="{89A2630A-F76A-452E-BB8E-DDED0B9C3BA6}" destId="{D6D82E3C-CB0B-4E9D-A99D-D7B596237D80}" srcOrd="2" destOrd="0" presId="urn:microsoft.com/office/officeart/2018/2/layout/IconVerticalSolidList"/>
    <dgm:cxn modelId="{E486F29C-0C7E-4EEC-9A6B-F84539236DC9}" type="presParOf" srcId="{89A2630A-F76A-452E-BB8E-DDED0B9C3BA6}" destId="{4D59564A-364C-4140-9FD6-FFED8E67DF01}" srcOrd="3" destOrd="0" presId="urn:microsoft.com/office/officeart/2018/2/layout/IconVerticalSolidList"/>
    <dgm:cxn modelId="{FD79B89E-7C20-44B2-972F-0D1C4518D4AE}" type="presParOf" srcId="{EE132DD0-7E0F-41FD-BC3F-86B1B128C746}" destId="{E0D734EB-9B83-4702-85BF-B5DEA500C9BA}" srcOrd="3" destOrd="0" presId="urn:microsoft.com/office/officeart/2018/2/layout/IconVerticalSolidList"/>
    <dgm:cxn modelId="{46532E65-1CF6-40AD-8ED9-EF5924E2257A}" type="presParOf" srcId="{EE132DD0-7E0F-41FD-BC3F-86B1B128C746}" destId="{97A9C625-8253-4AE8-BCE1-8C62AA6FA28D}" srcOrd="4" destOrd="0" presId="urn:microsoft.com/office/officeart/2018/2/layout/IconVerticalSolidList"/>
    <dgm:cxn modelId="{8497827D-2DBC-431E-BFB0-973706A1FDD4}" type="presParOf" srcId="{97A9C625-8253-4AE8-BCE1-8C62AA6FA28D}" destId="{EA5A1B4F-E255-44A1-8CA1-C21EF4305399}" srcOrd="0" destOrd="0" presId="urn:microsoft.com/office/officeart/2018/2/layout/IconVerticalSolidList"/>
    <dgm:cxn modelId="{25344709-AB31-4EC7-9490-3D535FA2EB24}" type="presParOf" srcId="{97A9C625-8253-4AE8-BCE1-8C62AA6FA28D}" destId="{AE8264AF-39BD-4156-BA84-B40220987F99}" srcOrd="1" destOrd="0" presId="urn:microsoft.com/office/officeart/2018/2/layout/IconVerticalSolidList"/>
    <dgm:cxn modelId="{1D6669EA-064C-434F-B0A7-AC9EF4055010}" type="presParOf" srcId="{97A9C625-8253-4AE8-BCE1-8C62AA6FA28D}" destId="{6F291328-78EB-4A22-8462-FCF056CC2BA4}" srcOrd="2" destOrd="0" presId="urn:microsoft.com/office/officeart/2018/2/layout/IconVerticalSolidList"/>
    <dgm:cxn modelId="{2554CDD3-567F-44D9-B577-D6EB99EFC5DE}" type="presParOf" srcId="{97A9C625-8253-4AE8-BCE1-8C62AA6FA28D}" destId="{60021AC7-6D9D-480E-9094-9BBDB9D66B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43F2B2-6981-4AD0-A1C9-817E236ACEC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9858F4-FC72-46D0-B5BD-990D411E2E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/>
            <a:t>Definición:</a:t>
          </a:r>
          <a:r>
            <a:rPr lang="en-US" b="0"/>
            <a:t> Los datos semiestructurados tienen una estructura parcial, pero no están organizados en un formato rígido como los datos estructurados. Estos datos incluyen etiquetas y elementos que facilitan su análisis.</a:t>
          </a:r>
          <a:endParaRPr lang="en-US"/>
        </a:p>
      </dgm:t>
    </dgm:pt>
    <dgm:pt modelId="{09453CDB-DAED-411B-9573-1E20B022E9F2}" type="parTrans" cxnId="{89590D86-BEDF-4706-B0AA-08D31252CE24}">
      <dgm:prSet/>
      <dgm:spPr/>
      <dgm:t>
        <a:bodyPr/>
        <a:lstStyle/>
        <a:p>
          <a:endParaRPr lang="en-US"/>
        </a:p>
      </dgm:t>
    </dgm:pt>
    <dgm:pt modelId="{B7EA41CD-C8D0-43E5-9ECE-DEA1B044AC95}" type="sibTrans" cxnId="{89590D86-BEDF-4706-B0AA-08D31252CE24}">
      <dgm:prSet/>
      <dgm:spPr/>
      <dgm:t>
        <a:bodyPr/>
        <a:lstStyle/>
        <a:p>
          <a:endParaRPr lang="en-US"/>
        </a:p>
      </dgm:t>
    </dgm:pt>
    <dgm:pt modelId="{2AAA79CB-B5D4-4A74-BCF5-DC81B51134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/>
            <a:t>Ejemplos</a:t>
          </a:r>
          <a:r>
            <a:rPr lang="en-US" b="0"/>
            <a:t>: Archivos XML, JSON, datos de sensores IoT.</a:t>
          </a:r>
          <a:endParaRPr lang="en-US"/>
        </a:p>
      </dgm:t>
    </dgm:pt>
    <dgm:pt modelId="{89798899-34A9-49F2-B8D1-29AAEDDF2493}" type="parTrans" cxnId="{B18C213B-29CD-4C3B-8438-29F0505DD81E}">
      <dgm:prSet/>
      <dgm:spPr/>
      <dgm:t>
        <a:bodyPr/>
        <a:lstStyle/>
        <a:p>
          <a:endParaRPr lang="en-US"/>
        </a:p>
      </dgm:t>
    </dgm:pt>
    <dgm:pt modelId="{87D2C578-A850-44AA-BF35-9C8903C0D602}" type="sibTrans" cxnId="{B18C213B-29CD-4C3B-8438-29F0505DD81E}">
      <dgm:prSet/>
      <dgm:spPr/>
      <dgm:t>
        <a:bodyPr/>
        <a:lstStyle/>
        <a:p>
          <a:endParaRPr lang="en-US"/>
        </a:p>
      </dgm:t>
    </dgm:pt>
    <dgm:pt modelId="{934CBA74-43ED-4262-A999-BAD0DF0029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/>
            <a:t>Utilización</a:t>
          </a:r>
          <a:r>
            <a:rPr lang="en-US" b="0"/>
            <a:t>: Ofrecen flexibilidad en el almacenamiento y la transmisión de datos, y permiten una mejor organización que los datos no estructurados.</a:t>
          </a:r>
          <a:endParaRPr lang="en-US"/>
        </a:p>
      </dgm:t>
    </dgm:pt>
    <dgm:pt modelId="{10069A99-306D-4953-B91A-3B1C0C4DBC4C}" type="parTrans" cxnId="{4C9F5920-D542-4D29-BB2E-413A19DADA0E}">
      <dgm:prSet/>
      <dgm:spPr/>
      <dgm:t>
        <a:bodyPr/>
        <a:lstStyle/>
        <a:p>
          <a:endParaRPr lang="en-US"/>
        </a:p>
      </dgm:t>
    </dgm:pt>
    <dgm:pt modelId="{47A3BD56-492F-4EED-8060-D3CE37E51FB8}" type="sibTrans" cxnId="{4C9F5920-D542-4D29-BB2E-413A19DADA0E}">
      <dgm:prSet/>
      <dgm:spPr/>
      <dgm:t>
        <a:bodyPr/>
        <a:lstStyle/>
        <a:p>
          <a:endParaRPr lang="en-US"/>
        </a:p>
      </dgm:t>
    </dgm:pt>
    <dgm:pt modelId="{B66F26FC-9EB1-44F0-970B-D4854DF2BB3F}" type="pres">
      <dgm:prSet presAssocID="{BB43F2B2-6981-4AD0-A1C9-817E236ACECB}" presName="root" presStyleCnt="0">
        <dgm:presLayoutVars>
          <dgm:dir/>
          <dgm:resizeHandles val="exact"/>
        </dgm:presLayoutVars>
      </dgm:prSet>
      <dgm:spPr/>
    </dgm:pt>
    <dgm:pt modelId="{905F2CBC-8A0A-4418-9A42-1BDBEDF3C2AA}" type="pres">
      <dgm:prSet presAssocID="{E79858F4-FC72-46D0-B5BD-990D411E2E6A}" presName="compNode" presStyleCnt="0"/>
      <dgm:spPr/>
    </dgm:pt>
    <dgm:pt modelId="{EB0C20B1-637B-4C2D-92CB-E16B1994AF72}" type="pres">
      <dgm:prSet presAssocID="{E79858F4-FC72-46D0-B5BD-990D411E2E6A}" presName="bgRect" presStyleLbl="bgShp" presStyleIdx="0" presStyleCnt="3"/>
      <dgm:spPr/>
    </dgm:pt>
    <dgm:pt modelId="{6325CBCF-2BE4-4DD3-BF37-1B7C21AF872D}" type="pres">
      <dgm:prSet presAssocID="{E79858F4-FC72-46D0-B5BD-990D411E2E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a"/>
        </a:ext>
      </dgm:extLst>
    </dgm:pt>
    <dgm:pt modelId="{C786A62F-FB93-4AB8-A698-3EBCA7A8C4EC}" type="pres">
      <dgm:prSet presAssocID="{E79858F4-FC72-46D0-B5BD-990D411E2E6A}" presName="spaceRect" presStyleCnt="0"/>
      <dgm:spPr/>
    </dgm:pt>
    <dgm:pt modelId="{46E5554E-2BC9-41D8-B0FF-9BED127E37C9}" type="pres">
      <dgm:prSet presAssocID="{E79858F4-FC72-46D0-B5BD-990D411E2E6A}" presName="parTx" presStyleLbl="revTx" presStyleIdx="0" presStyleCnt="3">
        <dgm:presLayoutVars>
          <dgm:chMax val="0"/>
          <dgm:chPref val="0"/>
        </dgm:presLayoutVars>
      </dgm:prSet>
      <dgm:spPr/>
    </dgm:pt>
    <dgm:pt modelId="{E911A6C3-91BF-464A-8315-9877690EEA89}" type="pres">
      <dgm:prSet presAssocID="{B7EA41CD-C8D0-43E5-9ECE-DEA1B044AC95}" presName="sibTrans" presStyleCnt="0"/>
      <dgm:spPr/>
    </dgm:pt>
    <dgm:pt modelId="{5EA0267F-464C-4B97-8F77-25B7E03C62F1}" type="pres">
      <dgm:prSet presAssocID="{2AAA79CB-B5D4-4A74-BCF5-DC81B51134DE}" presName="compNode" presStyleCnt="0"/>
      <dgm:spPr/>
    </dgm:pt>
    <dgm:pt modelId="{B80D4A3F-EF6F-4F30-95C2-10D553CCC2F8}" type="pres">
      <dgm:prSet presAssocID="{2AAA79CB-B5D4-4A74-BCF5-DC81B51134DE}" presName="bgRect" presStyleLbl="bgShp" presStyleIdx="1" presStyleCnt="3"/>
      <dgm:spPr/>
    </dgm:pt>
    <dgm:pt modelId="{135128B5-A24F-4669-9A6C-C27FF36C9050}" type="pres">
      <dgm:prSet presAssocID="{2AAA79CB-B5D4-4A74-BCF5-DC81B51134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DAF9E068-8BF5-473E-9D16-AAEB0E535C13}" type="pres">
      <dgm:prSet presAssocID="{2AAA79CB-B5D4-4A74-BCF5-DC81B51134DE}" presName="spaceRect" presStyleCnt="0"/>
      <dgm:spPr/>
    </dgm:pt>
    <dgm:pt modelId="{22585310-D9AD-47FA-AC6D-4653DB7A08B7}" type="pres">
      <dgm:prSet presAssocID="{2AAA79CB-B5D4-4A74-BCF5-DC81B51134DE}" presName="parTx" presStyleLbl="revTx" presStyleIdx="1" presStyleCnt="3">
        <dgm:presLayoutVars>
          <dgm:chMax val="0"/>
          <dgm:chPref val="0"/>
        </dgm:presLayoutVars>
      </dgm:prSet>
      <dgm:spPr/>
    </dgm:pt>
    <dgm:pt modelId="{B997301C-0703-4C3D-8F60-2E1E9A9EB309}" type="pres">
      <dgm:prSet presAssocID="{87D2C578-A850-44AA-BF35-9C8903C0D602}" presName="sibTrans" presStyleCnt="0"/>
      <dgm:spPr/>
    </dgm:pt>
    <dgm:pt modelId="{B8F83E90-140B-4FFF-8D86-58803EC2983C}" type="pres">
      <dgm:prSet presAssocID="{934CBA74-43ED-4262-A999-BAD0DF0029AB}" presName="compNode" presStyleCnt="0"/>
      <dgm:spPr/>
    </dgm:pt>
    <dgm:pt modelId="{5713D598-0F06-49B4-99B1-F6892417F443}" type="pres">
      <dgm:prSet presAssocID="{934CBA74-43ED-4262-A999-BAD0DF0029AB}" presName="bgRect" presStyleLbl="bgShp" presStyleIdx="2" presStyleCnt="3"/>
      <dgm:spPr/>
    </dgm:pt>
    <dgm:pt modelId="{9E02B977-998F-4393-ACB6-B1B10F4A71BF}" type="pres">
      <dgm:prSet presAssocID="{934CBA74-43ED-4262-A999-BAD0DF0029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66A8C03-C656-48A3-AD28-A013528FC588}" type="pres">
      <dgm:prSet presAssocID="{934CBA74-43ED-4262-A999-BAD0DF0029AB}" presName="spaceRect" presStyleCnt="0"/>
      <dgm:spPr/>
    </dgm:pt>
    <dgm:pt modelId="{F078ED70-4E75-45DA-AD9E-9D99E25EFE39}" type="pres">
      <dgm:prSet presAssocID="{934CBA74-43ED-4262-A999-BAD0DF0029A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8C05B0D-7234-477E-ADD1-DE8B1426544C}" type="presOf" srcId="{934CBA74-43ED-4262-A999-BAD0DF0029AB}" destId="{F078ED70-4E75-45DA-AD9E-9D99E25EFE39}" srcOrd="0" destOrd="0" presId="urn:microsoft.com/office/officeart/2018/2/layout/IconVerticalSolidList"/>
    <dgm:cxn modelId="{4C9F5920-D542-4D29-BB2E-413A19DADA0E}" srcId="{BB43F2B2-6981-4AD0-A1C9-817E236ACECB}" destId="{934CBA74-43ED-4262-A999-BAD0DF0029AB}" srcOrd="2" destOrd="0" parTransId="{10069A99-306D-4953-B91A-3B1C0C4DBC4C}" sibTransId="{47A3BD56-492F-4EED-8060-D3CE37E51FB8}"/>
    <dgm:cxn modelId="{B18C213B-29CD-4C3B-8438-29F0505DD81E}" srcId="{BB43F2B2-6981-4AD0-A1C9-817E236ACECB}" destId="{2AAA79CB-B5D4-4A74-BCF5-DC81B51134DE}" srcOrd="1" destOrd="0" parTransId="{89798899-34A9-49F2-B8D1-29AAEDDF2493}" sibTransId="{87D2C578-A850-44AA-BF35-9C8903C0D602}"/>
    <dgm:cxn modelId="{0923E53B-BC1A-4BB4-A97D-F1EEB4CF9E5E}" type="presOf" srcId="{E79858F4-FC72-46D0-B5BD-990D411E2E6A}" destId="{46E5554E-2BC9-41D8-B0FF-9BED127E37C9}" srcOrd="0" destOrd="0" presId="urn:microsoft.com/office/officeart/2018/2/layout/IconVerticalSolidList"/>
    <dgm:cxn modelId="{89590D86-BEDF-4706-B0AA-08D31252CE24}" srcId="{BB43F2B2-6981-4AD0-A1C9-817E236ACECB}" destId="{E79858F4-FC72-46D0-B5BD-990D411E2E6A}" srcOrd="0" destOrd="0" parTransId="{09453CDB-DAED-411B-9573-1E20B022E9F2}" sibTransId="{B7EA41CD-C8D0-43E5-9ECE-DEA1B044AC95}"/>
    <dgm:cxn modelId="{27B9059C-C8B9-4819-A1D1-B5625A78F016}" type="presOf" srcId="{BB43F2B2-6981-4AD0-A1C9-817E236ACECB}" destId="{B66F26FC-9EB1-44F0-970B-D4854DF2BB3F}" srcOrd="0" destOrd="0" presId="urn:microsoft.com/office/officeart/2018/2/layout/IconVerticalSolidList"/>
    <dgm:cxn modelId="{532B16F8-B3BF-4C96-ACE3-66F077145A42}" type="presOf" srcId="{2AAA79CB-B5D4-4A74-BCF5-DC81B51134DE}" destId="{22585310-D9AD-47FA-AC6D-4653DB7A08B7}" srcOrd="0" destOrd="0" presId="urn:microsoft.com/office/officeart/2018/2/layout/IconVerticalSolidList"/>
    <dgm:cxn modelId="{754609F3-4A1E-4843-9290-96317959F4A9}" type="presParOf" srcId="{B66F26FC-9EB1-44F0-970B-D4854DF2BB3F}" destId="{905F2CBC-8A0A-4418-9A42-1BDBEDF3C2AA}" srcOrd="0" destOrd="0" presId="urn:microsoft.com/office/officeart/2018/2/layout/IconVerticalSolidList"/>
    <dgm:cxn modelId="{E0AA2967-B07E-4239-B7AB-416A08E282C6}" type="presParOf" srcId="{905F2CBC-8A0A-4418-9A42-1BDBEDF3C2AA}" destId="{EB0C20B1-637B-4C2D-92CB-E16B1994AF72}" srcOrd="0" destOrd="0" presId="urn:microsoft.com/office/officeart/2018/2/layout/IconVerticalSolidList"/>
    <dgm:cxn modelId="{CC22EA30-90C4-46C5-9091-FD3F5C8FAEDC}" type="presParOf" srcId="{905F2CBC-8A0A-4418-9A42-1BDBEDF3C2AA}" destId="{6325CBCF-2BE4-4DD3-BF37-1B7C21AF872D}" srcOrd="1" destOrd="0" presId="urn:microsoft.com/office/officeart/2018/2/layout/IconVerticalSolidList"/>
    <dgm:cxn modelId="{613FD076-D461-4816-9637-52980B806894}" type="presParOf" srcId="{905F2CBC-8A0A-4418-9A42-1BDBEDF3C2AA}" destId="{C786A62F-FB93-4AB8-A698-3EBCA7A8C4EC}" srcOrd="2" destOrd="0" presId="urn:microsoft.com/office/officeart/2018/2/layout/IconVerticalSolidList"/>
    <dgm:cxn modelId="{86E05E98-3114-4FFC-949C-B0AFAEAC4F3E}" type="presParOf" srcId="{905F2CBC-8A0A-4418-9A42-1BDBEDF3C2AA}" destId="{46E5554E-2BC9-41D8-B0FF-9BED127E37C9}" srcOrd="3" destOrd="0" presId="urn:microsoft.com/office/officeart/2018/2/layout/IconVerticalSolidList"/>
    <dgm:cxn modelId="{BB6CA08D-C6AB-4C83-94ED-C41A393FBE77}" type="presParOf" srcId="{B66F26FC-9EB1-44F0-970B-D4854DF2BB3F}" destId="{E911A6C3-91BF-464A-8315-9877690EEA89}" srcOrd="1" destOrd="0" presId="urn:microsoft.com/office/officeart/2018/2/layout/IconVerticalSolidList"/>
    <dgm:cxn modelId="{15C11464-A0D9-49AD-AE00-64D08144BA37}" type="presParOf" srcId="{B66F26FC-9EB1-44F0-970B-D4854DF2BB3F}" destId="{5EA0267F-464C-4B97-8F77-25B7E03C62F1}" srcOrd="2" destOrd="0" presId="urn:microsoft.com/office/officeart/2018/2/layout/IconVerticalSolidList"/>
    <dgm:cxn modelId="{44935C8C-1540-4B4E-BE31-C34075CAA98A}" type="presParOf" srcId="{5EA0267F-464C-4B97-8F77-25B7E03C62F1}" destId="{B80D4A3F-EF6F-4F30-95C2-10D553CCC2F8}" srcOrd="0" destOrd="0" presId="urn:microsoft.com/office/officeart/2018/2/layout/IconVerticalSolidList"/>
    <dgm:cxn modelId="{2218F92B-0127-473B-9FD0-9AB8CD628E77}" type="presParOf" srcId="{5EA0267F-464C-4B97-8F77-25B7E03C62F1}" destId="{135128B5-A24F-4669-9A6C-C27FF36C9050}" srcOrd="1" destOrd="0" presId="urn:microsoft.com/office/officeart/2018/2/layout/IconVerticalSolidList"/>
    <dgm:cxn modelId="{8614D860-828B-41A1-88F9-13B18F2C1A74}" type="presParOf" srcId="{5EA0267F-464C-4B97-8F77-25B7E03C62F1}" destId="{DAF9E068-8BF5-473E-9D16-AAEB0E535C13}" srcOrd="2" destOrd="0" presId="urn:microsoft.com/office/officeart/2018/2/layout/IconVerticalSolidList"/>
    <dgm:cxn modelId="{66D269F1-DA8A-4D1B-B97A-0C5F3865631D}" type="presParOf" srcId="{5EA0267F-464C-4B97-8F77-25B7E03C62F1}" destId="{22585310-D9AD-47FA-AC6D-4653DB7A08B7}" srcOrd="3" destOrd="0" presId="urn:microsoft.com/office/officeart/2018/2/layout/IconVerticalSolidList"/>
    <dgm:cxn modelId="{2C5AE9A3-90DC-456F-A2BE-3C2F2C0FB9DE}" type="presParOf" srcId="{B66F26FC-9EB1-44F0-970B-D4854DF2BB3F}" destId="{B997301C-0703-4C3D-8F60-2E1E9A9EB309}" srcOrd="3" destOrd="0" presId="urn:microsoft.com/office/officeart/2018/2/layout/IconVerticalSolidList"/>
    <dgm:cxn modelId="{2224C9CF-7AB1-4BFE-9459-7C3347712923}" type="presParOf" srcId="{B66F26FC-9EB1-44F0-970B-D4854DF2BB3F}" destId="{B8F83E90-140B-4FFF-8D86-58803EC2983C}" srcOrd="4" destOrd="0" presId="urn:microsoft.com/office/officeart/2018/2/layout/IconVerticalSolidList"/>
    <dgm:cxn modelId="{03610373-F488-4B10-810B-F538DEEAC223}" type="presParOf" srcId="{B8F83E90-140B-4FFF-8D86-58803EC2983C}" destId="{5713D598-0F06-49B4-99B1-F6892417F443}" srcOrd="0" destOrd="0" presId="urn:microsoft.com/office/officeart/2018/2/layout/IconVerticalSolidList"/>
    <dgm:cxn modelId="{149E8369-5B40-4DFE-80C7-82F080BCB7EC}" type="presParOf" srcId="{B8F83E90-140B-4FFF-8D86-58803EC2983C}" destId="{9E02B977-998F-4393-ACB6-B1B10F4A71BF}" srcOrd="1" destOrd="0" presId="urn:microsoft.com/office/officeart/2018/2/layout/IconVerticalSolidList"/>
    <dgm:cxn modelId="{E9F8D54C-700C-4D8E-BB86-828E72EDDDFB}" type="presParOf" srcId="{B8F83E90-140B-4FFF-8D86-58803EC2983C}" destId="{266A8C03-C656-48A3-AD28-A013528FC588}" srcOrd="2" destOrd="0" presId="urn:microsoft.com/office/officeart/2018/2/layout/IconVerticalSolidList"/>
    <dgm:cxn modelId="{B5C76700-C886-486D-827A-DF2D9431C3D6}" type="presParOf" srcId="{B8F83E90-140B-4FFF-8D86-58803EC2983C}" destId="{F078ED70-4E75-45DA-AD9E-9D99E25EFE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A1F471-D8A3-4BBB-B6B1-69A398DE78F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4668D07-9E0D-4107-A753-7BD8A802C007}">
      <dgm:prSet/>
      <dgm:spPr/>
      <dgm:t>
        <a:bodyPr/>
        <a:lstStyle/>
        <a:p>
          <a:r>
            <a:rPr lang="en-US"/>
            <a:t>1. Recolección de Datos</a:t>
          </a:r>
        </a:p>
      </dgm:t>
    </dgm:pt>
    <dgm:pt modelId="{A88485D3-E853-485E-8303-613C67B8FD71}" type="parTrans" cxnId="{F4FABE6F-FEDF-487C-8D02-A3D6C9FF5EF6}">
      <dgm:prSet/>
      <dgm:spPr/>
      <dgm:t>
        <a:bodyPr/>
        <a:lstStyle/>
        <a:p>
          <a:endParaRPr lang="en-US"/>
        </a:p>
      </dgm:t>
    </dgm:pt>
    <dgm:pt modelId="{E8AE4049-C0F0-406B-AFAE-2FD1A1E2D4AE}" type="sibTrans" cxnId="{F4FABE6F-FEDF-487C-8D02-A3D6C9FF5EF6}">
      <dgm:prSet/>
      <dgm:spPr/>
      <dgm:t>
        <a:bodyPr/>
        <a:lstStyle/>
        <a:p>
          <a:endParaRPr lang="en-US"/>
        </a:p>
      </dgm:t>
    </dgm:pt>
    <dgm:pt modelId="{DB7D3F4A-E050-43E3-BA12-DBB6AAAFAFF3}">
      <dgm:prSet/>
      <dgm:spPr/>
      <dgm:t>
        <a:bodyPr/>
        <a:lstStyle/>
        <a:p>
          <a:r>
            <a:rPr lang="en-US"/>
            <a:t>2. Almacenamiento de Datos</a:t>
          </a:r>
        </a:p>
      </dgm:t>
    </dgm:pt>
    <dgm:pt modelId="{9DE04363-E9E4-4CDA-992E-2204483EC63A}" type="parTrans" cxnId="{99FD9D80-5C7A-46DA-9E17-8C737F134410}">
      <dgm:prSet/>
      <dgm:spPr/>
      <dgm:t>
        <a:bodyPr/>
        <a:lstStyle/>
        <a:p>
          <a:endParaRPr lang="en-US"/>
        </a:p>
      </dgm:t>
    </dgm:pt>
    <dgm:pt modelId="{8150EE64-0411-447E-80B3-D421BD040C06}" type="sibTrans" cxnId="{99FD9D80-5C7A-46DA-9E17-8C737F134410}">
      <dgm:prSet/>
      <dgm:spPr/>
      <dgm:t>
        <a:bodyPr/>
        <a:lstStyle/>
        <a:p>
          <a:endParaRPr lang="en-US"/>
        </a:p>
      </dgm:t>
    </dgm:pt>
    <dgm:pt modelId="{BFD799D0-1CDF-4D83-A1DE-BC0FA53AD239}">
      <dgm:prSet/>
      <dgm:spPr/>
      <dgm:t>
        <a:bodyPr/>
        <a:lstStyle/>
        <a:p>
          <a:r>
            <a:rPr lang="en-US"/>
            <a:t>3. Procesamiento de Datos</a:t>
          </a:r>
        </a:p>
      </dgm:t>
    </dgm:pt>
    <dgm:pt modelId="{642C9D82-EAB0-4501-9009-060D4E09B862}" type="parTrans" cxnId="{935DD73E-8CFC-485C-B1F1-03F12ACAD43B}">
      <dgm:prSet/>
      <dgm:spPr/>
      <dgm:t>
        <a:bodyPr/>
        <a:lstStyle/>
        <a:p>
          <a:endParaRPr lang="en-US"/>
        </a:p>
      </dgm:t>
    </dgm:pt>
    <dgm:pt modelId="{A1A61F9A-42CC-4A27-A831-68EC2033E94C}" type="sibTrans" cxnId="{935DD73E-8CFC-485C-B1F1-03F12ACAD43B}">
      <dgm:prSet/>
      <dgm:spPr/>
      <dgm:t>
        <a:bodyPr/>
        <a:lstStyle/>
        <a:p>
          <a:endParaRPr lang="en-US"/>
        </a:p>
      </dgm:t>
    </dgm:pt>
    <dgm:pt modelId="{4D4E542E-A26C-46B5-A3C5-BDDFADA67ED0}">
      <dgm:prSet/>
      <dgm:spPr/>
      <dgm:t>
        <a:bodyPr/>
        <a:lstStyle/>
        <a:p>
          <a:r>
            <a:rPr lang="en-US"/>
            <a:t>4. Análisis de Datos</a:t>
          </a:r>
        </a:p>
      </dgm:t>
    </dgm:pt>
    <dgm:pt modelId="{19A158D8-D08A-400C-B9F7-276D2457E9A1}" type="parTrans" cxnId="{97CC1ED3-1340-4490-9DB6-AEF4D45610A2}">
      <dgm:prSet/>
      <dgm:spPr/>
      <dgm:t>
        <a:bodyPr/>
        <a:lstStyle/>
        <a:p>
          <a:endParaRPr lang="en-US"/>
        </a:p>
      </dgm:t>
    </dgm:pt>
    <dgm:pt modelId="{F8C02972-300E-4984-B87C-16D12B9DC311}" type="sibTrans" cxnId="{97CC1ED3-1340-4490-9DB6-AEF4D45610A2}">
      <dgm:prSet/>
      <dgm:spPr/>
      <dgm:t>
        <a:bodyPr/>
        <a:lstStyle/>
        <a:p>
          <a:endParaRPr lang="en-US"/>
        </a:p>
      </dgm:t>
    </dgm:pt>
    <dgm:pt modelId="{66B735A9-7408-4137-AC14-528766B7285C}">
      <dgm:prSet/>
      <dgm:spPr/>
      <dgm:t>
        <a:bodyPr/>
        <a:lstStyle/>
        <a:p>
          <a:r>
            <a:rPr lang="en-US"/>
            <a:t>5. Visualización de Datos</a:t>
          </a:r>
        </a:p>
      </dgm:t>
    </dgm:pt>
    <dgm:pt modelId="{C617E6BE-0CE6-4A8E-8A5A-8D2DAC98F28A}" type="parTrans" cxnId="{F61E70AD-CEA8-4570-B1F0-A7A2B2B88DC1}">
      <dgm:prSet/>
      <dgm:spPr/>
      <dgm:t>
        <a:bodyPr/>
        <a:lstStyle/>
        <a:p>
          <a:endParaRPr lang="en-US"/>
        </a:p>
      </dgm:t>
    </dgm:pt>
    <dgm:pt modelId="{45B68E25-DADA-4DE5-B3AC-914E51888F70}" type="sibTrans" cxnId="{F61E70AD-CEA8-4570-B1F0-A7A2B2B88DC1}">
      <dgm:prSet/>
      <dgm:spPr/>
      <dgm:t>
        <a:bodyPr/>
        <a:lstStyle/>
        <a:p>
          <a:endParaRPr lang="en-US"/>
        </a:p>
      </dgm:t>
    </dgm:pt>
    <dgm:pt modelId="{4FACF156-DAE4-4A32-BAFF-38C5C5C722FE}">
      <dgm:prSet/>
      <dgm:spPr/>
      <dgm:t>
        <a:bodyPr/>
        <a:lstStyle/>
        <a:p>
          <a:r>
            <a:rPr lang="en-US"/>
            <a:t>6. Toma de Decisiones</a:t>
          </a:r>
        </a:p>
      </dgm:t>
    </dgm:pt>
    <dgm:pt modelId="{95764F38-65F9-446D-BCAF-831D4099E979}" type="parTrans" cxnId="{FCEAA9F7-C1D2-49D8-8584-62FEC3D772DE}">
      <dgm:prSet/>
      <dgm:spPr/>
      <dgm:t>
        <a:bodyPr/>
        <a:lstStyle/>
        <a:p>
          <a:endParaRPr lang="en-US"/>
        </a:p>
      </dgm:t>
    </dgm:pt>
    <dgm:pt modelId="{D919EC70-7AEB-404B-8987-650D0F73D155}" type="sibTrans" cxnId="{FCEAA9F7-C1D2-49D8-8584-62FEC3D772DE}">
      <dgm:prSet/>
      <dgm:spPr/>
      <dgm:t>
        <a:bodyPr/>
        <a:lstStyle/>
        <a:p>
          <a:endParaRPr lang="en-US"/>
        </a:p>
      </dgm:t>
    </dgm:pt>
    <dgm:pt modelId="{E4C72ACB-664C-473D-8965-D64570384ADE}">
      <dgm:prSet/>
      <dgm:spPr/>
      <dgm:t>
        <a:bodyPr/>
        <a:lstStyle/>
        <a:p>
          <a:r>
            <a:rPr lang="en-US"/>
            <a:t>7. Eliminación de datos</a:t>
          </a:r>
        </a:p>
      </dgm:t>
    </dgm:pt>
    <dgm:pt modelId="{643DDC4E-3855-4FC1-8E43-880C70524A8E}" type="parTrans" cxnId="{F1293F4F-5E36-44AF-8451-C5E5899FADD2}">
      <dgm:prSet/>
      <dgm:spPr/>
      <dgm:t>
        <a:bodyPr/>
        <a:lstStyle/>
        <a:p>
          <a:endParaRPr lang="en-US"/>
        </a:p>
      </dgm:t>
    </dgm:pt>
    <dgm:pt modelId="{1600FC3E-4E7C-48B9-9EDE-E35099081282}" type="sibTrans" cxnId="{F1293F4F-5E36-44AF-8451-C5E5899FADD2}">
      <dgm:prSet/>
      <dgm:spPr/>
      <dgm:t>
        <a:bodyPr/>
        <a:lstStyle/>
        <a:p>
          <a:endParaRPr lang="en-US"/>
        </a:p>
      </dgm:t>
    </dgm:pt>
    <dgm:pt modelId="{3A05F25B-7F49-4B11-8B96-2C6B2C871975}" type="pres">
      <dgm:prSet presAssocID="{48A1F471-D8A3-4BBB-B6B1-69A398DE78F3}" presName="diagram" presStyleCnt="0">
        <dgm:presLayoutVars>
          <dgm:dir/>
          <dgm:resizeHandles val="exact"/>
        </dgm:presLayoutVars>
      </dgm:prSet>
      <dgm:spPr/>
    </dgm:pt>
    <dgm:pt modelId="{49C9E997-D2CA-4A55-A5A4-C1B099430C46}" type="pres">
      <dgm:prSet presAssocID="{C4668D07-9E0D-4107-A753-7BD8A802C007}" presName="node" presStyleLbl="node1" presStyleIdx="0" presStyleCnt="7">
        <dgm:presLayoutVars>
          <dgm:bulletEnabled val="1"/>
        </dgm:presLayoutVars>
      </dgm:prSet>
      <dgm:spPr/>
    </dgm:pt>
    <dgm:pt modelId="{4DD459D0-FA48-4F67-8125-0C3974C3DF19}" type="pres">
      <dgm:prSet presAssocID="{E8AE4049-C0F0-406B-AFAE-2FD1A1E2D4AE}" presName="sibTrans" presStyleCnt="0"/>
      <dgm:spPr/>
    </dgm:pt>
    <dgm:pt modelId="{03917067-D855-4001-B29F-32D15A173F20}" type="pres">
      <dgm:prSet presAssocID="{DB7D3F4A-E050-43E3-BA12-DBB6AAAFAFF3}" presName="node" presStyleLbl="node1" presStyleIdx="1" presStyleCnt="7">
        <dgm:presLayoutVars>
          <dgm:bulletEnabled val="1"/>
        </dgm:presLayoutVars>
      </dgm:prSet>
      <dgm:spPr/>
    </dgm:pt>
    <dgm:pt modelId="{51DA013B-9987-4B48-9D9E-D6469947A6B3}" type="pres">
      <dgm:prSet presAssocID="{8150EE64-0411-447E-80B3-D421BD040C06}" presName="sibTrans" presStyleCnt="0"/>
      <dgm:spPr/>
    </dgm:pt>
    <dgm:pt modelId="{33A68BBD-A682-4FB7-BDE2-69457E365B13}" type="pres">
      <dgm:prSet presAssocID="{BFD799D0-1CDF-4D83-A1DE-BC0FA53AD239}" presName="node" presStyleLbl="node1" presStyleIdx="2" presStyleCnt="7">
        <dgm:presLayoutVars>
          <dgm:bulletEnabled val="1"/>
        </dgm:presLayoutVars>
      </dgm:prSet>
      <dgm:spPr/>
    </dgm:pt>
    <dgm:pt modelId="{B6005D93-C1EB-4603-A354-9FB3588FC086}" type="pres">
      <dgm:prSet presAssocID="{A1A61F9A-42CC-4A27-A831-68EC2033E94C}" presName="sibTrans" presStyleCnt="0"/>
      <dgm:spPr/>
    </dgm:pt>
    <dgm:pt modelId="{9CF0E9A6-9B5F-443B-83FD-C6456E4D7593}" type="pres">
      <dgm:prSet presAssocID="{4D4E542E-A26C-46B5-A3C5-BDDFADA67ED0}" presName="node" presStyleLbl="node1" presStyleIdx="3" presStyleCnt="7">
        <dgm:presLayoutVars>
          <dgm:bulletEnabled val="1"/>
        </dgm:presLayoutVars>
      </dgm:prSet>
      <dgm:spPr/>
    </dgm:pt>
    <dgm:pt modelId="{022EDC11-91F1-4FD2-8522-3EAFAEF93298}" type="pres">
      <dgm:prSet presAssocID="{F8C02972-300E-4984-B87C-16D12B9DC311}" presName="sibTrans" presStyleCnt="0"/>
      <dgm:spPr/>
    </dgm:pt>
    <dgm:pt modelId="{100F164F-74E4-4BA6-A3C7-95F886C7F7A8}" type="pres">
      <dgm:prSet presAssocID="{66B735A9-7408-4137-AC14-528766B7285C}" presName="node" presStyleLbl="node1" presStyleIdx="4" presStyleCnt="7">
        <dgm:presLayoutVars>
          <dgm:bulletEnabled val="1"/>
        </dgm:presLayoutVars>
      </dgm:prSet>
      <dgm:spPr/>
    </dgm:pt>
    <dgm:pt modelId="{2838416B-43CF-43A5-8DB4-C764312E4DD6}" type="pres">
      <dgm:prSet presAssocID="{45B68E25-DADA-4DE5-B3AC-914E51888F70}" presName="sibTrans" presStyleCnt="0"/>
      <dgm:spPr/>
    </dgm:pt>
    <dgm:pt modelId="{EF62E59C-0DEB-4C8C-8316-48DC9B06D7A0}" type="pres">
      <dgm:prSet presAssocID="{4FACF156-DAE4-4A32-BAFF-38C5C5C722FE}" presName="node" presStyleLbl="node1" presStyleIdx="5" presStyleCnt="7">
        <dgm:presLayoutVars>
          <dgm:bulletEnabled val="1"/>
        </dgm:presLayoutVars>
      </dgm:prSet>
      <dgm:spPr/>
    </dgm:pt>
    <dgm:pt modelId="{5C97DE2F-D014-4A82-9DB6-A004C4CDF1AF}" type="pres">
      <dgm:prSet presAssocID="{D919EC70-7AEB-404B-8987-650D0F73D155}" presName="sibTrans" presStyleCnt="0"/>
      <dgm:spPr/>
    </dgm:pt>
    <dgm:pt modelId="{241C1B4D-3833-4EF2-9092-A67E4E615CE6}" type="pres">
      <dgm:prSet presAssocID="{E4C72ACB-664C-473D-8965-D64570384ADE}" presName="node" presStyleLbl="node1" presStyleIdx="6" presStyleCnt="7">
        <dgm:presLayoutVars>
          <dgm:bulletEnabled val="1"/>
        </dgm:presLayoutVars>
      </dgm:prSet>
      <dgm:spPr/>
    </dgm:pt>
  </dgm:ptLst>
  <dgm:cxnLst>
    <dgm:cxn modelId="{8059460A-7C17-418F-B592-11331213D150}" type="presOf" srcId="{4D4E542E-A26C-46B5-A3C5-BDDFADA67ED0}" destId="{9CF0E9A6-9B5F-443B-83FD-C6456E4D7593}" srcOrd="0" destOrd="0" presId="urn:microsoft.com/office/officeart/2005/8/layout/default"/>
    <dgm:cxn modelId="{88F2E818-116E-45B3-8C8D-9B2B4EB1B51D}" type="presOf" srcId="{48A1F471-D8A3-4BBB-B6B1-69A398DE78F3}" destId="{3A05F25B-7F49-4B11-8B96-2C6B2C871975}" srcOrd="0" destOrd="0" presId="urn:microsoft.com/office/officeart/2005/8/layout/default"/>
    <dgm:cxn modelId="{487ED934-CE9F-4EA5-A572-10332582350C}" type="presOf" srcId="{4FACF156-DAE4-4A32-BAFF-38C5C5C722FE}" destId="{EF62E59C-0DEB-4C8C-8316-48DC9B06D7A0}" srcOrd="0" destOrd="0" presId="urn:microsoft.com/office/officeart/2005/8/layout/default"/>
    <dgm:cxn modelId="{935DD73E-8CFC-485C-B1F1-03F12ACAD43B}" srcId="{48A1F471-D8A3-4BBB-B6B1-69A398DE78F3}" destId="{BFD799D0-1CDF-4D83-A1DE-BC0FA53AD239}" srcOrd="2" destOrd="0" parTransId="{642C9D82-EAB0-4501-9009-060D4E09B862}" sibTransId="{A1A61F9A-42CC-4A27-A831-68EC2033E94C}"/>
    <dgm:cxn modelId="{FDDB0246-9013-4D91-8E1B-91C0456300D8}" type="presOf" srcId="{E4C72ACB-664C-473D-8965-D64570384ADE}" destId="{241C1B4D-3833-4EF2-9092-A67E4E615CE6}" srcOrd="0" destOrd="0" presId="urn:microsoft.com/office/officeart/2005/8/layout/default"/>
    <dgm:cxn modelId="{E0727C68-A306-417F-8382-7997005B8EE6}" type="presOf" srcId="{C4668D07-9E0D-4107-A753-7BD8A802C007}" destId="{49C9E997-D2CA-4A55-A5A4-C1B099430C46}" srcOrd="0" destOrd="0" presId="urn:microsoft.com/office/officeart/2005/8/layout/default"/>
    <dgm:cxn modelId="{F1293F4F-5E36-44AF-8451-C5E5899FADD2}" srcId="{48A1F471-D8A3-4BBB-B6B1-69A398DE78F3}" destId="{E4C72ACB-664C-473D-8965-D64570384ADE}" srcOrd="6" destOrd="0" parTransId="{643DDC4E-3855-4FC1-8E43-880C70524A8E}" sibTransId="{1600FC3E-4E7C-48B9-9EDE-E35099081282}"/>
    <dgm:cxn modelId="{F4FABE6F-FEDF-487C-8D02-A3D6C9FF5EF6}" srcId="{48A1F471-D8A3-4BBB-B6B1-69A398DE78F3}" destId="{C4668D07-9E0D-4107-A753-7BD8A802C007}" srcOrd="0" destOrd="0" parTransId="{A88485D3-E853-485E-8303-613C67B8FD71}" sibTransId="{E8AE4049-C0F0-406B-AFAE-2FD1A1E2D4AE}"/>
    <dgm:cxn modelId="{99FD9D80-5C7A-46DA-9E17-8C737F134410}" srcId="{48A1F471-D8A3-4BBB-B6B1-69A398DE78F3}" destId="{DB7D3F4A-E050-43E3-BA12-DBB6AAAFAFF3}" srcOrd="1" destOrd="0" parTransId="{9DE04363-E9E4-4CDA-992E-2204483EC63A}" sibTransId="{8150EE64-0411-447E-80B3-D421BD040C06}"/>
    <dgm:cxn modelId="{7DD9CB97-CCDE-470D-81E8-78309BF2BFB3}" type="presOf" srcId="{DB7D3F4A-E050-43E3-BA12-DBB6AAAFAFF3}" destId="{03917067-D855-4001-B29F-32D15A173F20}" srcOrd="0" destOrd="0" presId="urn:microsoft.com/office/officeart/2005/8/layout/default"/>
    <dgm:cxn modelId="{7D9C1BAA-879A-488A-8390-9DED50CCC493}" type="presOf" srcId="{BFD799D0-1CDF-4D83-A1DE-BC0FA53AD239}" destId="{33A68BBD-A682-4FB7-BDE2-69457E365B13}" srcOrd="0" destOrd="0" presId="urn:microsoft.com/office/officeart/2005/8/layout/default"/>
    <dgm:cxn modelId="{F61E70AD-CEA8-4570-B1F0-A7A2B2B88DC1}" srcId="{48A1F471-D8A3-4BBB-B6B1-69A398DE78F3}" destId="{66B735A9-7408-4137-AC14-528766B7285C}" srcOrd="4" destOrd="0" parTransId="{C617E6BE-0CE6-4A8E-8A5A-8D2DAC98F28A}" sibTransId="{45B68E25-DADA-4DE5-B3AC-914E51888F70}"/>
    <dgm:cxn modelId="{1E1C31C1-59B7-434B-988F-190AE7332661}" type="presOf" srcId="{66B735A9-7408-4137-AC14-528766B7285C}" destId="{100F164F-74E4-4BA6-A3C7-95F886C7F7A8}" srcOrd="0" destOrd="0" presId="urn:microsoft.com/office/officeart/2005/8/layout/default"/>
    <dgm:cxn modelId="{97CC1ED3-1340-4490-9DB6-AEF4D45610A2}" srcId="{48A1F471-D8A3-4BBB-B6B1-69A398DE78F3}" destId="{4D4E542E-A26C-46B5-A3C5-BDDFADA67ED0}" srcOrd="3" destOrd="0" parTransId="{19A158D8-D08A-400C-B9F7-276D2457E9A1}" sibTransId="{F8C02972-300E-4984-B87C-16D12B9DC311}"/>
    <dgm:cxn modelId="{FCEAA9F7-C1D2-49D8-8584-62FEC3D772DE}" srcId="{48A1F471-D8A3-4BBB-B6B1-69A398DE78F3}" destId="{4FACF156-DAE4-4A32-BAFF-38C5C5C722FE}" srcOrd="5" destOrd="0" parTransId="{95764F38-65F9-446D-BCAF-831D4099E979}" sibTransId="{D919EC70-7AEB-404B-8987-650D0F73D155}"/>
    <dgm:cxn modelId="{784E90BD-503C-4964-A19B-825471EAEF09}" type="presParOf" srcId="{3A05F25B-7F49-4B11-8B96-2C6B2C871975}" destId="{49C9E997-D2CA-4A55-A5A4-C1B099430C46}" srcOrd="0" destOrd="0" presId="urn:microsoft.com/office/officeart/2005/8/layout/default"/>
    <dgm:cxn modelId="{BD7D9EDE-2A48-4D0E-AAC1-592A15545587}" type="presParOf" srcId="{3A05F25B-7F49-4B11-8B96-2C6B2C871975}" destId="{4DD459D0-FA48-4F67-8125-0C3974C3DF19}" srcOrd="1" destOrd="0" presId="urn:microsoft.com/office/officeart/2005/8/layout/default"/>
    <dgm:cxn modelId="{7334C604-FF1C-413B-B3E1-B56792E440A7}" type="presParOf" srcId="{3A05F25B-7F49-4B11-8B96-2C6B2C871975}" destId="{03917067-D855-4001-B29F-32D15A173F20}" srcOrd="2" destOrd="0" presId="urn:microsoft.com/office/officeart/2005/8/layout/default"/>
    <dgm:cxn modelId="{CAA0E8E3-1DDD-4B94-8B28-B2D97343BE91}" type="presParOf" srcId="{3A05F25B-7F49-4B11-8B96-2C6B2C871975}" destId="{51DA013B-9987-4B48-9D9E-D6469947A6B3}" srcOrd="3" destOrd="0" presId="urn:microsoft.com/office/officeart/2005/8/layout/default"/>
    <dgm:cxn modelId="{E7516185-AEB6-4136-B8D8-FD3E7CFF9F48}" type="presParOf" srcId="{3A05F25B-7F49-4B11-8B96-2C6B2C871975}" destId="{33A68BBD-A682-4FB7-BDE2-69457E365B13}" srcOrd="4" destOrd="0" presId="urn:microsoft.com/office/officeart/2005/8/layout/default"/>
    <dgm:cxn modelId="{95FB444B-672C-4A99-9101-C6C93B514D6F}" type="presParOf" srcId="{3A05F25B-7F49-4B11-8B96-2C6B2C871975}" destId="{B6005D93-C1EB-4603-A354-9FB3588FC086}" srcOrd="5" destOrd="0" presId="urn:microsoft.com/office/officeart/2005/8/layout/default"/>
    <dgm:cxn modelId="{B0507615-9DF3-4344-8CC7-CB13A7932659}" type="presParOf" srcId="{3A05F25B-7F49-4B11-8B96-2C6B2C871975}" destId="{9CF0E9A6-9B5F-443B-83FD-C6456E4D7593}" srcOrd="6" destOrd="0" presId="urn:microsoft.com/office/officeart/2005/8/layout/default"/>
    <dgm:cxn modelId="{690B94DE-621E-4495-9CB6-82D67FB93660}" type="presParOf" srcId="{3A05F25B-7F49-4B11-8B96-2C6B2C871975}" destId="{022EDC11-91F1-4FD2-8522-3EAFAEF93298}" srcOrd="7" destOrd="0" presId="urn:microsoft.com/office/officeart/2005/8/layout/default"/>
    <dgm:cxn modelId="{4253D91A-EAE3-4D68-893A-6BAE42E47F0F}" type="presParOf" srcId="{3A05F25B-7F49-4B11-8B96-2C6B2C871975}" destId="{100F164F-74E4-4BA6-A3C7-95F886C7F7A8}" srcOrd="8" destOrd="0" presId="urn:microsoft.com/office/officeart/2005/8/layout/default"/>
    <dgm:cxn modelId="{22827FBE-1B2F-41BE-AF21-E00409AA9BFB}" type="presParOf" srcId="{3A05F25B-7F49-4B11-8B96-2C6B2C871975}" destId="{2838416B-43CF-43A5-8DB4-C764312E4DD6}" srcOrd="9" destOrd="0" presId="urn:microsoft.com/office/officeart/2005/8/layout/default"/>
    <dgm:cxn modelId="{FA67AEA5-6519-4E64-8720-912EA96D2DC2}" type="presParOf" srcId="{3A05F25B-7F49-4B11-8B96-2C6B2C871975}" destId="{EF62E59C-0DEB-4C8C-8316-48DC9B06D7A0}" srcOrd="10" destOrd="0" presId="urn:microsoft.com/office/officeart/2005/8/layout/default"/>
    <dgm:cxn modelId="{5CABC5D2-9647-4E4F-828F-8834ED97C6F6}" type="presParOf" srcId="{3A05F25B-7F49-4B11-8B96-2C6B2C871975}" destId="{5C97DE2F-D014-4A82-9DB6-A004C4CDF1AF}" srcOrd="11" destOrd="0" presId="urn:microsoft.com/office/officeart/2005/8/layout/default"/>
    <dgm:cxn modelId="{8C0C6F9C-88F2-41FE-B820-EDD9A9CAFFB2}" type="presParOf" srcId="{3A05F25B-7F49-4B11-8B96-2C6B2C871975}" destId="{241C1B4D-3833-4EF2-9092-A67E4E615CE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FA6727-FA67-4DD3-BC55-650E92F6A9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04EC91-82DB-4DDC-B0C6-3D7CEB1913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Analítica</a:t>
          </a:r>
          <a:r>
            <a:rPr lang="en-US" b="1" dirty="0"/>
            <a:t> </a:t>
          </a:r>
          <a:r>
            <a:rPr lang="en-US" b="1" dirty="0" err="1"/>
            <a:t>descriptiva</a:t>
          </a:r>
          <a:r>
            <a:rPr lang="en-US" dirty="0"/>
            <a:t> </a:t>
          </a:r>
          <a:r>
            <a:rPr lang="en-US" b="0" dirty="0"/>
            <a:t>se centra </a:t>
          </a:r>
          <a:r>
            <a:rPr lang="en-US" b="0" dirty="0" err="1"/>
            <a:t>en</a:t>
          </a:r>
          <a:r>
            <a:rPr lang="en-US" b="0" dirty="0"/>
            <a:t> </a:t>
          </a:r>
          <a:r>
            <a:rPr lang="en-US" b="0" dirty="0" err="1"/>
            <a:t>el</a:t>
          </a:r>
          <a:r>
            <a:rPr lang="en-US" b="0" dirty="0"/>
            <a:t> </a:t>
          </a:r>
          <a:r>
            <a:rPr lang="en-US" dirty="0" err="1"/>
            <a:t>análisis</a:t>
          </a:r>
          <a:r>
            <a:rPr lang="en-US" dirty="0"/>
            <a:t> de </a:t>
          </a:r>
          <a:r>
            <a:rPr lang="en-US" dirty="0" err="1"/>
            <a:t>datos</a:t>
          </a:r>
          <a:r>
            <a:rPr lang="en-US" dirty="0"/>
            <a:t> </a:t>
          </a:r>
          <a:r>
            <a:rPr lang="en-US" dirty="0" err="1"/>
            <a:t>históricos</a:t>
          </a:r>
          <a:r>
            <a:rPr lang="en-US" b="0" dirty="0"/>
            <a:t> para </a:t>
          </a:r>
          <a:r>
            <a:rPr lang="en-US" b="0" dirty="0" err="1"/>
            <a:t>entender</a:t>
          </a:r>
          <a:r>
            <a:rPr lang="en-US" b="0" dirty="0"/>
            <a:t> </a:t>
          </a:r>
          <a:r>
            <a:rPr lang="en-US" b="0" dirty="0" err="1"/>
            <a:t>qué</a:t>
          </a:r>
          <a:r>
            <a:rPr lang="en-US" b="0" dirty="0"/>
            <a:t> ha </a:t>
          </a:r>
          <a:r>
            <a:rPr lang="en-US" b="0" dirty="0" err="1"/>
            <a:t>sucedido</a:t>
          </a:r>
          <a:r>
            <a:rPr lang="en-US" b="0" dirty="0"/>
            <a:t> </a:t>
          </a:r>
          <a:r>
            <a:rPr lang="en-US" b="0" dirty="0" err="1"/>
            <a:t>en</a:t>
          </a:r>
          <a:r>
            <a:rPr lang="en-US" b="0" dirty="0"/>
            <a:t> </a:t>
          </a:r>
          <a:r>
            <a:rPr lang="en-US" b="0" dirty="0" err="1"/>
            <a:t>el</a:t>
          </a:r>
          <a:r>
            <a:rPr lang="en-US" b="0" dirty="0"/>
            <a:t> </a:t>
          </a:r>
          <a:r>
            <a:rPr lang="en-US" b="0" dirty="0" err="1"/>
            <a:t>pasado</a:t>
          </a:r>
          <a:r>
            <a:rPr lang="en-US" b="0" dirty="0"/>
            <a:t>. Es </a:t>
          </a:r>
          <a:r>
            <a:rPr lang="en-US" b="0" dirty="0" err="1"/>
            <a:t>el</a:t>
          </a:r>
          <a:r>
            <a:rPr lang="en-US" b="0" dirty="0"/>
            <a:t> primer paso para </a:t>
          </a:r>
          <a:r>
            <a:rPr lang="en-US" b="0" dirty="0" err="1"/>
            <a:t>obtener</a:t>
          </a:r>
          <a:r>
            <a:rPr lang="en-US" b="0" dirty="0"/>
            <a:t> </a:t>
          </a:r>
          <a:r>
            <a:rPr lang="en-US" b="0" dirty="0" err="1"/>
            <a:t>una</a:t>
          </a:r>
          <a:r>
            <a:rPr lang="en-US" b="0" dirty="0"/>
            <a:t> </a:t>
          </a:r>
          <a:r>
            <a:rPr lang="en-US" b="0" dirty="0" err="1"/>
            <a:t>visión</a:t>
          </a:r>
          <a:r>
            <a:rPr lang="en-US" b="0" dirty="0"/>
            <a:t> </a:t>
          </a:r>
          <a:r>
            <a:rPr lang="en-US" b="0" dirty="0" err="1"/>
            <a:t>clara</a:t>
          </a:r>
          <a:r>
            <a:rPr lang="en-US" b="0" dirty="0"/>
            <a:t> del </a:t>
          </a:r>
          <a:r>
            <a:rPr lang="en-US" b="0" dirty="0" err="1"/>
            <a:t>rendimiento</a:t>
          </a:r>
          <a:r>
            <a:rPr lang="en-US" b="0" dirty="0"/>
            <a:t> y las </a:t>
          </a:r>
          <a:r>
            <a:rPr lang="en-US" b="0" dirty="0" err="1"/>
            <a:t>tendencias</a:t>
          </a:r>
          <a:r>
            <a:rPr lang="en-US" b="0" dirty="0"/>
            <a:t> </a:t>
          </a:r>
          <a:r>
            <a:rPr lang="en-US" b="0" dirty="0" err="1"/>
            <a:t>pasadas</a:t>
          </a:r>
          <a:r>
            <a:rPr lang="en-US" b="0" dirty="0"/>
            <a:t>.</a:t>
          </a:r>
          <a:endParaRPr lang="en-US" dirty="0"/>
        </a:p>
      </dgm:t>
    </dgm:pt>
    <dgm:pt modelId="{80CB5640-99DD-4E0B-947B-45CB79468B15}" type="parTrans" cxnId="{7FCD2BB5-7C3A-4940-8245-77D0BA256032}">
      <dgm:prSet/>
      <dgm:spPr/>
      <dgm:t>
        <a:bodyPr/>
        <a:lstStyle/>
        <a:p>
          <a:endParaRPr lang="en-US"/>
        </a:p>
      </dgm:t>
    </dgm:pt>
    <dgm:pt modelId="{9A683714-F2FF-4AA0-BF7B-6BF4468EB9E8}" type="sibTrans" cxnId="{7FCD2BB5-7C3A-4940-8245-77D0BA256032}">
      <dgm:prSet/>
      <dgm:spPr/>
      <dgm:t>
        <a:bodyPr/>
        <a:lstStyle/>
        <a:p>
          <a:endParaRPr lang="en-US"/>
        </a:p>
      </dgm:t>
    </dgm:pt>
    <dgm:pt modelId="{11C9A986-2D0F-43EF-93C4-66C9251CE3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Analítica</a:t>
          </a:r>
          <a:r>
            <a:rPr lang="en-US" b="1" dirty="0"/>
            <a:t> </a:t>
          </a:r>
          <a:r>
            <a:rPr lang="en-US" b="1" dirty="0" err="1"/>
            <a:t>predictiva</a:t>
          </a:r>
          <a:r>
            <a:rPr lang="en-US" dirty="0"/>
            <a:t> </a:t>
          </a:r>
          <a:r>
            <a:rPr lang="en-US" b="0" dirty="0" err="1"/>
            <a:t>utiliza</a:t>
          </a:r>
          <a:r>
            <a:rPr lang="en-US" b="0" dirty="0"/>
            <a:t> </a:t>
          </a:r>
          <a:r>
            <a:rPr lang="en-US" dirty="0" err="1"/>
            <a:t>modelos</a:t>
          </a:r>
          <a:r>
            <a:rPr lang="en-US" dirty="0"/>
            <a:t> </a:t>
          </a:r>
          <a:r>
            <a:rPr lang="en-US" dirty="0" err="1"/>
            <a:t>estadísticos</a:t>
          </a:r>
          <a:r>
            <a:rPr lang="en-US" dirty="0"/>
            <a:t> y </a:t>
          </a:r>
          <a:r>
            <a:rPr lang="en-US" dirty="0" err="1"/>
            <a:t>algoritmos</a:t>
          </a:r>
          <a:r>
            <a:rPr lang="en-US" dirty="0"/>
            <a:t> de machine learning para </a:t>
          </a:r>
          <a:r>
            <a:rPr lang="en-US" dirty="0" err="1"/>
            <a:t>anticipar</a:t>
          </a:r>
          <a:r>
            <a:rPr lang="en-US" dirty="0"/>
            <a:t> </a:t>
          </a:r>
          <a:r>
            <a:rPr lang="en-US" dirty="0" err="1"/>
            <a:t>futuros</a:t>
          </a:r>
          <a:r>
            <a:rPr lang="en-US" b="0" dirty="0"/>
            <a:t> </a:t>
          </a:r>
          <a:r>
            <a:rPr lang="en-US" b="0" dirty="0" err="1"/>
            <a:t>eventos</a:t>
          </a:r>
          <a:r>
            <a:rPr lang="en-US" b="0" dirty="0"/>
            <a:t> y </a:t>
          </a:r>
          <a:r>
            <a:rPr lang="en-US" b="0" dirty="0" err="1"/>
            <a:t>tendencias</a:t>
          </a:r>
          <a:r>
            <a:rPr lang="en-US" b="0" dirty="0"/>
            <a:t>. Este </a:t>
          </a:r>
          <a:r>
            <a:rPr lang="en-US" b="0" dirty="0" err="1"/>
            <a:t>tipo</a:t>
          </a:r>
          <a:r>
            <a:rPr lang="en-US" b="0" dirty="0"/>
            <a:t> de </a:t>
          </a:r>
          <a:r>
            <a:rPr lang="en-US" b="0" dirty="0" err="1"/>
            <a:t>analítica</a:t>
          </a:r>
          <a:r>
            <a:rPr lang="en-US" b="0" dirty="0"/>
            <a:t> </a:t>
          </a:r>
          <a:r>
            <a:rPr lang="en-US" b="0" dirty="0" err="1"/>
            <a:t>permite</a:t>
          </a:r>
          <a:r>
            <a:rPr lang="en-US" b="0" dirty="0"/>
            <a:t> a las </a:t>
          </a:r>
          <a:r>
            <a:rPr lang="en-US" b="0" dirty="0" err="1"/>
            <a:t>empresas</a:t>
          </a:r>
          <a:r>
            <a:rPr lang="en-US" b="0" dirty="0"/>
            <a:t> </a:t>
          </a:r>
          <a:r>
            <a:rPr lang="en-US" b="0" dirty="0" err="1"/>
            <a:t>prepararse</a:t>
          </a:r>
          <a:r>
            <a:rPr lang="en-US" b="0" dirty="0"/>
            <a:t> para lo que </a:t>
          </a:r>
          <a:r>
            <a:rPr lang="en-US" b="0" dirty="0" err="1"/>
            <a:t>podría</a:t>
          </a:r>
          <a:r>
            <a:rPr lang="en-US" b="0" dirty="0"/>
            <a:t> </a:t>
          </a:r>
          <a:r>
            <a:rPr lang="en-US" b="0" dirty="0" err="1"/>
            <a:t>suceder</a:t>
          </a:r>
          <a:r>
            <a:rPr lang="en-US" b="0" dirty="0"/>
            <a:t>, </a:t>
          </a:r>
          <a:r>
            <a:rPr lang="en-US" b="0" dirty="0" err="1"/>
            <a:t>basándose</a:t>
          </a:r>
          <a:r>
            <a:rPr lang="en-US" b="0" dirty="0"/>
            <a:t> </a:t>
          </a:r>
          <a:r>
            <a:rPr lang="en-US" b="0" dirty="0" err="1"/>
            <a:t>en</a:t>
          </a:r>
          <a:r>
            <a:rPr lang="en-US" b="0" dirty="0"/>
            <a:t> </a:t>
          </a:r>
          <a:r>
            <a:rPr lang="en-US" b="0" dirty="0" err="1"/>
            <a:t>patrones</a:t>
          </a:r>
          <a:r>
            <a:rPr lang="en-US" b="0" dirty="0"/>
            <a:t> </a:t>
          </a:r>
          <a:r>
            <a:rPr lang="en-US" b="0" dirty="0" err="1"/>
            <a:t>identificados</a:t>
          </a:r>
          <a:r>
            <a:rPr lang="en-US" b="0" dirty="0"/>
            <a:t> </a:t>
          </a:r>
          <a:r>
            <a:rPr lang="en-US" b="0" dirty="0" err="1"/>
            <a:t>en</a:t>
          </a:r>
          <a:r>
            <a:rPr lang="en-US" b="0" dirty="0"/>
            <a:t> </a:t>
          </a:r>
          <a:r>
            <a:rPr lang="en-US" b="0" dirty="0" err="1"/>
            <a:t>los</a:t>
          </a:r>
          <a:r>
            <a:rPr lang="en-US" b="0" dirty="0"/>
            <a:t> </a:t>
          </a:r>
          <a:r>
            <a:rPr lang="en-US" b="0" dirty="0" err="1"/>
            <a:t>datos</a:t>
          </a:r>
          <a:r>
            <a:rPr lang="en-US" b="0" dirty="0"/>
            <a:t> </a:t>
          </a:r>
          <a:r>
            <a:rPr lang="en-US" b="0" dirty="0" err="1"/>
            <a:t>históricos</a:t>
          </a:r>
          <a:r>
            <a:rPr lang="en-US" b="0" dirty="0"/>
            <a:t>.</a:t>
          </a:r>
          <a:endParaRPr lang="en-US" dirty="0"/>
        </a:p>
      </dgm:t>
    </dgm:pt>
    <dgm:pt modelId="{B56D49F2-E93B-4673-8FF0-6455BA13C8A0}" type="parTrans" cxnId="{4C3D1B7E-CD1F-4A51-A8EE-BC411C897B22}">
      <dgm:prSet/>
      <dgm:spPr/>
      <dgm:t>
        <a:bodyPr/>
        <a:lstStyle/>
        <a:p>
          <a:endParaRPr lang="en-US"/>
        </a:p>
      </dgm:t>
    </dgm:pt>
    <dgm:pt modelId="{05428C48-873A-46BB-84BC-DD26B0DD7EFA}" type="sibTrans" cxnId="{4C3D1B7E-CD1F-4A51-A8EE-BC411C897B22}">
      <dgm:prSet/>
      <dgm:spPr/>
      <dgm:t>
        <a:bodyPr/>
        <a:lstStyle/>
        <a:p>
          <a:endParaRPr lang="en-US"/>
        </a:p>
      </dgm:t>
    </dgm:pt>
    <dgm:pt modelId="{B7EF7F35-6672-4669-8E16-DB89D6C482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Analítica</a:t>
          </a:r>
          <a:r>
            <a:rPr lang="en-US" b="1" dirty="0"/>
            <a:t> </a:t>
          </a:r>
          <a:r>
            <a:rPr lang="en-US" b="1" dirty="0" err="1"/>
            <a:t>prescriptiva</a:t>
          </a:r>
          <a:r>
            <a:rPr lang="en-US" dirty="0"/>
            <a:t> </a:t>
          </a:r>
          <a:r>
            <a:rPr lang="en-US" b="0" dirty="0" err="1"/>
            <a:t>recomienda</a:t>
          </a:r>
          <a:r>
            <a:rPr lang="en-US" b="0" dirty="0"/>
            <a:t> </a:t>
          </a:r>
          <a:r>
            <a:rPr lang="en-US" b="0" dirty="0" err="1"/>
            <a:t>acciones</a:t>
          </a:r>
          <a:r>
            <a:rPr lang="en-US" b="0" dirty="0"/>
            <a:t> </a:t>
          </a:r>
          <a:r>
            <a:rPr lang="en-US" b="0" dirty="0" err="1"/>
            <a:t>específicas</a:t>
          </a:r>
          <a:r>
            <a:rPr lang="en-US" b="0" dirty="0"/>
            <a:t> </a:t>
          </a:r>
          <a:r>
            <a:rPr lang="en-US" b="0" dirty="0" err="1"/>
            <a:t>basadas</a:t>
          </a:r>
          <a:r>
            <a:rPr lang="en-US" b="0" dirty="0"/>
            <a:t> </a:t>
          </a:r>
          <a:r>
            <a:rPr lang="en-US" b="0" dirty="0" err="1"/>
            <a:t>en</a:t>
          </a:r>
          <a:r>
            <a:rPr lang="en-US" b="0" dirty="0"/>
            <a:t> </a:t>
          </a:r>
          <a:r>
            <a:rPr lang="en-US" b="0" dirty="0" err="1"/>
            <a:t>los</a:t>
          </a:r>
          <a:r>
            <a:rPr lang="en-US" b="0" dirty="0"/>
            <a:t> </a:t>
          </a:r>
          <a:r>
            <a:rPr lang="en-US" b="0" dirty="0" err="1"/>
            <a:t>resultados</a:t>
          </a:r>
          <a:r>
            <a:rPr lang="en-US" b="0" dirty="0"/>
            <a:t> de la </a:t>
          </a:r>
          <a:r>
            <a:rPr lang="en-US" b="0" dirty="0" err="1"/>
            <a:t>analítica</a:t>
          </a:r>
          <a:r>
            <a:rPr lang="en-US" b="0" dirty="0"/>
            <a:t> </a:t>
          </a:r>
          <a:r>
            <a:rPr lang="en-US" b="0" dirty="0" err="1"/>
            <a:t>descriptiva</a:t>
          </a:r>
          <a:r>
            <a:rPr lang="en-US" b="0" dirty="0"/>
            <a:t> y </a:t>
          </a:r>
          <a:r>
            <a:rPr lang="en-US" b="0" dirty="0" err="1"/>
            <a:t>predictiva</a:t>
          </a:r>
          <a:r>
            <a:rPr lang="en-US" b="0" dirty="0"/>
            <a:t>. Este </a:t>
          </a:r>
          <a:r>
            <a:rPr lang="en-US" b="0" dirty="0" err="1"/>
            <a:t>enfoque</a:t>
          </a:r>
          <a:r>
            <a:rPr lang="en-US" b="0" dirty="0"/>
            <a:t> </a:t>
          </a:r>
          <a:r>
            <a:rPr lang="en-US" b="0" dirty="0" err="1"/>
            <a:t>ayuda</a:t>
          </a:r>
          <a:r>
            <a:rPr lang="en-US" b="0" dirty="0"/>
            <a:t> a las </a:t>
          </a:r>
          <a:r>
            <a:rPr lang="en-US" b="0" dirty="0" err="1"/>
            <a:t>organizaciones</a:t>
          </a:r>
          <a:r>
            <a:rPr lang="en-US" b="0" dirty="0"/>
            <a:t> a </a:t>
          </a:r>
          <a:r>
            <a:rPr lang="en-US" b="0" dirty="0" err="1"/>
            <a:t>optimizar</a:t>
          </a:r>
          <a:r>
            <a:rPr lang="en-US" b="0" dirty="0"/>
            <a:t> sus </a:t>
          </a:r>
          <a:r>
            <a:rPr lang="en-US" b="0" dirty="0" err="1"/>
            <a:t>operaciones</a:t>
          </a:r>
          <a:r>
            <a:rPr lang="en-US" b="0" dirty="0"/>
            <a:t> y </a:t>
          </a:r>
          <a:r>
            <a:rPr lang="en-US" b="0" dirty="0" err="1"/>
            <a:t>alcanzar</a:t>
          </a:r>
          <a:r>
            <a:rPr lang="en-US" b="0" dirty="0"/>
            <a:t> sus </a:t>
          </a:r>
          <a:r>
            <a:rPr lang="en-US" b="0" dirty="0" err="1"/>
            <a:t>objetivos</a:t>
          </a:r>
          <a:r>
            <a:rPr lang="en-US" b="0" dirty="0"/>
            <a:t> de </a:t>
          </a:r>
          <a:r>
            <a:rPr lang="en-US" b="0" dirty="0" err="1"/>
            <a:t>manera</a:t>
          </a:r>
          <a:r>
            <a:rPr lang="en-US" b="0" dirty="0"/>
            <a:t> </a:t>
          </a:r>
          <a:r>
            <a:rPr lang="en-US" b="0" dirty="0" err="1"/>
            <a:t>más</a:t>
          </a:r>
          <a:r>
            <a:rPr lang="en-US" b="0" dirty="0"/>
            <a:t> </a:t>
          </a:r>
          <a:r>
            <a:rPr lang="en-US" b="0" dirty="0" err="1"/>
            <a:t>eficiente</a:t>
          </a:r>
          <a:r>
            <a:rPr lang="en-US" b="0" dirty="0"/>
            <a:t>.</a:t>
          </a:r>
          <a:endParaRPr lang="en-US" dirty="0"/>
        </a:p>
      </dgm:t>
    </dgm:pt>
    <dgm:pt modelId="{21EE1C99-A8DC-4C5D-9F66-0E69F90CAAF2}" type="parTrans" cxnId="{8E79C997-3227-453D-A5A0-3532A2903DB3}">
      <dgm:prSet/>
      <dgm:spPr/>
      <dgm:t>
        <a:bodyPr/>
        <a:lstStyle/>
        <a:p>
          <a:endParaRPr lang="en-US"/>
        </a:p>
      </dgm:t>
    </dgm:pt>
    <dgm:pt modelId="{1A679339-115E-4A45-ACB2-3866AAAF5D72}" type="sibTrans" cxnId="{8E79C997-3227-453D-A5A0-3532A2903DB3}">
      <dgm:prSet/>
      <dgm:spPr/>
      <dgm:t>
        <a:bodyPr/>
        <a:lstStyle/>
        <a:p>
          <a:endParaRPr lang="en-US"/>
        </a:p>
      </dgm:t>
    </dgm:pt>
    <dgm:pt modelId="{747DFF76-169D-4883-B008-757FF88B35C2}" type="pres">
      <dgm:prSet presAssocID="{2DFA6727-FA67-4DD3-BC55-650E92F6A941}" presName="root" presStyleCnt="0">
        <dgm:presLayoutVars>
          <dgm:dir/>
          <dgm:resizeHandles val="exact"/>
        </dgm:presLayoutVars>
      </dgm:prSet>
      <dgm:spPr/>
    </dgm:pt>
    <dgm:pt modelId="{040DD006-1AAE-4002-BD06-DC85DD28C546}" type="pres">
      <dgm:prSet presAssocID="{1504EC91-82DB-4DDC-B0C6-3D7CEB191355}" presName="compNode" presStyleCnt="0"/>
      <dgm:spPr/>
    </dgm:pt>
    <dgm:pt modelId="{39734F2C-275A-4243-9E33-44693A241E75}" type="pres">
      <dgm:prSet presAssocID="{1504EC91-82DB-4DDC-B0C6-3D7CEB191355}" presName="bgRect" presStyleLbl="bgShp" presStyleIdx="0" presStyleCnt="3"/>
      <dgm:spPr/>
    </dgm:pt>
    <dgm:pt modelId="{A9517942-69A4-4B3E-9608-446FD806A9DF}" type="pres">
      <dgm:prSet presAssocID="{1504EC91-82DB-4DDC-B0C6-3D7CEB1913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6330163E-8600-425E-96D5-86A207E38692}" type="pres">
      <dgm:prSet presAssocID="{1504EC91-82DB-4DDC-B0C6-3D7CEB191355}" presName="spaceRect" presStyleCnt="0"/>
      <dgm:spPr/>
    </dgm:pt>
    <dgm:pt modelId="{F92C0BD2-CA6C-4C18-97A0-7FBE9C8D6095}" type="pres">
      <dgm:prSet presAssocID="{1504EC91-82DB-4DDC-B0C6-3D7CEB191355}" presName="parTx" presStyleLbl="revTx" presStyleIdx="0" presStyleCnt="3">
        <dgm:presLayoutVars>
          <dgm:chMax val="0"/>
          <dgm:chPref val="0"/>
        </dgm:presLayoutVars>
      </dgm:prSet>
      <dgm:spPr/>
    </dgm:pt>
    <dgm:pt modelId="{1D25166A-4495-4D45-AB33-85DABE243FF2}" type="pres">
      <dgm:prSet presAssocID="{9A683714-F2FF-4AA0-BF7B-6BF4468EB9E8}" presName="sibTrans" presStyleCnt="0"/>
      <dgm:spPr/>
    </dgm:pt>
    <dgm:pt modelId="{55A6A6C9-5F1E-474C-9F5D-3DF16171124F}" type="pres">
      <dgm:prSet presAssocID="{11C9A986-2D0F-43EF-93C4-66C9251CE3F7}" presName="compNode" presStyleCnt="0"/>
      <dgm:spPr/>
    </dgm:pt>
    <dgm:pt modelId="{17B94AF6-D1B5-4D1B-959D-C6257282910F}" type="pres">
      <dgm:prSet presAssocID="{11C9A986-2D0F-43EF-93C4-66C9251CE3F7}" presName="bgRect" presStyleLbl="bgShp" presStyleIdx="1" presStyleCnt="3"/>
      <dgm:spPr/>
    </dgm:pt>
    <dgm:pt modelId="{0B7DCC0F-3EB8-4BC7-89C1-5B3028DAACCF}" type="pres">
      <dgm:prSet presAssocID="{11C9A986-2D0F-43EF-93C4-66C9251CE3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41BE086-9B1D-41F0-A09E-5F238EB92674}" type="pres">
      <dgm:prSet presAssocID="{11C9A986-2D0F-43EF-93C4-66C9251CE3F7}" presName="spaceRect" presStyleCnt="0"/>
      <dgm:spPr/>
    </dgm:pt>
    <dgm:pt modelId="{DEAAB803-7A44-4305-AD94-304BB15056BE}" type="pres">
      <dgm:prSet presAssocID="{11C9A986-2D0F-43EF-93C4-66C9251CE3F7}" presName="parTx" presStyleLbl="revTx" presStyleIdx="1" presStyleCnt="3">
        <dgm:presLayoutVars>
          <dgm:chMax val="0"/>
          <dgm:chPref val="0"/>
        </dgm:presLayoutVars>
      </dgm:prSet>
      <dgm:spPr/>
    </dgm:pt>
    <dgm:pt modelId="{D4164D44-5D6F-407B-BD86-5777ED0B81AE}" type="pres">
      <dgm:prSet presAssocID="{05428C48-873A-46BB-84BC-DD26B0DD7EFA}" presName="sibTrans" presStyleCnt="0"/>
      <dgm:spPr/>
    </dgm:pt>
    <dgm:pt modelId="{7EAE20CA-3BE4-4BE6-9CE6-FC3C0357E732}" type="pres">
      <dgm:prSet presAssocID="{B7EF7F35-6672-4669-8E16-DB89D6C482A9}" presName="compNode" presStyleCnt="0"/>
      <dgm:spPr/>
    </dgm:pt>
    <dgm:pt modelId="{1882CDC1-832F-420F-9FFB-F70EB0CE2C86}" type="pres">
      <dgm:prSet presAssocID="{B7EF7F35-6672-4669-8E16-DB89D6C482A9}" presName="bgRect" presStyleLbl="bgShp" presStyleIdx="2" presStyleCnt="3"/>
      <dgm:spPr/>
    </dgm:pt>
    <dgm:pt modelId="{15B5417E-6EC4-44DA-BBD9-5106AEBC3E0B}" type="pres">
      <dgm:prSet presAssocID="{B7EF7F35-6672-4669-8E16-DB89D6C482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65F6417-B01B-41B0-9299-8A9C8F498082}" type="pres">
      <dgm:prSet presAssocID="{B7EF7F35-6672-4669-8E16-DB89D6C482A9}" presName="spaceRect" presStyleCnt="0"/>
      <dgm:spPr/>
    </dgm:pt>
    <dgm:pt modelId="{1675B757-6BAC-4482-9AEB-F58D30A5E82B}" type="pres">
      <dgm:prSet presAssocID="{B7EF7F35-6672-4669-8E16-DB89D6C482A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8EF0564-CAB4-492F-8F4F-23BA49167BD2}" type="presOf" srcId="{B7EF7F35-6672-4669-8E16-DB89D6C482A9}" destId="{1675B757-6BAC-4482-9AEB-F58D30A5E82B}" srcOrd="0" destOrd="0" presId="urn:microsoft.com/office/officeart/2018/2/layout/IconVerticalSolidList"/>
    <dgm:cxn modelId="{4C3D1B7E-CD1F-4A51-A8EE-BC411C897B22}" srcId="{2DFA6727-FA67-4DD3-BC55-650E92F6A941}" destId="{11C9A986-2D0F-43EF-93C4-66C9251CE3F7}" srcOrd="1" destOrd="0" parTransId="{B56D49F2-E93B-4673-8FF0-6455BA13C8A0}" sibTransId="{05428C48-873A-46BB-84BC-DD26B0DD7EFA}"/>
    <dgm:cxn modelId="{E899DD82-DD62-4D62-B146-36D703605734}" type="presOf" srcId="{11C9A986-2D0F-43EF-93C4-66C9251CE3F7}" destId="{DEAAB803-7A44-4305-AD94-304BB15056BE}" srcOrd="0" destOrd="0" presId="urn:microsoft.com/office/officeart/2018/2/layout/IconVerticalSolidList"/>
    <dgm:cxn modelId="{8E79C997-3227-453D-A5A0-3532A2903DB3}" srcId="{2DFA6727-FA67-4DD3-BC55-650E92F6A941}" destId="{B7EF7F35-6672-4669-8E16-DB89D6C482A9}" srcOrd="2" destOrd="0" parTransId="{21EE1C99-A8DC-4C5D-9F66-0E69F90CAAF2}" sibTransId="{1A679339-115E-4A45-ACB2-3866AAAF5D72}"/>
    <dgm:cxn modelId="{7FCD2BB5-7C3A-4940-8245-77D0BA256032}" srcId="{2DFA6727-FA67-4DD3-BC55-650E92F6A941}" destId="{1504EC91-82DB-4DDC-B0C6-3D7CEB191355}" srcOrd="0" destOrd="0" parTransId="{80CB5640-99DD-4E0B-947B-45CB79468B15}" sibTransId="{9A683714-F2FF-4AA0-BF7B-6BF4468EB9E8}"/>
    <dgm:cxn modelId="{B9CD91C0-CE63-477D-A386-359EFB0AEE4C}" type="presOf" srcId="{1504EC91-82DB-4DDC-B0C6-3D7CEB191355}" destId="{F92C0BD2-CA6C-4C18-97A0-7FBE9C8D6095}" srcOrd="0" destOrd="0" presId="urn:microsoft.com/office/officeart/2018/2/layout/IconVerticalSolidList"/>
    <dgm:cxn modelId="{6326A5DA-E36C-4604-B23E-54787A76723B}" type="presOf" srcId="{2DFA6727-FA67-4DD3-BC55-650E92F6A941}" destId="{747DFF76-169D-4883-B008-757FF88B35C2}" srcOrd="0" destOrd="0" presId="urn:microsoft.com/office/officeart/2018/2/layout/IconVerticalSolidList"/>
    <dgm:cxn modelId="{C828CF53-2C2F-4C31-A06C-D3BF39E99DA5}" type="presParOf" srcId="{747DFF76-169D-4883-B008-757FF88B35C2}" destId="{040DD006-1AAE-4002-BD06-DC85DD28C546}" srcOrd="0" destOrd="0" presId="urn:microsoft.com/office/officeart/2018/2/layout/IconVerticalSolidList"/>
    <dgm:cxn modelId="{8E36EB74-B4B1-4A41-9943-DB6ED8E710BC}" type="presParOf" srcId="{040DD006-1AAE-4002-BD06-DC85DD28C546}" destId="{39734F2C-275A-4243-9E33-44693A241E75}" srcOrd="0" destOrd="0" presId="urn:microsoft.com/office/officeart/2018/2/layout/IconVerticalSolidList"/>
    <dgm:cxn modelId="{4D7A9FE0-695B-44E1-875D-4C529E5E2158}" type="presParOf" srcId="{040DD006-1AAE-4002-BD06-DC85DD28C546}" destId="{A9517942-69A4-4B3E-9608-446FD806A9DF}" srcOrd="1" destOrd="0" presId="urn:microsoft.com/office/officeart/2018/2/layout/IconVerticalSolidList"/>
    <dgm:cxn modelId="{3D6A0204-4453-4F60-9DDB-BB7F477AC649}" type="presParOf" srcId="{040DD006-1AAE-4002-BD06-DC85DD28C546}" destId="{6330163E-8600-425E-96D5-86A207E38692}" srcOrd="2" destOrd="0" presId="urn:microsoft.com/office/officeart/2018/2/layout/IconVerticalSolidList"/>
    <dgm:cxn modelId="{B75DB411-FC34-4006-A102-D6D677726E5E}" type="presParOf" srcId="{040DD006-1AAE-4002-BD06-DC85DD28C546}" destId="{F92C0BD2-CA6C-4C18-97A0-7FBE9C8D6095}" srcOrd="3" destOrd="0" presId="urn:microsoft.com/office/officeart/2018/2/layout/IconVerticalSolidList"/>
    <dgm:cxn modelId="{CEC79EC0-7DF6-4582-933D-39AA6C21EA60}" type="presParOf" srcId="{747DFF76-169D-4883-B008-757FF88B35C2}" destId="{1D25166A-4495-4D45-AB33-85DABE243FF2}" srcOrd="1" destOrd="0" presId="urn:microsoft.com/office/officeart/2018/2/layout/IconVerticalSolidList"/>
    <dgm:cxn modelId="{393BCAFC-E115-4D34-A2B2-5158D9ADE6AD}" type="presParOf" srcId="{747DFF76-169D-4883-B008-757FF88B35C2}" destId="{55A6A6C9-5F1E-474C-9F5D-3DF16171124F}" srcOrd="2" destOrd="0" presId="urn:microsoft.com/office/officeart/2018/2/layout/IconVerticalSolidList"/>
    <dgm:cxn modelId="{1BF45593-C0BB-4F9A-8DDF-9977FE37538D}" type="presParOf" srcId="{55A6A6C9-5F1E-474C-9F5D-3DF16171124F}" destId="{17B94AF6-D1B5-4D1B-959D-C6257282910F}" srcOrd="0" destOrd="0" presId="urn:microsoft.com/office/officeart/2018/2/layout/IconVerticalSolidList"/>
    <dgm:cxn modelId="{29D8E857-E420-432B-8A9A-A04529C097A0}" type="presParOf" srcId="{55A6A6C9-5F1E-474C-9F5D-3DF16171124F}" destId="{0B7DCC0F-3EB8-4BC7-89C1-5B3028DAACCF}" srcOrd="1" destOrd="0" presId="urn:microsoft.com/office/officeart/2018/2/layout/IconVerticalSolidList"/>
    <dgm:cxn modelId="{56000DBA-AF90-4885-B691-1433AC7EF076}" type="presParOf" srcId="{55A6A6C9-5F1E-474C-9F5D-3DF16171124F}" destId="{741BE086-9B1D-41F0-A09E-5F238EB92674}" srcOrd="2" destOrd="0" presId="urn:microsoft.com/office/officeart/2018/2/layout/IconVerticalSolidList"/>
    <dgm:cxn modelId="{A141500A-CA39-42CE-8676-1A7C466F4041}" type="presParOf" srcId="{55A6A6C9-5F1E-474C-9F5D-3DF16171124F}" destId="{DEAAB803-7A44-4305-AD94-304BB15056BE}" srcOrd="3" destOrd="0" presId="urn:microsoft.com/office/officeart/2018/2/layout/IconVerticalSolidList"/>
    <dgm:cxn modelId="{7F33172E-A8F4-4973-84A5-5D5BCCA8B8A7}" type="presParOf" srcId="{747DFF76-169D-4883-B008-757FF88B35C2}" destId="{D4164D44-5D6F-407B-BD86-5777ED0B81AE}" srcOrd="3" destOrd="0" presId="urn:microsoft.com/office/officeart/2018/2/layout/IconVerticalSolidList"/>
    <dgm:cxn modelId="{538131DA-1335-4ED6-B8E6-7E983B5D4D7B}" type="presParOf" srcId="{747DFF76-169D-4883-B008-757FF88B35C2}" destId="{7EAE20CA-3BE4-4BE6-9CE6-FC3C0357E732}" srcOrd="4" destOrd="0" presId="urn:microsoft.com/office/officeart/2018/2/layout/IconVerticalSolidList"/>
    <dgm:cxn modelId="{E46A5ED5-215F-4EC5-8A3E-7040BB6BF7BD}" type="presParOf" srcId="{7EAE20CA-3BE4-4BE6-9CE6-FC3C0357E732}" destId="{1882CDC1-832F-420F-9FFB-F70EB0CE2C86}" srcOrd="0" destOrd="0" presId="urn:microsoft.com/office/officeart/2018/2/layout/IconVerticalSolidList"/>
    <dgm:cxn modelId="{8DC28D73-3539-4060-8A55-EBCBBC68E6C8}" type="presParOf" srcId="{7EAE20CA-3BE4-4BE6-9CE6-FC3C0357E732}" destId="{15B5417E-6EC4-44DA-BBD9-5106AEBC3E0B}" srcOrd="1" destOrd="0" presId="urn:microsoft.com/office/officeart/2018/2/layout/IconVerticalSolidList"/>
    <dgm:cxn modelId="{C9E7DC6E-2081-46E5-9771-CF93D06AA3F8}" type="presParOf" srcId="{7EAE20CA-3BE4-4BE6-9CE6-FC3C0357E732}" destId="{965F6417-B01B-41B0-9299-8A9C8F498082}" srcOrd="2" destOrd="0" presId="urn:microsoft.com/office/officeart/2018/2/layout/IconVerticalSolidList"/>
    <dgm:cxn modelId="{AC777A6A-0C9E-4EB2-9973-3B87ADF0AA42}" type="presParOf" srcId="{7EAE20CA-3BE4-4BE6-9CE6-FC3C0357E732}" destId="{1675B757-6BAC-4482-9AEB-F58D30A5E8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90C8121-944E-4CE5-B215-579C7B5A5E5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F4C372-61B4-4299-937A-1D79444B57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Definición: </a:t>
          </a:r>
          <a:r>
            <a:rPr lang="en-US" b="0"/>
            <a:t>Se centra en el análisis de datos históricos para entender qué ha sucedido en el pasado.</a:t>
          </a:r>
          <a:endParaRPr lang="en-US"/>
        </a:p>
      </dgm:t>
    </dgm:pt>
    <dgm:pt modelId="{8091FF0D-6370-4B3F-B072-C21578133B88}" type="parTrans" cxnId="{AC60C082-E84C-41FF-BCD0-3E36902EA988}">
      <dgm:prSet/>
      <dgm:spPr/>
      <dgm:t>
        <a:bodyPr/>
        <a:lstStyle/>
        <a:p>
          <a:endParaRPr lang="en-US"/>
        </a:p>
      </dgm:t>
    </dgm:pt>
    <dgm:pt modelId="{1C020D6B-1CCF-4D36-B5CB-73BC0F469357}" type="sibTrans" cxnId="{AC60C082-E84C-41FF-BCD0-3E36902EA988}">
      <dgm:prSet/>
      <dgm:spPr/>
      <dgm:t>
        <a:bodyPr/>
        <a:lstStyle/>
        <a:p>
          <a:endParaRPr lang="en-US"/>
        </a:p>
      </dgm:t>
    </dgm:pt>
    <dgm:pt modelId="{DFFAADDD-A80E-4F50-A95F-05A1BDAE77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Objetivo: </a:t>
          </a:r>
          <a:r>
            <a:rPr lang="en-US" b="0"/>
            <a:t>Proporcionar una visión clara y detallada de los eventos pasados.</a:t>
          </a:r>
          <a:endParaRPr lang="en-US"/>
        </a:p>
      </dgm:t>
    </dgm:pt>
    <dgm:pt modelId="{BAB2F1A3-2DC2-4766-92C6-813F56A430A5}" type="parTrans" cxnId="{D6B9B110-E7F7-4C88-9F1D-86E43B38F4BC}">
      <dgm:prSet/>
      <dgm:spPr/>
      <dgm:t>
        <a:bodyPr/>
        <a:lstStyle/>
        <a:p>
          <a:endParaRPr lang="en-US"/>
        </a:p>
      </dgm:t>
    </dgm:pt>
    <dgm:pt modelId="{07AD8ABA-4F26-4796-A253-3F0E5C98BBC7}" type="sibTrans" cxnId="{D6B9B110-E7F7-4C88-9F1D-86E43B38F4BC}">
      <dgm:prSet/>
      <dgm:spPr/>
      <dgm:t>
        <a:bodyPr/>
        <a:lstStyle/>
        <a:p>
          <a:endParaRPr lang="en-US"/>
        </a:p>
      </dgm:t>
    </dgm:pt>
    <dgm:pt modelId="{F47B89F7-8D85-4E77-81E2-491EBB475F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Ejemplos: </a:t>
          </a:r>
          <a:r>
            <a:rPr lang="en-US" b="0"/>
            <a:t>Informes de ventas mensuales, análisis de rendimiento de campañas de marketing.</a:t>
          </a:r>
          <a:endParaRPr lang="en-US"/>
        </a:p>
      </dgm:t>
    </dgm:pt>
    <dgm:pt modelId="{47FB52EA-CB94-44A0-B81D-AF48DF44DDC8}" type="parTrans" cxnId="{40E6A015-648F-4574-A860-98A0F7E6AD90}">
      <dgm:prSet/>
      <dgm:spPr/>
      <dgm:t>
        <a:bodyPr/>
        <a:lstStyle/>
        <a:p>
          <a:endParaRPr lang="en-US"/>
        </a:p>
      </dgm:t>
    </dgm:pt>
    <dgm:pt modelId="{2E5A7468-C6E8-465D-AC98-9DC257C3DB6B}" type="sibTrans" cxnId="{40E6A015-648F-4574-A860-98A0F7E6AD90}">
      <dgm:prSet/>
      <dgm:spPr/>
      <dgm:t>
        <a:bodyPr/>
        <a:lstStyle/>
        <a:p>
          <a:endParaRPr lang="en-US"/>
        </a:p>
      </dgm:t>
    </dgm:pt>
    <dgm:pt modelId="{8AC7A8C5-2764-4B6B-8B27-B36F6FCFA3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Herramientas: </a:t>
          </a:r>
          <a:r>
            <a:rPr lang="en-US" b="0"/>
            <a:t>Excel, Power BI, Tableau.</a:t>
          </a:r>
          <a:endParaRPr lang="en-US"/>
        </a:p>
      </dgm:t>
    </dgm:pt>
    <dgm:pt modelId="{A6F93293-9970-475B-9AB9-9A6532053974}" type="parTrans" cxnId="{6000CB74-BCD5-4934-8DCB-73C2A937200B}">
      <dgm:prSet/>
      <dgm:spPr/>
      <dgm:t>
        <a:bodyPr/>
        <a:lstStyle/>
        <a:p>
          <a:endParaRPr lang="en-US"/>
        </a:p>
      </dgm:t>
    </dgm:pt>
    <dgm:pt modelId="{7EB94F17-3844-4333-8950-3D7EAF675D56}" type="sibTrans" cxnId="{6000CB74-BCD5-4934-8DCB-73C2A937200B}">
      <dgm:prSet/>
      <dgm:spPr/>
      <dgm:t>
        <a:bodyPr/>
        <a:lstStyle/>
        <a:p>
          <a:endParaRPr lang="en-US"/>
        </a:p>
      </dgm:t>
    </dgm:pt>
    <dgm:pt modelId="{2DE6F23D-9E10-4D20-AAF6-47A9C11D4F51}" type="pres">
      <dgm:prSet presAssocID="{590C8121-944E-4CE5-B215-579C7B5A5E59}" presName="vert0" presStyleCnt="0">
        <dgm:presLayoutVars>
          <dgm:dir/>
          <dgm:animOne val="branch"/>
          <dgm:animLvl val="lvl"/>
        </dgm:presLayoutVars>
      </dgm:prSet>
      <dgm:spPr/>
    </dgm:pt>
    <dgm:pt modelId="{60E26207-7CB4-4C4D-8C2C-B67CD00C2B9F}" type="pres">
      <dgm:prSet presAssocID="{45F4C372-61B4-4299-937A-1D79444B5709}" presName="thickLine" presStyleLbl="alignNode1" presStyleIdx="0" presStyleCnt="4"/>
      <dgm:spPr/>
    </dgm:pt>
    <dgm:pt modelId="{DC275644-E9D4-4FA1-B55D-CF970D45E64E}" type="pres">
      <dgm:prSet presAssocID="{45F4C372-61B4-4299-937A-1D79444B5709}" presName="horz1" presStyleCnt="0"/>
      <dgm:spPr/>
    </dgm:pt>
    <dgm:pt modelId="{C195A644-ABED-4660-9071-4F0B5155BA64}" type="pres">
      <dgm:prSet presAssocID="{45F4C372-61B4-4299-937A-1D79444B5709}" presName="tx1" presStyleLbl="revTx" presStyleIdx="0" presStyleCnt="4"/>
      <dgm:spPr/>
    </dgm:pt>
    <dgm:pt modelId="{3DB275A0-EF22-4272-8E24-D2DD726B7EE1}" type="pres">
      <dgm:prSet presAssocID="{45F4C372-61B4-4299-937A-1D79444B5709}" presName="vert1" presStyleCnt="0"/>
      <dgm:spPr/>
    </dgm:pt>
    <dgm:pt modelId="{73507F85-1504-469E-8E33-D8C03F234DCA}" type="pres">
      <dgm:prSet presAssocID="{DFFAADDD-A80E-4F50-A95F-05A1BDAE7725}" presName="thickLine" presStyleLbl="alignNode1" presStyleIdx="1" presStyleCnt="4"/>
      <dgm:spPr/>
    </dgm:pt>
    <dgm:pt modelId="{85E988E0-064B-41F2-9B38-2278A4F93E2B}" type="pres">
      <dgm:prSet presAssocID="{DFFAADDD-A80E-4F50-A95F-05A1BDAE7725}" presName="horz1" presStyleCnt="0"/>
      <dgm:spPr/>
    </dgm:pt>
    <dgm:pt modelId="{17FC2E95-8202-4D1C-8A8C-B66CFA3DD0EA}" type="pres">
      <dgm:prSet presAssocID="{DFFAADDD-A80E-4F50-A95F-05A1BDAE7725}" presName="tx1" presStyleLbl="revTx" presStyleIdx="1" presStyleCnt="4"/>
      <dgm:spPr/>
    </dgm:pt>
    <dgm:pt modelId="{7717BAD2-F6DD-49EA-AC29-C5DBC8C00123}" type="pres">
      <dgm:prSet presAssocID="{DFFAADDD-A80E-4F50-A95F-05A1BDAE7725}" presName="vert1" presStyleCnt="0"/>
      <dgm:spPr/>
    </dgm:pt>
    <dgm:pt modelId="{D8B50140-7266-4F39-A6E9-71932E240264}" type="pres">
      <dgm:prSet presAssocID="{F47B89F7-8D85-4E77-81E2-491EBB475F93}" presName="thickLine" presStyleLbl="alignNode1" presStyleIdx="2" presStyleCnt="4"/>
      <dgm:spPr/>
    </dgm:pt>
    <dgm:pt modelId="{71F09498-D2D8-4D40-B17C-2BC17A044D3B}" type="pres">
      <dgm:prSet presAssocID="{F47B89F7-8D85-4E77-81E2-491EBB475F93}" presName="horz1" presStyleCnt="0"/>
      <dgm:spPr/>
    </dgm:pt>
    <dgm:pt modelId="{F68EC1FF-2DC1-447A-92FD-8E0BE2737B85}" type="pres">
      <dgm:prSet presAssocID="{F47B89F7-8D85-4E77-81E2-491EBB475F93}" presName="tx1" presStyleLbl="revTx" presStyleIdx="2" presStyleCnt="4"/>
      <dgm:spPr/>
    </dgm:pt>
    <dgm:pt modelId="{089618CC-D07D-46B4-91EC-6EA9B7D59DC7}" type="pres">
      <dgm:prSet presAssocID="{F47B89F7-8D85-4E77-81E2-491EBB475F93}" presName="vert1" presStyleCnt="0"/>
      <dgm:spPr/>
    </dgm:pt>
    <dgm:pt modelId="{3A7292D3-4D3F-4BDB-91BC-411B0CB5BC81}" type="pres">
      <dgm:prSet presAssocID="{8AC7A8C5-2764-4B6B-8B27-B36F6FCFA3D2}" presName="thickLine" presStyleLbl="alignNode1" presStyleIdx="3" presStyleCnt="4"/>
      <dgm:spPr/>
    </dgm:pt>
    <dgm:pt modelId="{C4161AB1-ACE9-43B8-8C42-A4EE71E543AE}" type="pres">
      <dgm:prSet presAssocID="{8AC7A8C5-2764-4B6B-8B27-B36F6FCFA3D2}" presName="horz1" presStyleCnt="0"/>
      <dgm:spPr/>
    </dgm:pt>
    <dgm:pt modelId="{F09F47A5-4321-43AF-8E2C-5F859E9F4C4A}" type="pres">
      <dgm:prSet presAssocID="{8AC7A8C5-2764-4B6B-8B27-B36F6FCFA3D2}" presName="tx1" presStyleLbl="revTx" presStyleIdx="3" presStyleCnt="4"/>
      <dgm:spPr/>
    </dgm:pt>
    <dgm:pt modelId="{4C13FE8D-BC47-45AA-9AD9-35A0EFC3960C}" type="pres">
      <dgm:prSet presAssocID="{8AC7A8C5-2764-4B6B-8B27-B36F6FCFA3D2}" presName="vert1" presStyleCnt="0"/>
      <dgm:spPr/>
    </dgm:pt>
  </dgm:ptLst>
  <dgm:cxnLst>
    <dgm:cxn modelId="{D6B9B110-E7F7-4C88-9F1D-86E43B38F4BC}" srcId="{590C8121-944E-4CE5-B215-579C7B5A5E59}" destId="{DFFAADDD-A80E-4F50-A95F-05A1BDAE7725}" srcOrd="1" destOrd="0" parTransId="{BAB2F1A3-2DC2-4766-92C6-813F56A430A5}" sibTransId="{07AD8ABA-4F26-4796-A253-3F0E5C98BBC7}"/>
    <dgm:cxn modelId="{40E6A015-648F-4574-A860-98A0F7E6AD90}" srcId="{590C8121-944E-4CE5-B215-579C7B5A5E59}" destId="{F47B89F7-8D85-4E77-81E2-491EBB475F93}" srcOrd="2" destOrd="0" parTransId="{47FB52EA-CB94-44A0-B81D-AF48DF44DDC8}" sibTransId="{2E5A7468-C6E8-465D-AC98-9DC257C3DB6B}"/>
    <dgm:cxn modelId="{206F411D-B806-45E7-8F16-CB55E6127DC4}" type="presOf" srcId="{45F4C372-61B4-4299-937A-1D79444B5709}" destId="{C195A644-ABED-4660-9071-4F0B5155BA64}" srcOrd="0" destOrd="0" presId="urn:microsoft.com/office/officeart/2008/layout/LinedList"/>
    <dgm:cxn modelId="{9EF6F91D-7ADB-40CF-9C51-BB08E6435754}" type="presOf" srcId="{590C8121-944E-4CE5-B215-579C7B5A5E59}" destId="{2DE6F23D-9E10-4D20-AAF6-47A9C11D4F51}" srcOrd="0" destOrd="0" presId="urn:microsoft.com/office/officeart/2008/layout/LinedList"/>
    <dgm:cxn modelId="{7A835224-D086-4F3F-846C-794927D28278}" type="presOf" srcId="{8AC7A8C5-2764-4B6B-8B27-B36F6FCFA3D2}" destId="{F09F47A5-4321-43AF-8E2C-5F859E9F4C4A}" srcOrd="0" destOrd="0" presId="urn:microsoft.com/office/officeart/2008/layout/LinedList"/>
    <dgm:cxn modelId="{6000CB74-BCD5-4934-8DCB-73C2A937200B}" srcId="{590C8121-944E-4CE5-B215-579C7B5A5E59}" destId="{8AC7A8C5-2764-4B6B-8B27-B36F6FCFA3D2}" srcOrd="3" destOrd="0" parTransId="{A6F93293-9970-475B-9AB9-9A6532053974}" sibTransId="{7EB94F17-3844-4333-8950-3D7EAF675D56}"/>
    <dgm:cxn modelId="{AC60C082-E84C-41FF-BCD0-3E36902EA988}" srcId="{590C8121-944E-4CE5-B215-579C7B5A5E59}" destId="{45F4C372-61B4-4299-937A-1D79444B5709}" srcOrd="0" destOrd="0" parTransId="{8091FF0D-6370-4B3F-B072-C21578133B88}" sibTransId="{1C020D6B-1CCF-4D36-B5CB-73BC0F469357}"/>
    <dgm:cxn modelId="{5D3CEED2-D6FE-412F-BE89-A0662A5EDAFB}" type="presOf" srcId="{DFFAADDD-A80E-4F50-A95F-05A1BDAE7725}" destId="{17FC2E95-8202-4D1C-8A8C-B66CFA3DD0EA}" srcOrd="0" destOrd="0" presId="urn:microsoft.com/office/officeart/2008/layout/LinedList"/>
    <dgm:cxn modelId="{3624A4F0-7D7B-43AF-8B53-3C1566F68221}" type="presOf" srcId="{F47B89F7-8D85-4E77-81E2-491EBB475F93}" destId="{F68EC1FF-2DC1-447A-92FD-8E0BE2737B85}" srcOrd="0" destOrd="0" presId="urn:microsoft.com/office/officeart/2008/layout/LinedList"/>
    <dgm:cxn modelId="{9ED87BFA-1B3F-4A2A-9543-69D4C53E6607}" type="presParOf" srcId="{2DE6F23D-9E10-4D20-AAF6-47A9C11D4F51}" destId="{60E26207-7CB4-4C4D-8C2C-B67CD00C2B9F}" srcOrd="0" destOrd="0" presId="urn:microsoft.com/office/officeart/2008/layout/LinedList"/>
    <dgm:cxn modelId="{05F58904-EE62-483E-979E-F4C83C092022}" type="presParOf" srcId="{2DE6F23D-9E10-4D20-AAF6-47A9C11D4F51}" destId="{DC275644-E9D4-4FA1-B55D-CF970D45E64E}" srcOrd="1" destOrd="0" presId="urn:microsoft.com/office/officeart/2008/layout/LinedList"/>
    <dgm:cxn modelId="{D7B24072-B86F-447F-A3B3-A198658A54E3}" type="presParOf" srcId="{DC275644-E9D4-4FA1-B55D-CF970D45E64E}" destId="{C195A644-ABED-4660-9071-4F0B5155BA64}" srcOrd="0" destOrd="0" presId="urn:microsoft.com/office/officeart/2008/layout/LinedList"/>
    <dgm:cxn modelId="{895A27AD-DC58-4148-B61D-BC9D7269E2D4}" type="presParOf" srcId="{DC275644-E9D4-4FA1-B55D-CF970D45E64E}" destId="{3DB275A0-EF22-4272-8E24-D2DD726B7EE1}" srcOrd="1" destOrd="0" presId="urn:microsoft.com/office/officeart/2008/layout/LinedList"/>
    <dgm:cxn modelId="{2BF76BA7-96EE-4BF1-963C-8FC9DD7CBD33}" type="presParOf" srcId="{2DE6F23D-9E10-4D20-AAF6-47A9C11D4F51}" destId="{73507F85-1504-469E-8E33-D8C03F234DCA}" srcOrd="2" destOrd="0" presId="urn:microsoft.com/office/officeart/2008/layout/LinedList"/>
    <dgm:cxn modelId="{C28FBB1C-F6E2-4F59-8F07-E222CAB069DC}" type="presParOf" srcId="{2DE6F23D-9E10-4D20-AAF6-47A9C11D4F51}" destId="{85E988E0-064B-41F2-9B38-2278A4F93E2B}" srcOrd="3" destOrd="0" presId="urn:microsoft.com/office/officeart/2008/layout/LinedList"/>
    <dgm:cxn modelId="{537F43A4-71FC-4980-9BEA-2902A34F0DD3}" type="presParOf" srcId="{85E988E0-064B-41F2-9B38-2278A4F93E2B}" destId="{17FC2E95-8202-4D1C-8A8C-B66CFA3DD0EA}" srcOrd="0" destOrd="0" presId="urn:microsoft.com/office/officeart/2008/layout/LinedList"/>
    <dgm:cxn modelId="{C8A98131-D4F3-4957-9019-DA97F924466D}" type="presParOf" srcId="{85E988E0-064B-41F2-9B38-2278A4F93E2B}" destId="{7717BAD2-F6DD-49EA-AC29-C5DBC8C00123}" srcOrd="1" destOrd="0" presId="urn:microsoft.com/office/officeart/2008/layout/LinedList"/>
    <dgm:cxn modelId="{59A6FC44-7344-4BE9-B39E-2D4889A7C9BE}" type="presParOf" srcId="{2DE6F23D-9E10-4D20-AAF6-47A9C11D4F51}" destId="{D8B50140-7266-4F39-A6E9-71932E240264}" srcOrd="4" destOrd="0" presId="urn:microsoft.com/office/officeart/2008/layout/LinedList"/>
    <dgm:cxn modelId="{2FB13070-80DD-4476-ABD2-6204D2D91B48}" type="presParOf" srcId="{2DE6F23D-9E10-4D20-AAF6-47A9C11D4F51}" destId="{71F09498-D2D8-4D40-B17C-2BC17A044D3B}" srcOrd="5" destOrd="0" presId="urn:microsoft.com/office/officeart/2008/layout/LinedList"/>
    <dgm:cxn modelId="{62CE92E3-5DDB-424B-BA32-0F8DE45BB4F9}" type="presParOf" srcId="{71F09498-D2D8-4D40-B17C-2BC17A044D3B}" destId="{F68EC1FF-2DC1-447A-92FD-8E0BE2737B85}" srcOrd="0" destOrd="0" presId="urn:microsoft.com/office/officeart/2008/layout/LinedList"/>
    <dgm:cxn modelId="{ABE3738B-C58B-45F0-A8D5-9B7D9987C5AB}" type="presParOf" srcId="{71F09498-D2D8-4D40-B17C-2BC17A044D3B}" destId="{089618CC-D07D-46B4-91EC-6EA9B7D59DC7}" srcOrd="1" destOrd="0" presId="urn:microsoft.com/office/officeart/2008/layout/LinedList"/>
    <dgm:cxn modelId="{38B6D52B-DA86-454A-BFD6-803196C32E4B}" type="presParOf" srcId="{2DE6F23D-9E10-4D20-AAF6-47A9C11D4F51}" destId="{3A7292D3-4D3F-4BDB-91BC-411B0CB5BC81}" srcOrd="6" destOrd="0" presId="urn:microsoft.com/office/officeart/2008/layout/LinedList"/>
    <dgm:cxn modelId="{ED84D964-85C1-4C82-8FC8-DBA481700791}" type="presParOf" srcId="{2DE6F23D-9E10-4D20-AAF6-47A9C11D4F51}" destId="{C4161AB1-ACE9-43B8-8C42-A4EE71E543AE}" srcOrd="7" destOrd="0" presId="urn:microsoft.com/office/officeart/2008/layout/LinedList"/>
    <dgm:cxn modelId="{2C78842D-477C-4528-A0F9-BCC1A0324EA5}" type="presParOf" srcId="{C4161AB1-ACE9-43B8-8C42-A4EE71E543AE}" destId="{F09F47A5-4321-43AF-8E2C-5F859E9F4C4A}" srcOrd="0" destOrd="0" presId="urn:microsoft.com/office/officeart/2008/layout/LinedList"/>
    <dgm:cxn modelId="{95E4CF51-0729-4EA3-965B-E218C3A7A469}" type="presParOf" srcId="{C4161AB1-ACE9-43B8-8C42-A4EE71E543AE}" destId="{4C13FE8D-BC47-45AA-9AD9-35A0EFC3960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90C8121-944E-4CE5-B215-579C7B5A5E5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F4C372-61B4-4299-937A-1D79444B57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Definición</a:t>
          </a:r>
          <a:r>
            <a:rPr lang="en-US" dirty="0">
              <a:solidFill>
                <a:schemeClr val="tx2"/>
              </a:solidFill>
              <a:latin typeface="Calibri"/>
              <a:ea typeface="Calibri"/>
              <a:cs typeface="Calibri"/>
            </a:rPr>
            <a:t>: </a:t>
          </a:r>
          <a:r>
            <a:rPr lang="en-US" b="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Utiliza</a:t>
          </a:r>
          <a:r>
            <a:rPr lang="en-US" b="0" dirty="0">
              <a:solidFill>
                <a:schemeClr val="tx2"/>
              </a:solidFill>
              <a:latin typeface="Calibri"/>
              <a:ea typeface="Calibri"/>
              <a:cs typeface="Calibri"/>
            </a:rPr>
            <a:t> </a:t>
          </a:r>
          <a:r>
            <a:rPr lang="en-US" b="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modelos</a:t>
          </a:r>
          <a:r>
            <a:rPr lang="en-US" b="0" dirty="0">
              <a:solidFill>
                <a:schemeClr val="tx2"/>
              </a:solidFill>
              <a:latin typeface="Calibri"/>
              <a:ea typeface="Calibri"/>
              <a:cs typeface="Calibri"/>
            </a:rPr>
            <a:t> </a:t>
          </a:r>
          <a:r>
            <a:rPr lang="en-US" b="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estadísticos</a:t>
          </a:r>
          <a:r>
            <a:rPr lang="en-US" b="0" dirty="0">
              <a:solidFill>
                <a:schemeClr val="tx2"/>
              </a:solidFill>
              <a:latin typeface="Calibri"/>
              <a:ea typeface="Calibri"/>
              <a:cs typeface="Calibri"/>
            </a:rPr>
            <a:t> y </a:t>
          </a:r>
          <a:r>
            <a:rPr lang="en-US" b="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algoritmos</a:t>
          </a:r>
          <a:r>
            <a:rPr lang="en-US" b="0" dirty="0">
              <a:solidFill>
                <a:schemeClr val="tx2"/>
              </a:solidFill>
              <a:latin typeface="Calibri"/>
              <a:ea typeface="Calibri"/>
              <a:cs typeface="Calibri"/>
            </a:rPr>
            <a:t> de machine learning para </a:t>
          </a:r>
          <a:r>
            <a:rPr lang="en-US" b="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predecir</a:t>
          </a:r>
          <a:r>
            <a:rPr lang="en-US" b="0" dirty="0">
              <a:solidFill>
                <a:schemeClr val="tx2"/>
              </a:solidFill>
              <a:latin typeface="Calibri"/>
              <a:ea typeface="Calibri"/>
              <a:cs typeface="Calibri"/>
            </a:rPr>
            <a:t> </a:t>
          </a:r>
          <a:r>
            <a:rPr lang="en-US" b="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futuros</a:t>
          </a:r>
          <a:r>
            <a:rPr lang="en-US" b="0" dirty="0">
              <a:solidFill>
                <a:schemeClr val="tx2"/>
              </a:solidFill>
              <a:latin typeface="Calibri"/>
              <a:ea typeface="Calibri"/>
              <a:cs typeface="Calibri"/>
            </a:rPr>
            <a:t> </a:t>
          </a:r>
          <a:r>
            <a:rPr lang="en-US" b="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eventos</a:t>
          </a:r>
          <a:r>
            <a:rPr lang="en-US" b="0" dirty="0">
              <a:solidFill>
                <a:schemeClr val="tx2"/>
              </a:solidFill>
              <a:latin typeface="Calibri"/>
              <a:ea typeface="Calibri"/>
              <a:cs typeface="Calibri"/>
            </a:rPr>
            <a:t> y </a:t>
          </a:r>
          <a:r>
            <a:rPr lang="en-US" b="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tendencias</a:t>
          </a:r>
          <a:r>
            <a:rPr lang="en-US" b="0" dirty="0">
              <a:solidFill>
                <a:schemeClr val="tx2"/>
              </a:solidFill>
              <a:latin typeface="Calibri"/>
              <a:ea typeface="Calibri"/>
              <a:cs typeface="Calibri"/>
            </a:rPr>
            <a:t>.</a:t>
          </a:r>
          <a:endParaRPr lang="en-US" dirty="0">
            <a:solidFill>
              <a:schemeClr val="tx2"/>
            </a:solidFill>
            <a:latin typeface="Calibri"/>
            <a:ea typeface="Calibri"/>
            <a:cs typeface="Calibri"/>
          </a:endParaRPr>
        </a:p>
      </dgm:t>
    </dgm:pt>
    <dgm:pt modelId="{8091FF0D-6370-4B3F-B072-C21578133B88}" type="parTrans" cxnId="{AC60C082-E84C-41FF-BCD0-3E36902EA988}">
      <dgm:prSet/>
      <dgm:spPr/>
      <dgm:t>
        <a:bodyPr/>
        <a:lstStyle/>
        <a:p>
          <a:endParaRPr lang="en-US"/>
        </a:p>
      </dgm:t>
    </dgm:pt>
    <dgm:pt modelId="{1C020D6B-1CCF-4D36-B5CB-73BC0F469357}" type="sibTrans" cxnId="{AC60C082-E84C-41FF-BCD0-3E36902EA988}">
      <dgm:prSet/>
      <dgm:spPr/>
      <dgm:t>
        <a:bodyPr/>
        <a:lstStyle/>
        <a:p>
          <a:endParaRPr lang="en-US"/>
        </a:p>
      </dgm:t>
    </dgm:pt>
    <dgm:pt modelId="{DFFAADDD-A80E-4F50-A95F-05A1BDAE77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Objetivo</a:t>
          </a:r>
          <a:r>
            <a:rPr lang="en-US" dirty="0">
              <a:solidFill>
                <a:schemeClr val="tx2"/>
              </a:solidFill>
              <a:latin typeface="Calibri"/>
              <a:ea typeface="Calibri"/>
              <a:cs typeface="Calibri"/>
            </a:rPr>
            <a:t>: </a:t>
          </a:r>
          <a:r>
            <a:rPr lang="en-US" b="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Anticipar</a:t>
          </a:r>
          <a:r>
            <a:rPr lang="en-US" b="0" dirty="0">
              <a:solidFill>
                <a:schemeClr val="tx2"/>
              </a:solidFill>
              <a:latin typeface="Calibri"/>
              <a:ea typeface="Calibri"/>
              <a:cs typeface="Calibri"/>
            </a:rPr>
            <a:t> lo que </a:t>
          </a:r>
          <a:r>
            <a:rPr lang="en-US" b="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podría</a:t>
          </a:r>
          <a:r>
            <a:rPr lang="en-US" b="0" dirty="0">
              <a:solidFill>
                <a:schemeClr val="tx2"/>
              </a:solidFill>
              <a:latin typeface="Calibri"/>
              <a:ea typeface="Calibri"/>
              <a:cs typeface="Calibri"/>
            </a:rPr>
            <a:t> </a:t>
          </a:r>
          <a:r>
            <a:rPr lang="en-US" b="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suceder</a:t>
          </a:r>
          <a:r>
            <a:rPr lang="en-US" b="0" dirty="0">
              <a:solidFill>
                <a:schemeClr val="tx2"/>
              </a:solidFill>
              <a:latin typeface="Calibri"/>
              <a:ea typeface="Calibri"/>
              <a:cs typeface="Calibri"/>
            </a:rPr>
            <a:t> </a:t>
          </a:r>
          <a:r>
            <a:rPr lang="en-US" b="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en</a:t>
          </a:r>
          <a:r>
            <a:rPr lang="en-US" b="0" dirty="0">
              <a:solidFill>
                <a:schemeClr val="tx2"/>
              </a:solidFill>
              <a:latin typeface="Calibri"/>
              <a:ea typeface="Calibri"/>
              <a:cs typeface="Calibri"/>
            </a:rPr>
            <a:t> </a:t>
          </a:r>
          <a:r>
            <a:rPr lang="en-US" b="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el</a:t>
          </a:r>
          <a:r>
            <a:rPr lang="en-US" b="0" dirty="0">
              <a:solidFill>
                <a:schemeClr val="tx2"/>
              </a:solidFill>
              <a:latin typeface="Calibri"/>
              <a:ea typeface="Calibri"/>
              <a:cs typeface="Calibri"/>
            </a:rPr>
            <a:t> </a:t>
          </a:r>
          <a:r>
            <a:rPr lang="en-US" b="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futuro</a:t>
          </a:r>
          <a:r>
            <a:rPr lang="en-US" b="0" dirty="0">
              <a:solidFill>
                <a:schemeClr val="tx2"/>
              </a:solidFill>
              <a:latin typeface="Calibri"/>
              <a:ea typeface="Calibri"/>
              <a:cs typeface="Calibri"/>
            </a:rPr>
            <a:t> </a:t>
          </a:r>
          <a:r>
            <a:rPr lang="en-US" b="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basándose</a:t>
          </a:r>
          <a:r>
            <a:rPr lang="en-US" b="0" dirty="0">
              <a:solidFill>
                <a:schemeClr val="tx2"/>
              </a:solidFill>
              <a:latin typeface="Calibri"/>
              <a:ea typeface="Calibri"/>
              <a:cs typeface="Calibri"/>
            </a:rPr>
            <a:t> </a:t>
          </a:r>
          <a:r>
            <a:rPr lang="en-US" b="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en</a:t>
          </a:r>
          <a:r>
            <a:rPr lang="en-US" b="0" dirty="0">
              <a:solidFill>
                <a:schemeClr val="tx2"/>
              </a:solidFill>
              <a:latin typeface="Calibri"/>
              <a:ea typeface="Calibri"/>
              <a:cs typeface="Calibri"/>
            </a:rPr>
            <a:t> </a:t>
          </a:r>
          <a:r>
            <a:rPr lang="en-US" b="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datos</a:t>
          </a:r>
          <a:r>
            <a:rPr lang="en-US" b="0" dirty="0">
              <a:solidFill>
                <a:schemeClr val="tx2"/>
              </a:solidFill>
              <a:latin typeface="Calibri"/>
              <a:ea typeface="Calibri"/>
              <a:cs typeface="Calibri"/>
            </a:rPr>
            <a:t> </a:t>
          </a:r>
          <a:r>
            <a:rPr lang="en-US" b="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históricos</a:t>
          </a:r>
          <a:r>
            <a:rPr lang="en-US" b="0" dirty="0">
              <a:solidFill>
                <a:schemeClr val="tx2"/>
              </a:solidFill>
              <a:latin typeface="Calibri"/>
              <a:ea typeface="Calibri"/>
              <a:cs typeface="Calibri"/>
            </a:rPr>
            <a:t> y </a:t>
          </a:r>
          <a:r>
            <a:rPr lang="en-US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patrones</a:t>
          </a:r>
          <a:r>
            <a:rPr lang="en-US" dirty="0">
              <a:solidFill>
                <a:schemeClr val="tx2"/>
              </a:solidFill>
              <a:latin typeface="Calibri"/>
              <a:ea typeface="Calibri"/>
              <a:cs typeface="Calibri"/>
            </a:rPr>
            <a:t> </a:t>
          </a:r>
          <a:r>
            <a:rPr lang="en-US" b="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identificados</a:t>
          </a:r>
          <a:r>
            <a:rPr lang="en-US" b="0" dirty="0">
              <a:solidFill>
                <a:schemeClr val="tx2"/>
              </a:solidFill>
              <a:latin typeface="Calibri"/>
              <a:ea typeface="Calibri"/>
              <a:cs typeface="Calibri"/>
            </a:rPr>
            <a:t>.</a:t>
          </a:r>
          <a:endParaRPr lang="en-US" dirty="0">
            <a:solidFill>
              <a:schemeClr val="tx2"/>
            </a:solidFill>
            <a:latin typeface="Calibri"/>
            <a:ea typeface="Calibri"/>
            <a:cs typeface="Calibri"/>
          </a:endParaRPr>
        </a:p>
      </dgm:t>
    </dgm:pt>
    <dgm:pt modelId="{BAB2F1A3-2DC2-4766-92C6-813F56A430A5}" type="parTrans" cxnId="{D6B9B110-E7F7-4C88-9F1D-86E43B38F4BC}">
      <dgm:prSet/>
      <dgm:spPr/>
      <dgm:t>
        <a:bodyPr/>
        <a:lstStyle/>
        <a:p>
          <a:endParaRPr lang="en-US"/>
        </a:p>
      </dgm:t>
    </dgm:pt>
    <dgm:pt modelId="{07AD8ABA-4F26-4796-A253-3F0E5C98BBC7}" type="sibTrans" cxnId="{D6B9B110-E7F7-4C88-9F1D-86E43B38F4BC}">
      <dgm:prSet/>
      <dgm:spPr/>
      <dgm:t>
        <a:bodyPr/>
        <a:lstStyle/>
        <a:p>
          <a:endParaRPr lang="en-US"/>
        </a:p>
      </dgm:t>
    </dgm:pt>
    <dgm:pt modelId="{F47B89F7-8D85-4E77-81E2-491EBB475F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Ejemplos</a:t>
          </a:r>
          <a:r>
            <a:rPr lang="en-US" dirty="0">
              <a:solidFill>
                <a:schemeClr val="tx2"/>
              </a:solidFill>
              <a:latin typeface="Calibri"/>
              <a:ea typeface="Calibri"/>
              <a:cs typeface="Calibri"/>
            </a:rPr>
            <a:t>: </a:t>
          </a:r>
          <a:r>
            <a:rPr lang="en-US" b="0" dirty="0">
              <a:solidFill>
                <a:schemeClr val="tx2"/>
              </a:solidFill>
              <a:latin typeface="Calibri"/>
              <a:ea typeface="Calibri"/>
              <a:cs typeface="Calibri"/>
            </a:rPr>
            <a:t>Predicción de </a:t>
          </a:r>
          <a:r>
            <a:rPr lang="en-US" b="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demanda</a:t>
          </a:r>
          <a:r>
            <a:rPr lang="en-US" b="0" dirty="0">
              <a:solidFill>
                <a:schemeClr val="tx2"/>
              </a:solidFill>
              <a:latin typeface="Calibri"/>
              <a:ea typeface="Calibri"/>
              <a:cs typeface="Calibri"/>
            </a:rPr>
            <a:t> de </a:t>
          </a:r>
          <a:r>
            <a:rPr lang="en-US" b="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productos</a:t>
          </a:r>
          <a:r>
            <a:rPr lang="en-US" b="0" dirty="0">
              <a:solidFill>
                <a:schemeClr val="tx2"/>
              </a:solidFill>
              <a:latin typeface="Calibri"/>
              <a:ea typeface="Calibri"/>
              <a:cs typeface="Calibri"/>
            </a:rPr>
            <a:t>, </a:t>
          </a:r>
          <a:r>
            <a:rPr lang="en-US" b="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análisis</a:t>
          </a:r>
          <a:r>
            <a:rPr lang="en-US" b="0" dirty="0">
              <a:solidFill>
                <a:schemeClr val="tx2"/>
              </a:solidFill>
              <a:latin typeface="Calibri"/>
              <a:ea typeface="Calibri"/>
              <a:cs typeface="Calibri"/>
            </a:rPr>
            <a:t> de </a:t>
          </a:r>
          <a:r>
            <a:rPr lang="en-US" b="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riesgo</a:t>
          </a:r>
          <a:r>
            <a:rPr lang="en-US" b="0" dirty="0">
              <a:solidFill>
                <a:schemeClr val="tx2"/>
              </a:solidFill>
              <a:latin typeface="Calibri"/>
              <a:ea typeface="Calibri"/>
              <a:cs typeface="Calibri"/>
            </a:rPr>
            <a:t> </a:t>
          </a:r>
          <a:r>
            <a:rPr lang="en-US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crediticio</a:t>
          </a:r>
          <a:r>
            <a:rPr lang="en-US" b="0" dirty="0">
              <a:solidFill>
                <a:schemeClr val="tx2"/>
              </a:solidFill>
              <a:latin typeface="Calibri"/>
              <a:ea typeface="Calibri"/>
              <a:cs typeface="Calibri"/>
            </a:rPr>
            <a:t>.</a:t>
          </a:r>
          <a:endParaRPr lang="en-US" dirty="0">
            <a:solidFill>
              <a:schemeClr val="tx2"/>
            </a:solidFill>
            <a:latin typeface="Calibri"/>
            <a:ea typeface="Calibri"/>
            <a:cs typeface="Calibri"/>
          </a:endParaRPr>
        </a:p>
      </dgm:t>
    </dgm:pt>
    <dgm:pt modelId="{47FB52EA-CB94-44A0-B81D-AF48DF44DDC8}" type="parTrans" cxnId="{40E6A015-648F-4574-A860-98A0F7E6AD90}">
      <dgm:prSet/>
      <dgm:spPr/>
      <dgm:t>
        <a:bodyPr/>
        <a:lstStyle/>
        <a:p>
          <a:endParaRPr lang="en-US"/>
        </a:p>
      </dgm:t>
    </dgm:pt>
    <dgm:pt modelId="{2E5A7468-C6E8-465D-AC98-9DC257C3DB6B}" type="sibTrans" cxnId="{40E6A015-648F-4574-A860-98A0F7E6AD90}">
      <dgm:prSet/>
      <dgm:spPr/>
      <dgm:t>
        <a:bodyPr/>
        <a:lstStyle/>
        <a:p>
          <a:endParaRPr lang="en-US"/>
        </a:p>
      </dgm:t>
    </dgm:pt>
    <dgm:pt modelId="{8AC7A8C5-2764-4B6B-8B27-B36F6FCFA3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2"/>
              </a:solidFill>
              <a:latin typeface="Calibri"/>
              <a:ea typeface="Calibri"/>
              <a:cs typeface="Calibri"/>
            </a:rPr>
            <a:t>Herramientas: </a:t>
          </a:r>
          <a:r>
            <a:rPr lang="en-US" b="0" dirty="0">
              <a:solidFill>
                <a:schemeClr val="tx2"/>
              </a:solidFill>
              <a:latin typeface="Calibri"/>
              <a:ea typeface="Calibri"/>
              <a:cs typeface="Calibri"/>
            </a:rPr>
            <a:t>Python, R, SAS.</a:t>
          </a:r>
          <a:endParaRPr lang="en-US" dirty="0">
            <a:solidFill>
              <a:schemeClr val="tx2"/>
            </a:solidFill>
            <a:latin typeface="Calibri"/>
            <a:ea typeface="Calibri"/>
            <a:cs typeface="Calibri"/>
          </a:endParaRPr>
        </a:p>
      </dgm:t>
    </dgm:pt>
    <dgm:pt modelId="{A6F93293-9970-475B-9AB9-9A6532053974}" type="parTrans" cxnId="{6000CB74-BCD5-4934-8DCB-73C2A937200B}">
      <dgm:prSet/>
      <dgm:spPr/>
      <dgm:t>
        <a:bodyPr/>
        <a:lstStyle/>
        <a:p>
          <a:endParaRPr lang="en-US"/>
        </a:p>
      </dgm:t>
    </dgm:pt>
    <dgm:pt modelId="{7EB94F17-3844-4333-8950-3D7EAF675D56}" type="sibTrans" cxnId="{6000CB74-BCD5-4934-8DCB-73C2A937200B}">
      <dgm:prSet/>
      <dgm:spPr/>
      <dgm:t>
        <a:bodyPr/>
        <a:lstStyle/>
        <a:p>
          <a:endParaRPr lang="en-US"/>
        </a:p>
      </dgm:t>
    </dgm:pt>
    <dgm:pt modelId="{9456712B-B5C6-41CC-AC2F-B7430362BC20}">
      <dgm:prSet phldr="0"/>
      <dgm:spPr/>
      <dgm:t>
        <a:bodyPr/>
        <a:lstStyle/>
        <a:p>
          <a:endParaRPr lang="en-US" dirty="0">
            <a:solidFill>
              <a:schemeClr val="tx2"/>
            </a:solidFill>
          </a:endParaRPr>
        </a:p>
      </dgm:t>
    </dgm:pt>
    <dgm:pt modelId="{F9CCB395-5D49-4513-A671-A61F12DCE7A6}" type="parTrans" cxnId="{20586A7A-61E3-4208-9B26-7D7E28303980}">
      <dgm:prSet/>
      <dgm:spPr/>
    </dgm:pt>
    <dgm:pt modelId="{BB9DAF7E-2972-4504-870B-FF1B772D3EE3}" type="sibTrans" cxnId="{20586A7A-61E3-4208-9B26-7D7E28303980}">
      <dgm:prSet/>
      <dgm:spPr/>
    </dgm:pt>
    <dgm:pt modelId="{2DE6F23D-9E10-4D20-AAF6-47A9C11D4F51}" type="pres">
      <dgm:prSet presAssocID="{590C8121-944E-4CE5-B215-579C7B5A5E59}" presName="vert0" presStyleCnt="0">
        <dgm:presLayoutVars>
          <dgm:dir/>
          <dgm:animOne val="branch"/>
          <dgm:animLvl val="lvl"/>
        </dgm:presLayoutVars>
      </dgm:prSet>
      <dgm:spPr/>
    </dgm:pt>
    <dgm:pt modelId="{60E26207-7CB4-4C4D-8C2C-B67CD00C2B9F}" type="pres">
      <dgm:prSet presAssocID="{45F4C372-61B4-4299-937A-1D79444B5709}" presName="thickLine" presStyleLbl="alignNode1" presStyleIdx="0" presStyleCnt="5"/>
      <dgm:spPr/>
    </dgm:pt>
    <dgm:pt modelId="{DC275644-E9D4-4FA1-B55D-CF970D45E64E}" type="pres">
      <dgm:prSet presAssocID="{45F4C372-61B4-4299-937A-1D79444B5709}" presName="horz1" presStyleCnt="0"/>
      <dgm:spPr/>
    </dgm:pt>
    <dgm:pt modelId="{C195A644-ABED-4660-9071-4F0B5155BA64}" type="pres">
      <dgm:prSet presAssocID="{45F4C372-61B4-4299-937A-1D79444B5709}" presName="tx1" presStyleLbl="revTx" presStyleIdx="0" presStyleCnt="5"/>
      <dgm:spPr/>
    </dgm:pt>
    <dgm:pt modelId="{3DB275A0-EF22-4272-8E24-D2DD726B7EE1}" type="pres">
      <dgm:prSet presAssocID="{45F4C372-61B4-4299-937A-1D79444B5709}" presName="vert1" presStyleCnt="0"/>
      <dgm:spPr/>
    </dgm:pt>
    <dgm:pt modelId="{73507F85-1504-469E-8E33-D8C03F234DCA}" type="pres">
      <dgm:prSet presAssocID="{DFFAADDD-A80E-4F50-A95F-05A1BDAE7725}" presName="thickLine" presStyleLbl="alignNode1" presStyleIdx="1" presStyleCnt="5"/>
      <dgm:spPr/>
    </dgm:pt>
    <dgm:pt modelId="{85E988E0-064B-41F2-9B38-2278A4F93E2B}" type="pres">
      <dgm:prSet presAssocID="{DFFAADDD-A80E-4F50-A95F-05A1BDAE7725}" presName="horz1" presStyleCnt="0"/>
      <dgm:spPr/>
    </dgm:pt>
    <dgm:pt modelId="{17FC2E95-8202-4D1C-8A8C-B66CFA3DD0EA}" type="pres">
      <dgm:prSet presAssocID="{DFFAADDD-A80E-4F50-A95F-05A1BDAE7725}" presName="tx1" presStyleLbl="revTx" presStyleIdx="1" presStyleCnt="5"/>
      <dgm:spPr/>
    </dgm:pt>
    <dgm:pt modelId="{7717BAD2-F6DD-49EA-AC29-C5DBC8C00123}" type="pres">
      <dgm:prSet presAssocID="{DFFAADDD-A80E-4F50-A95F-05A1BDAE7725}" presName="vert1" presStyleCnt="0"/>
      <dgm:spPr/>
    </dgm:pt>
    <dgm:pt modelId="{D8B50140-7266-4F39-A6E9-71932E240264}" type="pres">
      <dgm:prSet presAssocID="{F47B89F7-8D85-4E77-81E2-491EBB475F93}" presName="thickLine" presStyleLbl="alignNode1" presStyleIdx="2" presStyleCnt="5"/>
      <dgm:spPr/>
    </dgm:pt>
    <dgm:pt modelId="{71F09498-D2D8-4D40-B17C-2BC17A044D3B}" type="pres">
      <dgm:prSet presAssocID="{F47B89F7-8D85-4E77-81E2-491EBB475F93}" presName="horz1" presStyleCnt="0"/>
      <dgm:spPr/>
    </dgm:pt>
    <dgm:pt modelId="{F68EC1FF-2DC1-447A-92FD-8E0BE2737B85}" type="pres">
      <dgm:prSet presAssocID="{F47B89F7-8D85-4E77-81E2-491EBB475F93}" presName="tx1" presStyleLbl="revTx" presStyleIdx="2" presStyleCnt="5"/>
      <dgm:spPr/>
    </dgm:pt>
    <dgm:pt modelId="{089618CC-D07D-46B4-91EC-6EA9B7D59DC7}" type="pres">
      <dgm:prSet presAssocID="{F47B89F7-8D85-4E77-81E2-491EBB475F93}" presName="vert1" presStyleCnt="0"/>
      <dgm:spPr/>
    </dgm:pt>
    <dgm:pt modelId="{3A7292D3-4D3F-4BDB-91BC-411B0CB5BC81}" type="pres">
      <dgm:prSet presAssocID="{8AC7A8C5-2764-4B6B-8B27-B36F6FCFA3D2}" presName="thickLine" presStyleLbl="alignNode1" presStyleIdx="3" presStyleCnt="5"/>
      <dgm:spPr/>
    </dgm:pt>
    <dgm:pt modelId="{C4161AB1-ACE9-43B8-8C42-A4EE71E543AE}" type="pres">
      <dgm:prSet presAssocID="{8AC7A8C5-2764-4B6B-8B27-B36F6FCFA3D2}" presName="horz1" presStyleCnt="0"/>
      <dgm:spPr/>
    </dgm:pt>
    <dgm:pt modelId="{F09F47A5-4321-43AF-8E2C-5F859E9F4C4A}" type="pres">
      <dgm:prSet presAssocID="{8AC7A8C5-2764-4B6B-8B27-B36F6FCFA3D2}" presName="tx1" presStyleLbl="revTx" presStyleIdx="3" presStyleCnt="5"/>
      <dgm:spPr/>
    </dgm:pt>
    <dgm:pt modelId="{4C13FE8D-BC47-45AA-9AD9-35A0EFC3960C}" type="pres">
      <dgm:prSet presAssocID="{8AC7A8C5-2764-4B6B-8B27-B36F6FCFA3D2}" presName="vert1" presStyleCnt="0"/>
      <dgm:spPr/>
    </dgm:pt>
    <dgm:pt modelId="{95583D85-34A3-4FA9-96B9-32D18B456CA6}" type="pres">
      <dgm:prSet presAssocID="{9456712B-B5C6-41CC-AC2F-B7430362BC20}" presName="thickLine" presStyleLbl="alignNode1" presStyleIdx="4" presStyleCnt="5"/>
      <dgm:spPr/>
    </dgm:pt>
    <dgm:pt modelId="{981CF93A-1BA8-47FF-AC49-12106F1FECF9}" type="pres">
      <dgm:prSet presAssocID="{9456712B-B5C6-41CC-AC2F-B7430362BC20}" presName="horz1" presStyleCnt="0"/>
      <dgm:spPr/>
    </dgm:pt>
    <dgm:pt modelId="{1A5445FA-E94E-41DC-A992-27F78317E1B8}" type="pres">
      <dgm:prSet presAssocID="{9456712B-B5C6-41CC-AC2F-B7430362BC20}" presName="tx1" presStyleLbl="revTx" presStyleIdx="4" presStyleCnt="5"/>
      <dgm:spPr/>
    </dgm:pt>
    <dgm:pt modelId="{428DF0A5-ED87-4E93-A247-0450BE452799}" type="pres">
      <dgm:prSet presAssocID="{9456712B-B5C6-41CC-AC2F-B7430362BC20}" presName="vert1" presStyleCnt="0"/>
      <dgm:spPr/>
    </dgm:pt>
  </dgm:ptLst>
  <dgm:cxnLst>
    <dgm:cxn modelId="{D6B9B110-E7F7-4C88-9F1D-86E43B38F4BC}" srcId="{590C8121-944E-4CE5-B215-579C7B5A5E59}" destId="{DFFAADDD-A80E-4F50-A95F-05A1BDAE7725}" srcOrd="1" destOrd="0" parTransId="{BAB2F1A3-2DC2-4766-92C6-813F56A430A5}" sibTransId="{07AD8ABA-4F26-4796-A253-3F0E5C98BBC7}"/>
    <dgm:cxn modelId="{40E6A015-648F-4574-A860-98A0F7E6AD90}" srcId="{590C8121-944E-4CE5-B215-579C7B5A5E59}" destId="{F47B89F7-8D85-4E77-81E2-491EBB475F93}" srcOrd="2" destOrd="0" parTransId="{47FB52EA-CB94-44A0-B81D-AF48DF44DDC8}" sibTransId="{2E5A7468-C6E8-465D-AC98-9DC257C3DB6B}"/>
    <dgm:cxn modelId="{9EF6F91D-7ADB-40CF-9C51-BB08E6435754}" type="presOf" srcId="{590C8121-944E-4CE5-B215-579C7B5A5E59}" destId="{2DE6F23D-9E10-4D20-AAF6-47A9C11D4F51}" srcOrd="0" destOrd="0" presId="urn:microsoft.com/office/officeart/2008/layout/LinedList"/>
    <dgm:cxn modelId="{E834C03C-2AC7-400E-B4BE-EA03BB741798}" type="presOf" srcId="{DFFAADDD-A80E-4F50-A95F-05A1BDAE7725}" destId="{17FC2E95-8202-4D1C-8A8C-B66CFA3DD0EA}" srcOrd="0" destOrd="0" presId="urn:microsoft.com/office/officeart/2008/layout/LinedList"/>
    <dgm:cxn modelId="{6000CB74-BCD5-4934-8DCB-73C2A937200B}" srcId="{590C8121-944E-4CE5-B215-579C7B5A5E59}" destId="{8AC7A8C5-2764-4B6B-8B27-B36F6FCFA3D2}" srcOrd="3" destOrd="0" parTransId="{A6F93293-9970-475B-9AB9-9A6532053974}" sibTransId="{7EB94F17-3844-4333-8950-3D7EAF675D56}"/>
    <dgm:cxn modelId="{77FF2A75-7E01-46DE-B739-B1F55E35F12F}" type="presOf" srcId="{9456712B-B5C6-41CC-AC2F-B7430362BC20}" destId="{1A5445FA-E94E-41DC-A992-27F78317E1B8}" srcOrd="0" destOrd="0" presId="urn:microsoft.com/office/officeart/2008/layout/LinedList"/>
    <dgm:cxn modelId="{20586A7A-61E3-4208-9B26-7D7E28303980}" srcId="{590C8121-944E-4CE5-B215-579C7B5A5E59}" destId="{9456712B-B5C6-41CC-AC2F-B7430362BC20}" srcOrd="4" destOrd="0" parTransId="{F9CCB395-5D49-4513-A671-A61F12DCE7A6}" sibTransId="{BB9DAF7E-2972-4504-870B-FF1B772D3EE3}"/>
    <dgm:cxn modelId="{AC60C082-E84C-41FF-BCD0-3E36902EA988}" srcId="{590C8121-944E-4CE5-B215-579C7B5A5E59}" destId="{45F4C372-61B4-4299-937A-1D79444B5709}" srcOrd="0" destOrd="0" parTransId="{8091FF0D-6370-4B3F-B072-C21578133B88}" sibTransId="{1C020D6B-1CCF-4D36-B5CB-73BC0F469357}"/>
    <dgm:cxn modelId="{372E39B0-1C76-431E-8E8A-D3B03900622E}" type="presOf" srcId="{F47B89F7-8D85-4E77-81E2-491EBB475F93}" destId="{F68EC1FF-2DC1-447A-92FD-8E0BE2737B85}" srcOrd="0" destOrd="0" presId="urn:microsoft.com/office/officeart/2008/layout/LinedList"/>
    <dgm:cxn modelId="{151B11B9-BDE9-4973-97FC-992C6AD23F24}" type="presOf" srcId="{45F4C372-61B4-4299-937A-1D79444B5709}" destId="{C195A644-ABED-4660-9071-4F0B5155BA64}" srcOrd="0" destOrd="0" presId="urn:microsoft.com/office/officeart/2008/layout/LinedList"/>
    <dgm:cxn modelId="{240B03D2-488C-4F2F-9EDE-805211BC4F29}" type="presOf" srcId="{8AC7A8C5-2764-4B6B-8B27-B36F6FCFA3D2}" destId="{F09F47A5-4321-43AF-8E2C-5F859E9F4C4A}" srcOrd="0" destOrd="0" presId="urn:microsoft.com/office/officeart/2008/layout/LinedList"/>
    <dgm:cxn modelId="{D0E7522B-9B46-4B9C-BAC9-9829F4D9295A}" type="presParOf" srcId="{2DE6F23D-9E10-4D20-AAF6-47A9C11D4F51}" destId="{60E26207-7CB4-4C4D-8C2C-B67CD00C2B9F}" srcOrd="0" destOrd="0" presId="urn:microsoft.com/office/officeart/2008/layout/LinedList"/>
    <dgm:cxn modelId="{C10809F6-21C9-4F4B-B30A-8387DB6B62E8}" type="presParOf" srcId="{2DE6F23D-9E10-4D20-AAF6-47A9C11D4F51}" destId="{DC275644-E9D4-4FA1-B55D-CF970D45E64E}" srcOrd="1" destOrd="0" presId="urn:microsoft.com/office/officeart/2008/layout/LinedList"/>
    <dgm:cxn modelId="{5167DC7F-499B-4A65-987B-A85C3D495912}" type="presParOf" srcId="{DC275644-E9D4-4FA1-B55D-CF970D45E64E}" destId="{C195A644-ABED-4660-9071-4F0B5155BA64}" srcOrd="0" destOrd="0" presId="urn:microsoft.com/office/officeart/2008/layout/LinedList"/>
    <dgm:cxn modelId="{83C692A0-F719-43B7-B227-982A9CB54834}" type="presParOf" srcId="{DC275644-E9D4-4FA1-B55D-CF970D45E64E}" destId="{3DB275A0-EF22-4272-8E24-D2DD726B7EE1}" srcOrd="1" destOrd="0" presId="urn:microsoft.com/office/officeart/2008/layout/LinedList"/>
    <dgm:cxn modelId="{5F106225-944A-4800-8B17-3ABAEBDBB13E}" type="presParOf" srcId="{2DE6F23D-9E10-4D20-AAF6-47A9C11D4F51}" destId="{73507F85-1504-469E-8E33-D8C03F234DCA}" srcOrd="2" destOrd="0" presId="urn:microsoft.com/office/officeart/2008/layout/LinedList"/>
    <dgm:cxn modelId="{E97798E8-3190-41C2-965C-B03FC3FD613D}" type="presParOf" srcId="{2DE6F23D-9E10-4D20-AAF6-47A9C11D4F51}" destId="{85E988E0-064B-41F2-9B38-2278A4F93E2B}" srcOrd="3" destOrd="0" presId="urn:microsoft.com/office/officeart/2008/layout/LinedList"/>
    <dgm:cxn modelId="{AC9940CD-685C-4E5B-875E-B66B5C96DF3C}" type="presParOf" srcId="{85E988E0-064B-41F2-9B38-2278A4F93E2B}" destId="{17FC2E95-8202-4D1C-8A8C-B66CFA3DD0EA}" srcOrd="0" destOrd="0" presId="urn:microsoft.com/office/officeart/2008/layout/LinedList"/>
    <dgm:cxn modelId="{3E605C52-A3EF-4B41-9801-692C4809A282}" type="presParOf" srcId="{85E988E0-064B-41F2-9B38-2278A4F93E2B}" destId="{7717BAD2-F6DD-49EA-AC29-C5DBC8C00123}" srcOrd="1" destOrd="0" presId="urn:microsoft.com/office/officeart/2008/layout/LinedList"/>
    <dgm:cxn modelId="{517E665E-6693-4202-BF6D-19CC559A995D}" type="presParOf" srcId="{2DE6F23D-9E10-4D20-AAF6-47A9C11D4F51}" destId="{D8B50140-7266-4F39-A6E9-71932E240264}" srcOrd="4" destOrd="0" presId="urn:microsoft.com/office/officeart/2008/layout/LinedList"/>
    <dgm:cxn modelId="{7C28B0FD-2D3B-4AF4-A5A4-DB6CB11B4165}" type="presParOf" srcId="{2DE6F23D-9E10-4D20-AAF6-47A9C11D4F51}" destId="{71F09498-D2D8-4D40-B17C-2BC17A044D3B}" srcOrd="5" destOrd="0" presId="urn:microsoft.com/office/officeart/2008/layout/LinedList"/>
    <dgm:cxn modelId="{71408A59-91AB-402C-88AE-6A533CEAD42E}" type="presParOf" srcId="{71F09498-D2D8-4D40-B17C-2BC17A044D3B}" destId="{F68EC1FF-2DC1-447A-92FD-8E0BE2737B85}" srcOrd="0" destOrd="0" presId="urn:microsoft.com/office/officeart/2008/layout/LinedList"/>
    <dgm:cxn modelId="{E94DA586-BD57-4F50-902B-AE9F132510C7}" type="presParOf" srcId="{71F09498-D2D8-4D40-B17C-2BC17A044D3B}" destId="{089618CC-D07D-46B4-91EC-6EA9B7D59DC7}" srcOrd="1" destOrd="0" presId="urn:microsoft.com/office/officeart/2008/layout/LinedList"/>
    <dgm:cxn modelId="{EC50ECE4-F69D-4620-8970-DB270D80FF4A}" type="presParOf" srcId="{2DE6F23D-9E10-4D20-AAF6-47A9C11D4F51}" destId="{3A7292D3-4D3F-4BDB-91BC-411B0CB5BC81}" srcOrd="6" destOrd="0" presId="urn:microsoft.com/office/officeart/2008/layout/LinedList"/>
    <dgm:cxn modelId="{1B18CF6F-8966-4E99-87F2-7F3EA1D9EAA6}" type="presParOf" srcId="{2DE6F23D-9E10-4D20-AAF6-47A9C11D4F51}" destId="{C4161AB1-ACE9-43B8-8C42-A4EE71E543AE}" srcOrd="7" destOrd="0" presId="urn:microsoft.com/office/officeart/2008/layout/LinedList"/>
    <dgm:cxn modelId="{9A5AD99C-2D9C-413B-95EB-3F2D20A85061}" type="presParOf" srcId="{C4161AB1-ACE9-43B8-8C42-A4EE71E543AE}" destId="{F09F47A5-4321-43AF-8E2C-5F859E9F4C4A}" srcOrd="0" destOrd="0" presId="urn:microsoft.com/office/officeart/2008/layout/LinedList"/>
    <dgm:cxn modelId="{E6237F70-ECA2-49B1-BF51-E83A4019FACE}" type="presParOf" srcId="{C4161AB1-ACE9-43B8-8C42-A4EE71E543AE}" destId="{4C13FE8D-BC47-45AA-9AD9-35A0EFC3960C}" srcOrd="1" destOrd="0" presId="urn:microsoft.com/office/officeart/2008/layout/LinedList"/>
    <dgm:cxn modelId="{E7F9B886-7A19-4C65-B30F-0CED55186A8B}" type="presParOf" srcId="{2DE6F23D-9E10-4D20-AAF6-47A9C11D4F51}" destId="{95583D85-34A3-4FA9-96B9-32D18B456CA6}" srcOrd="8" destOrd="0" presId="urn:microsoft.com/office/officeart/2008/layout/LinedList"/>
    <dgm:cxn modelId="{0896D6D4-DE1A-460A-A2E7-1A9F756BFD70}" type="presParOf" srcId="{2DE6F23D-9E10-4D20-AAF6-47A9C11D4F51}" destId="{981CF93A-1BA8-47FF-AC49-12106F1FECF9}" srcOrd="9" destOrd="0" presId="urn:microsoft.com/office/officeart/2008/layout/LinedList"/>
    <dgm:cxn modelId="{A959CCC1-9FCB-4599-8AC0-F4552FDEEAFC}" type="presParOf" srcId="{981CF93A-1BA8-47FF-AC49-12106F1FECF9}" destId="{1A5445FA-E94E-41DC-A992-27F78317E1B8}" srcOrd="0" destOrd="0" presId="urn:microsoft.com/office/officeart/2008/layout/LinedList"/>
    <dgm:cxn modelId="{49767CFF-A348-46F4-9456-25B9D85D6932}" type="presParOf" srcId="{981CF93A-1BA8-47FF-AC49-12106F1FECF9}" destId="{428DF0A5-ED87-4E93-A247-0450BE4527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06024-1E5B-4EE2-AE86-5FD17AAE1C74}">
      <dsp:nvSpPr>
        <dsp:cNvPr id="0" name=""/>
        <dsp:cNvSpPr/>
      </dsp:nvSpPr>
      <dsp:spPr>
        <a:xfrm>
          <a:off x="0" y="3407"/>
          <a:ext cx="11159536" cy="7257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C6C00-1F69-4C2C-A10F-EB07D13A628F}">
      <dsp:nvSpPr>
        <dsp:cNvPr id="0" name=""/>
        <dsp:cNvSpPr/>
      </dsp:nvSpPr>
      <dsp:spPr>
        <a:xfrm>
          <a:off x="219549" y="166709"/>
          <a:ext cx="399181" cy="3991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32E5E-EFB3-4C90-B5A8-507DC0A87633}">
      <dsp:nvSpPr>
        <dsp:cNvPr id="0" name=""/>
        <dsp:cNvSpPr/>
      </dsp:nvSpPr>
      <dsp:spPr>
        <a:xfrm>
          <a:off x="838281" y="3407"/>
          <a:ext cx="10321254" cy="725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12" tIns="76812" rIns="76812" bIns="768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Mejora la Precisión</a:t>
          </a:r>
          <a:r>
            <a:rPr lang="en-US" sz="1900" b="0" kern="1200"/>
            <a:t>: Permitiendo a las organizaciones tomar decisiones basadas en datos concretos y no en suposiciones, lo que mejora la efectividad.</a:t>
          </a:r>
          <a:endParaRPr lang="en-US" sz="1900" kern="1200"/>
        </a:p>
      </dsp:txBody>
      <dsp:txXfrm>
        <a:off x="838281" y="3407"/>
        <a:ext cx="10321254" cy="725784"/>
      </dsp:txXfrm>
    </dsp:sp>
    <dsp:sp modelId="{976D1349-014A-471B-BBCB-146974AA757E}">
      <dsp:nvSpPr>
        <dsp:cNvPr id="0" name=""/>
        <dsp:cNvSpPr/>
      </dsp:nvSpPr>
      <dsp:spPr>
        <a:xfrm>
          <a:off x="0" y="910638"/>
          <a:ext cx="11159536" cy="7257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D0402-3BB3-43F2-B63E-75C41EB10594}">
      <dsp:nvSpPr>
        <dsp:cNvPr id="0" name=""/>
        <dsp:cNvSpPr/>
      </dsp:nvSpPr>
      <dsp:spPr>
        <a:xfrm>
          <a:off x="219549" y="1073940"/>
          <a:ext cx="399181" cy="3991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5C09C-AD96-4590-A494-C3371C3C0311}">
      <dsp:nvSpPr>
        <dsp:cNvPr id="0" name=""/>
        <dsp:cNvSpPr/>
      </dsp:nvSpPr>
      <dsp:spPr>
        <a:xfrm>
          <a:off x="838281" y="910638"/>
          <a:ext cx="10321254" cy="725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12" tIns="76812" rIns="76812" bIns="768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Identificación de Oportunidades:</a:t>
          </a:r>
          <a:r>
            <a:rPr lang="en-US" sz="1900" b="0" kern="1200"/>
            <a:t> Ayuda a identificar nuevas oportunidades de negocio, optimizar operaciones y mejorar la eficiencia.</a:t>
          </a:r>
          <a:endParaRPr lang="en-US" sz="1900" kern="1200"/>
        </a:p>
      </dsp:txBody>
      <dsp:txXfrm>
        <a:off x="838281" y="910638"/>
        <a:ext cx="10321254" cy="725784"/>
      </dsp:txXfrm>
    </dsp:sp>
    <dsp:sp modelId="{FD42A8B6-8D50-4503-85E2-645ED4C3F87E}">
      <dsp:nvSpPr>
        <dsp:cNvPr id="0" name=""/>
        <dsp:cNvSpPr/>
      </dsp:nvSpPr>
      <dsp:spPr>
        <a:xfrm>
          <a:off x="0" y="1817869"/>
          <a:ext cx="11159536" cy="7257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F22E8-3EB9-4926-8C45-1693600D44BB}">
      <dsp:nvSpPr>
        <dsp:cNvPr id="0" name=""/>
        <dsp:cNvSpPr/>
      </dsp:nvSpPr>
      <dsp:spPr>
        <a:xfrm>
          <a:off x="219549" y="1981171"/>
          <a:ext cx="399181" cy="3991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21B77-9622-4859-9DAA-E41961C3746C}">
      <dsp:nvSpPr>
        <dsp:cNvPr id="0" name=""/>
        <dsp:cNvSpPr/>
      </dsp:nvSpPr>
      <dsp:spPr>
        <a:xfrm>
          <a:off x="838281" y="1817869"/>
          <a:ext cx="10321254" cy="725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12" tIns="76812" rIns="76812" bIns="768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Predicción de Tendencias:</a:t>
          </a:r>
          <a:r>
            <a:rPr lang="en-US" sz="1900" b="0" kern="1200"/>
            <a:t> Permite predecir comportamientos del mercado, lo que ayuda a las empresas a anticiparse a los cambios y adaptarse rápidamente.</a:t>
          </a:r>
          <a:endParaRPr lang="en-US" sz="1900" kern="1200"/>
        </a:p>
      </dsp:txBody>
      <dsp:txXfrm>
        <a:off x="838281" y="1817869"/>
        <a:ext cx="10321254" cy="725784"/>
      </dsp:txXfrm>
    </dsp:sp>
    <dsp:sp modelId="{44BFB583-3CC3-4340-9866-F9667025F9C8}">
      <dsp:nvSpPr>
        <dsp:cNvPr id="0" name=""/>
        <dsp:cNvSpPr/>
      </dsp:nvSpPr>
      <dsp:spPr>
        <a:xfrm>
          <a:off x="0" y="2725100"/>
          <a:ext cx="11159536" cy="7257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FD694-C644-4E0D-A501-A8E3A4B0D3C7}">
      <dsp:nvSpPr>
        <dsp:cNvPr id="0" name=""/>
        <dsp:cNvSpPr/>
      </dsp:nvSpPr>
      <dsp:spPr>
        <a:xfrm>
          <a:off x="219549" y="2888402"/>
          <a:ext cx="399181" cy="3991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338BA-19A0-4F0D-94D3-216BFCE9D009}">
      <dsp:nvSpPr>
        <dsp:cNvPr id="0" name=""/>
        <dsp:cNvSpPr/>
      </dsp:nvSpPr>
      <dsp:spPr>
        <a:xfrm>
          <a:off x="838281" y="2725100"/>
          <a:ext cx="10321254" cy="725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12" tIns="76812" rIns="76812" bIns="768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Optimización de Recursos:</a:t>
          </a:r>
          <a:r>
            <a:rPr lang="en-US" sz="1900" b="0" kern="1200"/>
            <a:t> Facilita la optimización del uso de recursos, reduciendo costos y aumentando la rentabilidad.</a:t>
          </a:r>
          <a:endParaRPr lang="en-US" sz="1900" kern="1200"/>
        </a:p>
      </dsp:txBody>
      <dsp:txXfrm>
        <a:off x="838281" y="2725100"/>
        <a:ext cx="10321254" cy="725784"/>
      </dsp:txXfrm>
    </dsp:sp>
    <dsp:sp modelId="{BDFBB558-FF87-4D61-9243-7B7F777639FA}">
      <dsp:nvSpPr>
        <dsp:cNvPr id="0" name=""/>
        <dsp:cNvSpPr/>
      </dsp:nvSpPr>
      <dsp:spPr>
        <a:xfrm>
          <a:off x="0" y="3632331"/>
          <a:ext cx="11159536" cy="7257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6AF67-42AE-46C6-9D20-BD01D6C2D8E9}">
      <dsp:nvSpPr>
        <dsp:cNvPr id="0" name=""/>
        <dsp:cNvSpPr/>
      </dsp:nvSpPr>
      <dsp:spPr>
        <a:xfrm>
          <a:off x="219549" y="3795633"/>
          <a:ext cx="399181" cy="39918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6944A-9292-4F09-9A2A-7B76586232C5}">
      <dsp:nvSpPr>
        <dsp:cNvPr id="0" name=""/>
        <dsp:cNvSpPr/>
      </dsp:nvSpPr>
      <dsp:spPr>
        <a:xfrm>
          <a:off x="838281" y="3632331"/>
          <a:ext cx="10321254" cy="725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12" tIns="76812" rIns="76812" bIns="7681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Mejora de la Experiencia del Cliente: </a:t>
          </a:r>
          <a:r>
            <a:rPr lang="en-US" sz="1900" b="0" kern="1200"/>
            <a:t>Ayuda a entender mejor las necesidades y preferencias de los clientes, mejorando la satisfacción.</a:t>
          </a:r>
          <a:endParaRPr lang="en-US" sz="1900" kern="1200"/>
        </a:p>
      </dsp:txBody>
      <dsp:txXfrm>
        <a:off x="838281" y="3632331"/>
        <a:ext cx="10321254" cy="72578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26207-7CB4-4C4D-8C2C-B67CD00C2B9F}">
      <dsp:nvSpPr>
        <dsp:cNvPr id="0" name=""/>
        <dsp:cNvSpPr/>
      </dsp:nvSpPr>
      <dsp:spPr>
        <a:xfrm>
          <a:off x="0" y="0"/>
          <a:ext cx="111447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5A644-ABED-4660-9071-4F0B5155BA64}">
      <dsp:nvSpPr>
        <dsp:cNvPr id="0" name=""/>
        <dsp:cNvSpPr/>
      </dsp:nvSpPr>
      <dsp:spPr>
        <a:xfrm>
          <a:off x="0" y="0"/>
          <a:ext cx="11144729" cy="841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 err="1">
              <a:solidFill>
                <a:srgbClr val="000000"/>
              </a:solidFill>
            </a:rPr>
            <a:t>Definición</a:t>
          </a:r>
          <a:r>
            <a:rPr lang="en-US" sz="2300" b="0" kern="1200" dirty="0">
              <a:solidFill>
                <a:srgbClr val="000000"/>
              </a:solidFill>
            </a:rPr>
            <a:t>: </a:t>
          </a:r>
          <a:r>
            <a:rPr lang="en-US" sz="2300" b="0" kern="1200" dirty="0">
              <a:solidFill>
                <a:srgbClr val="000000"/>
              </a:solidFill>
              <a:latin typeface="Bierstadt"/>
            </a:rPr>
            <a:t>La </a:t>
          </a:r>
          <a:r>
            <a:rPr lang="en-US" sz="2300" b="0" kern="1200" dirty="0" err="1">
              <a:solidFill>
                <a:srgbClr val="000000"/>
              </a:solidFill>
              <a:latin typeface="Bierstadt"/>
            </a:rPr>
            <a:t>analítica</a:t>
          </a:r>
          <a:r>
            <a:rPr lang="en-US" sz="2300" b="0" kern="1200" dirty="0">
              <a:solidFill>
                <a:srgbClr val="000000"/>
              </a:solidFill>
              <a:latin typeface="Bierstadt"/>
            </a:rPr>
            <a:t> </a:t>
          </a:r>
          <a:r>
            <a:rPr lang="en-US" sz="2300" b="0" kern="1200" dirty="0" err="1">
              <a:solidFill>
                <a:srgbClr val="000000"/>
              </a:solidFill>
              <a:latin typeface="Bierstadt"/>
            </a:rPr>
            <a:t>prescriptiva</a:t>
          </a:r>
          <a:r>
            <a:rPr lang="en-US" sz="2300" b="0" kern="1200" dirty="0">
              <a:solidFill>
                <a:srgbClr val="000000"/>
              </a:solidFill>
              <a:latin typeface="Bierstadt"/>
            </a:rPr>
            <a:t> </a:t>
          </a:r>
          <a:r>
            <a:rPr lang="en-US" sz="2300" b="0" kern="1200" dirty="0" err="1">
              <a:solidFill>
                <a:srgbClr val="000000"/>
              </a:solidFill>
              <a:latin typeface="Bierstadt"/>
            </a:rPr>
            <a:t>recomienda</a:t>
          </a:r>
          <a:r>
            <a:rPr lang="en-US" sz="2300" b="0" kern="1200" dirty="0">
              <a:solidFill>
                <a:srgbClr val="000000"/>
              </a:solidFill>
              <a:latin typeface="Bierstadt"/>
            </a:rPr>
            <a:t> </a:t>
          </a:r>
          <a:r>
            <a:rPr lang="en-US" sz="2300" b="0" kern="1200" dirty="0" err="1">
              <a:solidFill>
                <a:srgbClr val="000000"/>
              </a:solidFill>
              <a:latin typeface="Bierstadt"/>
            </a:rPr>
            <a:t>acciones</a:t>
          </a:r>
          <a:r>
            <a:rPr lang="en-US" sz="2300" b="0" kern="1200" dirty="0">
              <a:solidFill>
                <a:srgbClr val="000000"/>
              </a:solidFill>
              <a:latin typeface="Bierstadt"/>
            </a:rPr>
            <a:t> </a:t>
          </a:r>
          <a:r>
            <a:rPr lang="en-US" sz="2300" b="0" kern="1200" dirty="0" err="1">
              <a:solidFill>
                <a:srgbClr val="000000"/>
              </a:solidFill>
              <a:latin typeface="Bierstadt"/>
            </a:rPr>
            <a:t>específicas</a:t>
          </a:r>
          <a:r>
            <a:rPr lang="en-US" sz="2300" b="0" kern="1200" dirty="0">
              <a:solidFill>
                <a:srgbClr val="000000"/>
              </a:solidFill>
              <a:latin typeface="Bierstadt"/>
            </a:rPr>
            <a:t> </a:t>
          </a:r>
          <a:r>
            <a:rPr lang="en-US" sz="2300" b="0" kern="1200" dirty="0" err="1">
              <a:solidFill>
                <a:srgbClr val="000000"/>
              </a:solidFill>
              <a:latin typeface="Bierstadt"/>
            </a:rPr>
            <a:t>basadas</a:t>
          </a:r>
          <a:r>
            <a:rPr lang="en-US" sz="2300" b="0" kern="1200" dirty="0">
              <a:solidFill>
                <a:srgbClr val="000000"/>
              </a:solidFill>
              <a:latin typeface="Bierstadt"/>
            </a:rPr>
            <a:t> </a:t>
          </a:r>
          <a:r>
            <a:rPr lang="en-US" sz="2300" b="0" kern="1200" dirty="0" err="1">
              <a:solidFill>
                <a:srgbClr val="000000"/>
              </a:solidFill>
            </a:rPr>
            <a:t>en</a:t>
          </a:r>
          <a:r>
            <a:rPr lang="en-US" sz="2300" b="0" kern="1200" dirty="0">
              <a:solidFill>
                <a:srgbClr val="000000"/>
              </a:solidFill>
            </a:rPr>
            <a:t> </a:t>
          </a:r>
          <a:r>
            <a:rPr lang="en-US" sz="2300" b="0" kern="1200" dirty="0" err="1">
              <a:solidFill>
                <a:srgbClr val="000000"/>
              </a:solidFill>
              <a:latin typeface="Bierstadt"/>
            </a:rPr>
            <a:t>los</a:t>
          </a:r>
          <a:r>
            <a:rPr lang="en-US" sz="2300" b="0" kern="1200" dirty="0">
              <a:solidFill>
                <a:srgbClr val="000000"/>
              </a:solidFill>
              <a:latin typeface="Bierstadt"/>
            </a:rPr>
            <a:t> </a:t>
          </a:r>
          <a:r>
            <a:rPr lang="en-US" sz="2300" b="0" kern="1200" dirty="0" err="1">
              <a:solidFill>
                <a:srgbClr val="000000"/>
              </a:solidFill>
              <a:latin typeface="Bierstadt"/>
            </a:rPr>
            <a:t>resultados</a:t>
          </a:r>
          <a:r>
            <a:rPr lang="en-US" sz="2300" b="0" kern="1200" dirty="0">
              <a:solidFill>
                <a:srgbClr val="000000"/>
              </a:solidFill>
              <a:latin typeface="Bierstadt"/>
            </a:rPr>
            <a:t> </a:t>
          </a:r>
          <a:r>
            <a:rPr lang="en-US" sz="2300" b="0" kern="1200" dirty="0">
              <a:solidFill>
                <a:srgbClr val="000000"/>
              </a:solidFill>
            </a:rPr>
            <a:t>de </a:t>
          </a:r>
          <a:r>
            <a:rPr lang="en-US" sz="2300" b="0" kern="1200" dirty="0">
              <a:solidFill>
                <a:srgbClr val="000000"/>
              </a:solidFill>
              <a:latin typeface="Bierstadt"/>
            </a:rPr>
            <a:t>la </a:t>
          </a:r>
          <a:r>
            <a:rPr lang="en-US" sz="2300" b="0" kern="1200" dirty="0" err="1">
              <a:solidFill>
                <a:srgbClr val="000000"/>
              </a:solidFill>
              <a:latin typeface="Bierstadt"/>
            </a:rPr>
            <a:t>analítica</a:t>
          </a:r>
          <a:r>
            <a:rPr lang="en-US" sz="2300" b="0" kern="1200" dirty="0">
              <a:solidFill>
                <a:srgbClr val="000000"/>
              </a:solidFill>
              <a:latin typeface="Bierstadt"/>
            </a:rPr>
            <a:t> </a:t>
          </a:r>
          <a:r>
            <a:rPr lang="en-US" sz="2300" b="0" kern="1200" dirty="0" err="1">
              <a:solidFill>
                <a:srgbClr val="000000"/>
              </a:solidFill>
              <a:latin typeface="Bierstadt"/>
            </a:rPr>
            <a:t>descriptiva</a:t>
          </a:r>
          <a:r>
            <a:rPr lang="en-US" sz="2300" b="0" kern="1200" dirty="0">
              <a:solidFill>
                <a:srgbClr val="000000"/>
              </a:solidFill>
              <a:latin typeface="Bierstadt"/>
            </a:rPr>
            <a:t> y </a:t>
          </a:r>
          <a:r>
            <a:rPr lang="en-US" sz="2300" b="0" kern="1200" dirty="0" err="1">
              <a:solidFill>
                <a:srgbClr val="000000"/>
              </a:solidFill>
              <a:latin typeface="Bierstadt"/>
            </a:rPr>
            <a:t>predictiva</a:t>
          </a:r>
          <a:r>
            <a:rPr lang="en-US" sz="2300" b="0" kern="1200" dirty="0">
              <a:solidFill>
                <a:srgbClr val="000000"/>
              </a:solidFill>
            </a:rPr>
            <a:t>.</a:t>
          </a:r>
        </a:p>
      </dsp:txBody>
      <dsp:txXfrm>
        <a:off x="0" y="0"/>
        <a:ext cx="11144729" cy="841261"/>
      </dsp:txXfrm>
    </dsp:sp>
    <dsp:sp modelId="{73507F85-1504-469E-8E33-D8C03F234DCA}">
      <dsp:nvSpPr>
        <dsp:cNvPr id="0" name=""/>
        <dsp:cNvSpPr/>
      </dsp:nvSpPr>
      <dsp:spPr>
        <a:xfrm>
          <a:off x="0" y="841262"/>
          <a:ext cx="111447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C2E95-8202-4D1C-8A8C-B66CFA3DD0EA}">
      <dsp:nvSpPr>
        <dsp:cNvPr id="0" name=""/>
        <dsp:cNvSpPr/>
      </dsp:nvSpPr>
      <dsp:spPr>
        <a:xfrm>
          <a:off x="0" y="841261"/>
          <a:ext cx="11144729" cy="841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 err="1">
              <a:solidFill>
                <a:srgbClr val="000000"/>
              </a:solidFill>
            </a:rPr>
            <a:t>Objetivo</a:t>
          </a:r>
          <a:r>
            <a:rPr lang="en-US" sz="2300" b="0" kern="1200" dirty="0">
              <a:solidFill>
                <a:srgbClr val="000000"/>
              </a:solidFill>
            </a:rPr>
            <a:t>: </a:t>
          </a:r>
          <a:r>
            <a:rPr lang="en-US" sz="2300" b="0" kern="1200" dirty="0" err="1">
              <a:solidFill>
                <a:srgbClr val="000000"/>
              </a:solidFill>
              <a:latin typeface="Bierstadt"/>
            </a:rPr>
            <a:t>Sugerir</a:t>
          </a:r>
          <a:r>
            <a:rPr lang="en-US" sz="2300" b="0" kern="1200" dirty="0">
              <a:solidFill>
                <a:srgbClr val="000000"/>
              </a:solidFill>
              <a:latin typeface="Bierstadt"/>
            </a:rPr>
            <a:t> las </a:t>
          </a:r>
          <a:r>
            <a:rPr lang="en-US" sz="2300" b="0" kern="1200" dirty="0" err="1">
              <a:solidFill>
                <a:srgbClr val="000000"/>
              </a:solidFill>
              <a:latin typeface="Bierstadt"/>
            </a:rPr>
            <a:t>mejores</a:t>
          </a:r>
          <a:r>
            <a:rPr lang="en-US" sz="2300" b="0" kern="1200" dirty="0">
              <a:solidFill>
                <a:srgbClr val="000000"/>
              </a:solidFill>
              <a:latin typeface="Bierstadt"/>
            </a:rPr>
            <a:t> </a:t>
          </a:r>
          <a:r>
            <a:rPr lang="en-US" sz="2300" b="0" kern="1200" dirty="0" err="1">
              <a:solidFill>
                <a:srgbClr val="000000"/>
              </a:solidFill>
              <a:latin typeface="Bierstadt"/>
            </a:rPr>
            <a:t>acciones</a:t>
          </a:r>
          <a:r>
            <a:rPr lang="en-US" sz="2300" b="0" kern="1200" dirty="0">
              <a:solidFill>
                <a:srgbClr val="000000"/>
              </a:solidFill>
              <a:latin typeface="Bierstadt"/>
            </a:rPr>
            <a:t> a </a:t>
          </a:r>
          <a:r>
            <a:rPr lang="en-US" sz="2300" b="0" kern="1200" dirty="0" err="1">
              <a:solidFill>
                <a:srgbClr val="000000"/>
              </a:solidFill>
              <a:latin typeface="Bierstadt"/>
            </a:rPr>
            <a:t>tomar</a:t>
          </a:r>
          <a:r>
            <a:rPr lang="en-US" sz="2300" b="0" kern="1200" dirty="0">
              <a:solidFill>
                <a:srgbClr val="000000"/>
              </a:solidFill>
              <a:latin typeface="Bierstadt"/>
            </a:rPr>
            <a:t> para </a:t>
          </a:r>
          <a:r>
            <a:rPr lang="en-US" sz="2300" b="0" kern="1200" dirty="0" err="1">
              <a:solidFill>
                <a:srgbClr val="000000"/>
              </a:solidFill>
              <a:latin typeface="Bierstadt"/>
            </a:rPr>
            <a:t>optimizar</a:t>
          </a:r>
          <a:r>
            <a:rPr lang="en-US" sz="2300" b="0" kern="1200" dirty="0">
              <a:solidFill>
                <a:srgbClr val="000000"/>
              </a:solidFill>
              <a:latin typeface="Bierstadt"/>
            </a:rPr>
            <a:t> </a:t>
          </a:r>
          <a:r>
            <a:rPr lang="en-US" sz="2300" b="0" kern="1200" dirty="0" err="1">
              <a:solidFill>
                <a:srgbClr val="000000"/>
              </a:solidFill>
              <a:latin typeface="Bierstadt"/>
            </a:rPr>
            <a:t>resultados</a:t>
          </a:r>
          <a:r>
            <a:rPr lang="en-US" sz="2300" b="0" kern="1200" dirty="0">
              <a:solidFill>
                <a:srgbClr val="000000"/>
              </a:solidFill>
              <a:latin typeface="Bierstadt"/>
            </a:rPr>
            <a:t> </a:t>
          </a:r>
          <a:r>
            <a:rPr lang="en-US" sz="2300" b="0" kern="1200" dirty="0">
              <a:solidFill>
                <a:srgbClr val="000000"/>
              </a:solidFill>
            </a:rPr>
            <a:t>y </a:t>
          </a:r>
          <a:r>
            <a:rPr lang="en-US" sz="2300" b="0" kern="1200" dirty="0" err="1">
              <a:solidFill>
                <a:srgbClr val="000000"/>
              </a:solidFill>
              <a:latin typeface="Bierstadt"/>
            </a:rPr>
            <a:t>alcanzar</a:t>
          </a:r>
          <a:r>
            <a:rPr lang="en-US" sz="2300" b="0" kern="1200" dirty="0">
              <a:solidFill>
                <a:srgbClr val="000000"/>
              </a:solidFill>
              <a:latin typeface="Bierstadt"/>
            </a:rPr>
            <a:t> </a:t>
          </a:r>
          <a:r>
            <a:rPr lang="en-US" sz="2300" b="0" kern="1200" dirty="0" err="1">
              <a:solidFill>
                <a:srgbClr val="000000"/>
              </a:solidFill>
              <a:latin typeface="Bierstadt"/>
            </a:rPr>
            <a:t>objetivos</a:t>
          </a:r>
          <a:r>
            <a:rPr lang="en-US" sz="2300" b="0" kern="1200" dirty="0">
              <a:solidFill>
                <a:srgbClr val="000000"/>
              </a:solidFill>
            </a:rPr>
            <a:t>.</a:t>
          </a:r>
        </a:p>
      </dsp:txBody>
      <dsp:txXfrm>
        <a:off x="0" y="841261"/>
        <a:ext cx="11144729" cy="841261"/>
      </dsp:txXfrm>
    </dsp:sp>
    <dsp:sp modelId="{D8B50140-7266-4F39-A6E9-71932E240264}">
      <dsp:nvSpPr>
        <dsp:cNvPr id="0" name=""/>
        <dsp:cNvSpPr/>
      </dsp:nvSpPr>
      <dsp:spPr>
        <a:xfrm>
          <a:off x="0" y="1682524"/>
          <a:ext cx="111447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EC1FF-2DC1-447A-92FD-8E0BE2737B85}">
      <dsp:nvSpPr>
        <dsp:cNvPr id="0" name=""/>
        <dsp:cNvSpPr/>
      </dsp:nvSpPr>
      <dsp:spPr>
        <a:xfrm>
          <a:off x="0" y="1682523"/>
          <a:ext cx="11144729" cy="841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 err="1">
              <a:solidFill>
                <a:srgbClr val="000000"/>
              </a:solidFill>
            </a:rPr>
            <a:t>Ejemplos</a:t>
          </a:r>
          <a:r>
            <a:rPr lang="en-US" sz="2300" b="0" kern="1200" dirty="0">
              <a:solidFill>
                <a:srgbClr val="000000"/>
              </a:solidFill>
            </a:rPr>
            <a:t>: </a:t>
          </a:r>
          <a:r>
            <a:rPr lang="en-US" sz="2300" b="0" kern="1200" dirty="0" err="1">
              <a:solidFill>
                <a:srgbClr val="000000"/>
              </a:solidFill>
              <a:latin typeface="Bierstadt"/>
            </a:rPr>
            <a:t>Optimización</a:t>
          </a:r>
          <a:r>
            <a:rPr lang="en-US" sz="2300" b="0" kern="1200" dirty="0">
              <a:solidFill>
                <a:srgbClr val="000000"/>
              </a:solidFill>
              <a:latin typeface="Bierstadt"/>
            </a:rPr>
            <a:t> </a:t>
          </a:r>
          <a:r>
            <a:rPr lang="en-US" sz="2300" b="0" kern="1200" dirty="0">
              <a:solidFill>
                <a:srgbClr val="000000"/>
              </a:solidFill>
            </a:rPr>
            <a:t>de </a:t>
          </a:r>
          <a:r>
            <a:rPr lang="en-US" sz="2300" b="0" kern="1200" dirty="0" err="1">
              <a:solidFill>
                <a:srgbClr val="000000"/>
              </a:solidFill>
              <a:latin typeface="Bierstadt"/>
            </a:rPr>
            <a:t>rutas</a:t>
          </a:r>
          <a:r>
            <a:rPr lang="en-US" sz="2300" b="0" kern="1200" dirty="0">
              <a:solidFill>
                <a:srgbClr val="000000"/>
              </a:solidFill>
              <a:latin typeface="Bierstadt"/>
            </a:rPr>
            <a:t> </a:t>
          </a:r>
          <a:r>
            <a:rPr lang="en-US" sz="2300" b="0" kern="1200" dirty="0">
              <a:solidFill>
                <a:srgbClr val="000000"/>
              </a:solidFill>
            </a:rPr>
            <a:t>de </a:t>
          </a:r>
          <a:r>
            <a:rPr lang="en-US" sz="2300" b="0" kern="1200" dirty="0" err="1">
              <a:solidFill>
                <a:srgbClr val="000000"/>
              </a:solidFill>
              <a:latin typeface="Bierstadt"/>
            </a:rPr>
            <a:t>entrega</a:t>
          </a:r>
          <a:r>
            <a:rPr lang="en-US" sz="2300" b="0" kern="1200" dirty="0">
              <a:solidFill>
                <a:srgbClr val="000000"/>
              </a:solidFill>
              <a:latin typeface="Bierstadt"/>
            </a:rPr>
            <a:t>, </a:t>
          </a:r>
          <a:r>
            <a:rPr lang="en-US" sz="2300" b="0" kern="1200" dirty="0" err="1">
              <a:solidFill>
                <a:srgbClr val="000000"/>
              </a:solidFill>
              <a:latin typeface="Bierstadt"/>
            </a:rPr>
            <a:t>recomendaciones</a:t>
          </a:r>
          <a:r>
            <a:rPr lang="en-US" sz="2300" b="0" kern="1200" dirty="0">
              <a:solidFill>
                <a:srgbClr val="000000"/>
              </a:solidFill>
              <a:latin typeface="Bierstadt"/>
            </a:rPr>
            <a:t> </a:t>
          </a:r>
          <a:r>
            <a:rPr lang="en-US" sz="2300" b="0" kern="1200" dirty="0">
              <a:solidFill>
                <a:srgbClr val="000000"/>
              </a:solidFill>
            </a:rPr>
            <a:t>de </a:t>
          </a:r>
          <a:r>
            <a:rPr lang="en-US" sz="2300" b="0" kern="1200" dirty="0" err="1">
              <a:solidFill>
                <a:srgbClr val="000000"/>
              </a:solidFill>
              <a:latin typeface="Bierstadt"/>
            </a:rPr>
            <a:t>productos</a:t>
          </a:r>
          <a:r>
            <a:rPr lang="en-US" sz="2300" b="0" kern="1200" dirty="0">
              <a:solidFill>
                <a:srgbClr val="000000"/>
              </a:solidFill>
              <a:latin typeface="Bierstadt"/>
            </a:rPr>
            <a:t> </a:t>
          </a:r>
          <a:r>
            <a:rPr lang="en-US" sz="2300" b="0" kern="1200" err="1">
              <a:solidFill>
                <a:srgbClr val="000000"/>
              </a:solidFill>
              <a:latin typeface="Bierstadt"/>
            </a:rPr>
            <a:t>personalizados</a:t>
          </a:r>
          <a:r>
            <a:rPr lang="en-US" sz="2300" b="0" kern="1200">
              <a:solidFill>
                <a:srgbClr val="000000"/>
              </a:solidFill>
            </a:rPr>
            <a:t>.</a:t>
          </a:r>
          <a:endParaRPr lang="en-US" sz="2300" b="0" kern="1200" dirty="0">
            <a:solidFill>
              <a:srgbClr val="000000"/>
            </a:solidFill>
          </a:endParaRPr>
        </a:p>
      </dsp:txBody>
      <dsp:txXfrm>
        <a:off x="0" y="1682523"/>
        <a:ext cx="11144729" cy="841261"/>
      </dsp:txXfrm>
    </dsp:sp>
    <dsp:sp modelId="{3A7292D3-4D3F-4BDB-91BC-411B0CB5BC81}">
      <dsp:nvSpPr>
        <dsp:cNvPr id="0" name=""/>
        <dsp:cNvSpPr/>
      </dsp:nvSpPr>
      <dsp:spPr>
        <a:xfrm>
          <a:off x="0" y="2523786"/>
          <a:ext cx="111447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F47A5-4321-43AF-8E2C-5F859E9F4C4A}">
      <dsp:nvSpPr>
        <dsp:cNvPr id="0" name=""/>
        <dsp:cNvSpPr/>
      </dsp:nvSpPr>
      <dsp:spPr>
        <a:xfrm>
          <a:off x="0" y="2523785"/>
          <a:ext cx="11144729" cy="841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>
              <a:solidFill>
                <a:srgbClr val="000000"/>
              </a:solidFill>
            </a:rPr>
            <a:t>Herramientas: Power BI, Tableau</a:t>
          </a:r>
          <a:r>
            <a:rPr lang="en-US" sz="2300" b="0" kern="1200" dirty="0">
              <a:solidFill>
                <a:srgbClr val="000000"/>
              </a:solidFill>
              <a:latin typeface="Bierstadt"/>
            </a:rPr>
            <a:t>, </a:t>
          </a:r>
          <a:r>
            <a:rPr lang="en-US" sz="2300" b="0" kern="1200" dirty="0" err="1">
              <a:solidFill>
                <a:srgbClr val="000000"/>
              </a:solidFill>
              <a:latin typeface="Bierstadt"/>
            </a:rPr>
            <a:t>herramientas</a:t>
          </a:r>
          <a:r>
            <a:rPr lang="en-US" sz="2300" b="0" kern="1200" dirty="0">
              <a:solidFill>
                <a:srgbClr val="000000"/>
              </a:solidFill>
              <a:latin typeface="Bierstadt"/>
            </a:rPr>
            <a:t> de </a:t>
          </a:r>
          <a:r>
            <a:rPr lang="en-US" sz="2300" b="0" kern="1200" dirty="0" err="1">
              <a:solidFill>
                <a:srgbClr val="000000"/>
              </a:solidFill>
              <a:latin typeface="Bierstadt"/>
            </a:rPr>
            <a:t>optimización</a:t>
          </a:r>
          <a:r>
            <a:rPr lang="en-US" sz="2300" b="0" kern="1200" dirty="0">
              <a:solidFill>
                <a:srgbClr val="000000"/>
              </a:solidFill>
            </a:rPr>
            <a:t>.</a:t>
          </a:r>
        </a:p>
      </dsp:txBody>
      <dsp:txXfrm>
        <a:off x="0" y="2523785"/>
        <a:ext cx="11144729" cy="84126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89CA4-2976-4248-BE43-62EEA111FAF3}">
      <dsp:nvSpPr>
        <dsp:cNvPr id="0" name=""/>
        <dsp:cNvSpPr/>
      </dsp:nvSpPr>
      <dsp:spPr>
        <a:xfrm>
          <a:off x="1807669" y="62333"/>
          <a:ext cx="998416" cy="99841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16EAC-A1FD-4056-AC7F-ED3E87F1042D}">
      <dsp:nvSpPr>
        <dsp:cNvPr id="0" name=""/>
        <dsp:cNvSpPr/>
      </dsp:nvSpPr>
      <dsp:spPr>
        <a:xfrm>
          <a:off x="2017336" y="272000"/>
          <a:ext cx="579081" cy="579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92B98-4759-4B67-B495-18C53C05BBBE}">
      <dsp:nvSpPr>
        <dsp:cNvPr id="0" name=""/>
        <dsp:cNvSpPr/>
      </dsp:nvSpPr>
      <dsp:spPr>
        <a:xfrm>
          <a:off x="3020032" y="62333"/>
          <a:ext cx="2353410" cy="99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Bases de Datos.</a:t>
          </a:r>
          <a:r>
            <a:rPr lang="en-US" sz="1300" kern="1200"/>
            <a:t> Ejemplo: MySQL, PostgreSQL, MongoDB.</a:t>
          </a:r>
        </a:p>
      </dsp:txBody>
      <dsp:txXfrm>
        <a:off x="3020032" y="62333"/>
        <a:ext cx="2353410" cy="998416"/>
      </dsp:txXfrm>
    </dsp:sp>
    <dsp:sp modelId="{48193662-E6E6-4141-88AA-5A78B280EB12}">
      <dsp:nvSpPr>
        <dsp:cNvPr id="0" name=""/>
        <dsp:cNvSpPr/>
      </dsp:nvSpPr>
      <dsp:spPr>
        <a:xfrm>
          <a:off x="5783506" y="62333"/>
          <a:ext cx="998416" cy="99841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F8F79-DC68-48A3-A63C-FCC0F4DA2EAD}">
      <dsp:nvSpPr>
        <dsp:cNvPr id="0" name=""/>
        <dsp:cNvSpPr/>
      </dsp:nvSpPr>
      <dsp:spPr>
        <a:xfrm>
          <a:off x="5993173" y="272000"/>
          <a:ext cx="579081" cy="579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371D8-3F70-4B65-8703-F6870E8640DB}">
      <dsp:nvSpPr>
        <dsp:cNvPr id="0" name=""/>
        <dsp:cNvSpPr/>
      </dsp:nvSpPr>
      <dsp:spPr>
        <a:xfrm>
          <a:off x="6995869" y="62333"/>
          <a:ext cx="2353410" cy="99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Archivos</a:t>
          </a:r>
          <a:r>
            <a:rPr lang="en-US" sz="1300" kern="1200"/>
            <a:t>: Como por ejemplo: Hojas de cálculo de Excel, CSV, documentos de texto</a:t>
          </a:r>
        </a:p>
      </dsp:txBody>
      <dsp:txXfrm>
        <a:off x="6995869" y="62333"/>
        <a:ext cx="2353410" cy="998416"/>
      </dsp:txXfrm>
    </dsp:sp>
    <dsp:sp modelId="{FAD6B089-98BB-4685-AAAA-C8D077E946A5}">
      <dsp:nvSpPr>
        <dsp:cNvPr id="0" name=""/>
        <dsp:cNvSpPr/>
      </dsp:nvSpPr>
      <dsp:spPr>
        <a:xfrm>
          <a:off x="1807669" y="1864364"/>
          <a:ext cx="998416" cy="99841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907F8-819D-4037-A76A-96FA0A05C2B7}">
      <dsp:nvSpPr>
        <dsp:cNvPr id="0" name=""/>
        <dsp:cNvSpPr/>
      </dsp:nvSpPr>
      <dsp:spPr>
        <a:xfrm>
          <a:off x="2017336" y="2074031"/>
          <a:ext cx="579081" cy="579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87041-3E16-4582-91E5-C46722CF32C6}">
      <dsp:nvSpPr>
        <dsp:cNvPr id="0" name=""/>
        <dsp:cNvSpPr/>
      </dsp:nvSpPr>
      <dsp:spPr>
        <a:xfrm>
          <a:off x="3020032" y="1864364"/>
          <a:ext cx="2353410" cy="99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APIs</a:t>
          </a:r>
          <a:r>
            <a:rPr lang="en-US" sz="1300" kern="1200"/>
            <a:t>.: Por ejemplo: APIs de servicios web como RESTful APIs, SOAP APIs.</a:t>
          </a:r>
        </a:p>
      </dsp:txBody>
      <dsp:txXfrm>
        <a:off x="3020032" y="1864364"/>
        <a:ext cx="2353410" cy="998416"/>
      </dsp:txXfrm>
    </dsp:sp>
    <dsp:sp modelId="{B8A25DB6-BA9B-4F26-BBD9-7754BBA9F27F}">
      <dsp:nvSpPr>
        <dsp:cNvPr id="0" name=""/>
        <dsp:cNvSpPr/>
      </dsp:nvSpPr>
      <dsp:spPr>
        <a:xfrm>
          <a:off x="5783506" y="1864364"/>
          <a:ext cx="998416" cy="99841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D5CCE-CC10-4C6A-8D94-AA752FD9DAB9}">
      <dsp:nvSpPr>
        <dsp:cNvPr id="0" name=""/>
        <dsp:cNvSpPr/>
      </dsp:nvSpPr>
      <dsp:spPr>
        <a:xfrm>
          <a:off x="5993173" y="2074031"/>
          <a:ext cx="579081" cy="5790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AC963-A646-4DAE-AA9B-96BA8E06F65F}">
      <dsp:nvSpPr>
        <dsp:cNvPr id="0" name=""/>
        <dsp:cNvSpPr/>
      </dsp:nvSpPr>
      <dsp:spPr>
        <a:xfrm>
          <a:off x="6995869" y="1864364"/>
          <a:ext cx="2353410" cy="99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Sensores IoT:</a:t>
          </a:r>
          <a:r>
            <a:rPr lang="en-US" sz="1300" kern="1200"/>
            <a:t> Por Ejemplo: Sensores de temperatura, sensores de movimiento, dispositivos de seguimiento GPS.</a:t>
          </a:r>
        </a:p>
      </dsp:txBody>
      <dsp:txXfrm>
        <a:off x="6995869" y="1864364"/>
        <a:ext cx="2353410" cy="998416"/>
      </dsp:txXfrm>
    </dsp:sp>
    <dsp:sp modelId="{A4298995-9AB5-4BD5-9B66-0536CBB159F0}">
      <dsp:nvSpPr>
        <dsp:cNvPr id="0" name=""/>
        <dsp:cNvSpPr/>
      </dsp:nvSpPr>
      <dsp:spPr>
        <a:xfrm>
          <a:off x="1807669" y="3666395"/>
          <a:ext cx="998416" cy="99841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E5ABA-24AA-48E2-B5A7-4C0F581F8624}">
      <dsp:nvSpPr>
        <dsp:cNvPr id="0" name=""/>
        <dsp:cNvSpPr/>
      </dsp:nvSpPr>
      <dsp:spPr>
        <a:xfrm>
          <a:off x="2017336" y="3876062"/>
          <a:ext cx="579081" cy="57908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42248-9EEE-485D-9B55-86895A32B320}">
      <dsp:nvSpPr>
        <dsp:cNvPr id="0" name=""/>
        <dsp:cNvSpPr/>
      </dsp:nvSpPr>
      <dsp:spPr>
        <a:xfrm>
          <a:off x="3020032" y="3666395"/>
          <a:ext cx="2353410" cy="99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Redes sociales:</a:t>
          </a:r>
          <a:r>
            <a:rPr lang="en-US" sz="1300" kern="1200"/>
            <a:t> Por ejemplo: Facebook, Twitter, Instagram.</a:t>
          </a:r>
        </a:p>
      </dsp:txBody>
      <dsp:txXfrm>
        <a:off x="3020032" y="3666395"/>
        <a:ext cx="2353410" cy="99841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5396D-F0F3-4466-A745-971DEE4B8980}">
      <dsp:nvSpPr>
        <dsp:cNvPr id="0" name=""/>
        <dsp:cNvSpPr/>
      </dsp:nvSpPr>
      <dsp:spPr>
        <a:xfrm>
          <a:off x="0" y="549"/>
          <a:ext cx="11157866" cy="1285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8DCCC-1CCE-417F-92C7-CF9823457C38}">
      <dsp:nvSpPr>
        <dsp:cNvPr id="0" name=""/>
        <dsp:cNvSpPr/>
      </dsp:nvSpPr>
      <dsp:spPr>
        <a:xfrm>
          <a:off x="388826" y="289758"/>
          <a:ext cx="706956" cy="7069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FBF08-1A94-4D05-BF3A-252380E848B7}">
      <dsp:nvSpPr>
        <dsp:cNvPr id="0" name=""/>
        <dsp:cNvSpPr/>
      </dsp:nvSpPr>
      <dsp:spPr>
        <a:xfrm>
          <a:off x="1484609" y="549"/>
          <a:ext cx="9673256" cy="1285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036" tIns="136036" rIns="136036" bIns="13603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Validación</a:t>
          </a:r>
          <a:r>
            <a:rPr lang="en-US" sz="2200" kern="1200" dirty="0"/>
            <a:t> de Datos</a:t>
          </a:r>
          <a:r>
            <a:rPr lang="en-US" sz="2200" b="0" kern="1200" dirty="0"/>
            <a:t>: </a:t>
          </a:r>
          <a:r>
            <a:rPr lang="en-US" sz="2200" b="0" kern="1200" dirty="0" err="1"/>
            <a:t>Implementar</a:t>
          </a:r>
          <a:r>
            <a:rPr lang="en-US" sz="2200" b="0" kern="1200" dirty="0"/>
            <a:t> </a:t>
          </a:r>
          <a:r>
            <a:rPr lang="en-US" sz="2200" b="0" kern="1200" dirty="0" err="1"/>
            <a:t>procesos</a:t>
          </a:r>
          <a:r>
            <a:rPr lang="en-US" sz="2200" b="0" kern="1200" dirty="0"/>
            <a:t> de </a:t>
          </a:r>
          <a:r>
            <a:rPr lang="en-US" sz="2200" b="0" kern="1200" dirty="0" err="1"/>
            <a:t>validación</a:t>
          </a:r>
          <a:r>
            <a:rPr lang="en-US" sz="2200" b="0" kern="1200" dirty="0"/>
            <a:t> para </a:t>
          </a:r>
          <a:r>
            <a:rPr lang="en-US" sz="2200" b="0" kern="1200" dirty="0" err="1"/>
            <a:t>verificar</a:t>
          </a:r>
          <a:r>
            <a:rPr lang="en-US" sz="2200" b="0" kern="1200" dirty="0"/>
            <a:t> la </a:t>
          </a:r>
          <a:r>
            <a:rPr lang="en-US" sz="2200" b="0" kern="1200" dirty="0" err="1"/>
            <a:t>precisión</a:t>
          </a:r>
          <a:r>
            <a:rPr lang="en-US" sz="2200" b="0" kern="1200" dirty="0"/>
            <a:t> y </a:t>
          </a:r>
          <a:r>
            <a:rPr lang="en-US" sz="2200" b="0" kern="1200" dirty="0" err="1"/>
            <a:t>consistencia</a:t>
          </a:r>
          <a:r>
            <a:rPr lang="en-US" sz="2200" b="0" kern="1200" dirty="0"/>
            <a:t> de </a:t>
          </a:r>
          <a:r>
            <a:rPr lang="en-US" sz="2200" b="0" kern="1200" dirty="0" err="1"/>
            <a:t>los</a:t>
          </a:r>
          <a:r>
            <a:rPr lang="en-US" sz="2200" b="0" kern="1200" dirty="0"/>
            <a:t> </a:t>
          </a:r>
          <a:r>
            <a:rPr lang="en-US" sz="2200" b="0" kern="1200" dirty="0" err="1"/>
            <a:t>datos</a:t>
          </a:r>
          <a:r>
            <a:rPr lang="en-US" sz="2200" b="0" kern="1200" dirty="0"/>
            <a:t> al </a:t>
          </a:r>
          <a:r>
            <a:rPr lang="en-US" sz="2200" b="0" kern="1200" dirty="0" err="1"/>
            <a:t>momento</a:t>
          </a:r>
          <a:r>
            <a:rPr lang="en-US" sz="2200" b="0" kern="1200" dirty="0"/>
            <a:t> de </a:t>
          </a:r>
          <a:r>
            <a:rPr lang="en-US" sz="2200" b="0" kern="1200" dirty="0" err="1"/>
            <a:t>su</a:t>
          </a:r>
          <a:r>
            <a:rPr lang="en-US" sz="2200" b="0" kern="1200" dirty="0"/>
            <a:t> </a:t>
          </a:r>
          <a:r>
            <a:rPr lang="en-US" sz="2200" b="0" kern="1200" dirty="0" err="1"/>
            <a:t>recolección</a:t>
          </a:r>
          <a:r>
            <a:rPr lang="en-US" sz="2200" b="0" kern="1200" dirty="0"/>
            <a:t> y entrada.</a:t>
          </a:r>
          <a:endParaRPr lang="en-US" sz="2200" kern="1200" dirty="0"/>
        </a:p>
      </dsp:txBody>
      <dsp:txXfrm>
        <a:off x="1484609" y="549"/>
        <a:ext cx="9673256" cy="1285375"/>
      </dsp:txXfrm>
    </dsp:sp>
    <dsp:sp modelId="{BD553467-50DC-44E8-8A0E-D78E95476604}">
      <dsp:nvSpPr>
        <dsp:cNvPr id="0" name=""/>
        <dsp:cNvSpPr/>
      </dsp:nvSpPr>
      <dsp:spPr>
        <a:xfrm>
          <a:off x="0" y="1607269"/>
          <a:ext cx="11157866" cy="1285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E0A9DA-7DEF-4ED9-B2A0-2A2E2E355BB6}">
      <dsp:nvSpPr>
        <dsp:cNvPr id="0" name=""/>
        <dsp:cNvSpPr/>
      </dsp:nvSpPr>
      <dsp:spPr>
        <a:xfrm>
          <a:off x="388826" y="1896478"/>
          <a:ext cx="706956" cy="7069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B22A5-80BF-404A-89B5-11474EF300EC}">
      <dsp:nvSpPr>
        <dsp:cNvPr id="0" name=""/>
        <dsp:cNvSpPr/>
      </dsp:nvSpPr>
      <dsp:spPr>
        <a:xfrm>
          <a:off x="1484609" y="1607269"/>
          <a:ext cx="9673256" cy="1285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036" tIns="136036" rIns="136036" bIns="13603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Limpieza de Datos</a:t>
          </a:r>
          <a:r>
            <a:rPr lang="en-US" sz="2200" b="0" kern="1200" dirty="0"/>
            <a:t>: </a:t>
          </a:r>
          <a:r>
            <a:rPr lang="en-US" sz="2200" b="0" kern="1200" dirty="0" err="1"/>
            <a:t>Realizar</a:t>
          </a:r>
          <a:r>
            <a:rPr lang="en-US" sz="2200" b="0" kern="1200" dirty="0"/>
            <a:t> </a:t>
          </a:r>
          <a:r>
            <a:rPr lang="en-US" sz="2200" b="0" kern="1200" dirty="0" err="1"/>
            <a:t>limpieza</a:t>
          </a:r>
          <a:r>
            <a:rPr lang="en-US" sz="2200" b="0" kern="1200" dirty="0"/>
            <a:t> de </a:t>
          </a:r>
          <a:r>
            <a:rPr lang="en-US" sz="2200" b="0" kern="1200" dirty="0" err="1"/>
            <a:t>datos</a:t>
          </a:r>
          <a:r>
            <a:rPr lang="en-US" sz="2200" b="0" kern="1200" dirty="0"/>
            <a:t> para </a:t>
          </a:r>
          <a:r>
            <a:rPr lang="en-US" sz="2200" b="0" kern="1200" dirty="0" err="1"/>
            <a:t>eliminar</a:t>
          </a:r>
          <a:r>
            <a:rPr lang="en-US" sz="2200" b="0" kern="1200" dirty="0"/>
            <a:t> </a:t>
          </a:r>
          <a:r>
            <a:rPr lang="en-US" sz="2200" b="0" kern="1200" dirty="0" err="1"/>
            <a:t>duplicados</a:t>
          </a:r>
          <a:r>
            <a:rPr lang="en-US" sz="2200" b="0" kern="1200" dirty="0"/>
            <a:t>, </a:t>
          </a:r>
          <a:r>
            <a:rPr lang="en-US" sz="2200" b="0" kern="1200" dirty="0" err="1"/>
            <a:t>corregir</a:t>
          </a:r>
          <a:r>
            <a:rPr lang="en-US" sz="2200" b="0" kern="1200" dirty="0"/>
            <a:t> </a:t>
          </a:r>
          <a:r>
            <a:rPr lang="en-US" sz="2200" b="0" kern="1200" dirty="0" err="1"/>
            <a:t>errores</a:t>
          </a:r>
          <a:r>
            <a:rPr lang="en-US" sz="2200" b="0" kern="1200" dirty="0"/>
            <a:t> y </a:t>
          </a:r>
          <a:r>
            <a:rPr lang="en-US" sz="2200" b="0" kern="1200" dirty="0" err="1"/>
            <a:t>manejar</a:t>
          </a:r>
          <a:r>
            <a:rPr lang="en-US" sz="2200" b="0" kern="1200" dirty="0"/>
            <a:t> </a:t>
          </a:r>
          <a:r>
            <a:rPr lang="en-US" sz="2200" b="0" kern="1200" dirty="0" err="1"/>
            <a:t>valores</a:t>
          </a:r>
          <a:r>
            <a:rPr lang="en-US" sz="2200" b="0" kern="1200" dirty="0"/>
            <a:t> </a:t>
          </a:r>
          <a:r>
            <a:rPr lang="en-US" sz="2200" b="0" kern="1200" dirty="0" err="1"/>
            <a:t>faltantes</a:t>
          </a:r>
          <a:r>
            <a:rPr lang="en-US" sz="2200" b="0" kern="1200" dirty="0"/>
            <a:t>. Herramientas </a:t>
          </a:r>
          <a:r>
            <a:rPr lang="en-US" sz="2200" b="0" kern="1200" dirty="0" err="1"/>
            <a:t>como</a:t>
          </a:r>
          <a:r>
            <a:rPr lang="en-US" sz="2200" b="0" kern="1200" dirty="0"/>
            <a:t> Power Query </a:t>
          </a:r>
          <a:r>
            <a:rPr lang="en-US" sz="2200" b="0" kern="1200" dirty="0" err="1"/>
            <a:t>en</a:t>
          </a:r>
          <a:r>
            <a:rPr lang="en-US" sz="2200" b="0" kern="1200" dirty="0"/>
            <a:t> Power BI </a:t>
          </a:r>
          <a:r>
            <a:rPr lang="en-US" sz="2200" b="0" kern="1200" dirty="0" err="1"/>
            <a:t>pueden</a:t>
          </a:r>
          <a:r>
            <a:rPr lang="en-US" sz="2200" b="0" kern="1200" dirty="0"/>
            <a:t> ser </a:t>
          </a:r>
          <a:r>
            <a:rPr lang="en-US" sz="2200" b="0" kern="1200" dirty="0" err="1"/>
            <a:t>útiles</a:t>
          </a:r>
          <a:r>
            <a:rPr lang="en-US" sz="2200" b="0" kern="1200" dirty="0"/>
            <a:t>.</a:t>
          </a:r>
          <a:endParaRPr lang="en-US" sz="2200" kern="1200" dirty="0"/>
        </a:p>
      </dsp:txBody>
      <dsp:txXfrm>
        <a:off x="1484609" y="1607269"/>
        <a:ext cx="9673256" cy="1285375"/>
      </dsp:txXfrm>
    </dsp:sp>
    <dsp:sp modelId="{DB11327F-0987-469C-97E7-CC5DFC75EC66}">
      <dsp:nvSpPr>
        <dsp:cNvPr id="0" name=""/>
        <dsp:cNvSpPr/>
      </dsp:nvSpPr>
      <dsp:spPr>
        <a:xfrm>
          <a:off x="0" y="3213988"/>
          <a:ext cx="11157866" cy="1285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5C6C8F-F037-4FD1-8EFA-754BD2CE620F}">
      <dsp:nvSpPr>
        <dsp:cNvPr id="0" name=""/>
        <dsp:cNvSpPr/>
      </dsp:nvSpPr>
      <dsp:spPr>
        <a:xfrm>
          <a:off x="388826" y="3503198"/>
          <a:ext cx="706956" cy="7069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BC6CB-9C7C-4012-82A3-EC6C14F72CEF}">
      <dsp:nvSpPr>
        <dsp:cNvPr id="0" name=""/>
        <dsp:cNvSpPr/>
      </dsp:nvSpPr>
      <dsp:spPr>
        <a:xfrm>
          <a:off x="1484609" y="3213988"/>
          <a:ext cx="9673256" cy="1285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036" tIns="136036" rIns="136036" bIns="13603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Integridad</a:t>
          </a:r>
          <a:r>
            <a:rPr lang="en-US" sz="2200" kern="1200" dirty="0"/>
            <a:t> de </a:t>
          </a:r>
          <a:r>
            <a:rPr lang="en-US" sz="2200" kern="1200" dirty="0" err="1"/>
            <a:t>los</a:t>
          </a:r>
          <a:r>
            <a:rPr lang="en-US" sz="2200" kern="1200" dirty="0"/>
            <a:t> Datos</a:t>
          </a:r>
          <a:r>
            <a:rPr lang="en-US" sz="2200" b="0" kern="1200" dirty="0"/>
            <a:t>: </a:t>
          </a:r>
          <a:r>
            <a:rPr lang="en-US" sz="2200" b="0" kern="1200" dirty="0" err="1"/>
            <a:t>Asegurar</a:t>
          </a:r>
          <a:r>
            <a:rPr lang="en-US" sz="2200" b="0" kern="1200" dirty="0"/>
            <a:t> la </a:t>
          </a:r>
          <a:r>
            <a:rPr lang="en-US" sz="2200" b="0" kern="1200" dirty="0" err="1"/>
            <a:t>integridad</a:t>
          </a:r>
          <a:r>
            <a:rPr lang="en-US" sz="2200" b="0" kern="1200" dirty="0"/>
            <a:t> de </a:t>
          </a:r>
          <a:r>
            <a:rPr lang="en-US" sz="2200" b="0" kern="1200" dirty="0" err="1"/>
            <a:t>los</a:t>
          </a:r>
          <a:r>
            <a:rPr lang="en-US" sz="2200" b="0" kern="1200" dirty="0"/>
            <a:t> </a:t>
          </a:r>
          <a:r>
            <a:rPr lang="en-US" sz="2200" b="0" kern="1200" dirty="0" err="1"/>
            <a:t>datos</a:t>
          </a:r>
          <a:r>
            <a:rPr lang="en-US" sz="2200" b="0" kern="1200" dirty="0"/>
            <a:t> </a:t>
          </a:r>
          <a:r>
            <a:rPr lang="en-US" sz="2200" b="0" kern="1200" dirty="0" err="1"/>
            <a:t>mediante</a:t>
          </a:r>
          <a:r>
            <a:rPr lang="en-US" sz="2200" b="0" kern="1200" dirty="0"/>
            <a:t> la </a:t>
          </a:r>
          <a:r>
            <a:rPr lang="en-US" sz="2200" b="0" kern="1200" dirty="0" err="1"/>
            <a:t>implementación</a:t>
          </a:r>
          <a:r>
            <a:rPr lang="en-US" sz="2200" b="0" kern="1200" dirty="0"/>
            <a:t> de </a:t>
          </a:r>
          <a:r>
            <a:rPr lang="en-US" sz="2200" b="0" kern="1200" dirty="0" err="1"/>
            <a:t>reglas</a:t>
          </a:r>
          <a:r>
            <a:rPr lang="en-US" sz="2200" b="0" kern="1200" dirty="0"/>
            <a:t> y </a:t>
          </a:r>
          <a:r>
            <a:rPr lang="en-US" sz="2200" b="0" kern="1200" dirty="0" err="1"/>
            <a:t>restricciones</a:t>
          </a:r>
          <a:r>
            <a:rPr lang="en-US" sz="2200" b="0" kern="1200" dirty="0"/>
            <a:t> </a:t>
          </a:r>
          <a:r>
            <a:rPr lang="en-US" sz="2200" b="0" kern="1200" dirty="0" err="1"/>
            <a:t>en</a:t>
          </a:r>
          <a:r>
            <a:rPr lang="en-US" sz="2200" b="0" kern="1200" dirty="0"/>
            <a:t> las bases de </a:t>
          </a:r>
          <a:r>
            <a:rPr lang="en-US" sz="2200" b="0" kern="1200" dirty="0" err="1"/>
            <a:t>datos</a:t>
          </a:r>
          <a:r>
            <a:rPr lang="en-US" sz="2200" b="0" kern="1200" dirty="0"/>
            <a:t>.</a:t>
          </a:r>
          <a:endParaRPr lang="en-US" sz="2200" kern="1200" dirty="0"/>
        </a:p>
      </dsp:txBody>
      <dsp:txXfrm>
        <a:off x="1484609" y="3213988"/>
        <a:ext cx="9673256" cy="128537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D286C-9B86-4D39-916D-0B0537F5D44D}">
      <dsp:nvSpPr>
        <dsp:cNvPr id="0" name=""/>
        <dsp:cNvSpPr/>
      </dsp:nvSpPr>
      <dsp:spPr>
        <a:xfrm>
          <a:off x="0" y="549"/>
          <a:ext cx="11157866" cy="1285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32761-D0BC-4D33-99D5-21F13BF98EA0}">
      <dsp:nvSpPr>
        <dsp:cNvPr id="0" name=""/>
        <dsp:cNvSpPr/>
      </dsp:nvSpPr>
      <dsp:spPr>
        <a:xfrm>
          <a:off x="388826" y="289758"/>
          <a:ext cx="706956" cy="7069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8CE3F-3E90-4FD6-8DF1-61E2AEF203E7}">
      <dsp:nvSpPr>
        <dsp:cNvPr id="0" name=""/>
        <dsp:cNvSpPr/>
      </dsp:nvSpPr>
      <dsp:spPr>
        <a:xfrm>
          <a:off x="1484609" y="549"/>
          <a:ext cx="9673256" cy="1285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036" tIns="136036" rIns="136036" bIns="13603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Monitoreo</a:t>
          </a:r>
          <a:r>
            <a:rPr lang="en-US" sz="2200" kern="1200" dirty="0"/>
            <a:t> Continuo</a:t>
          </a:r>
          <a:r>
            <a:rPr lang="en-US" sz="2200" b="0" kern="1200" dirty="0"/>
            <a:t>: </a:t>
          </a:r>
          <a:r>
            <a:rPr lang="en-US" sz="2200" b="0" kern="1200" dirty="0" err="1"/>
            <a:t>Establecer</a:t>
          </a:r>
          <a:r>
            <a:rPr lang="en-US" sz="2200" b="0" kern="1200" dirty="0"/>
            <a:t> </a:t>
          </a:r>
          <a:r>
            <a:rPr lang="en-US" sz="2200" b="0" kern="1200" dirty="0" err="1"/>
            <a:t>procesos</a:t>
          </a:r>
          <a:r>
            <a:rPr lang="en-US" sz="2200" b="0" kern="1200" dirty="0"/>
            <a:t> de </a:t>
          </a:r>
          <a:r>
            <a:rPr lang="en-US" sz="2200" b="0" kern="1200" dirty="0" err="1"/>
            <a:t>monitoreo</a:t>
          </a:r>
          <a:r>
            <a:rPr lang="en-US" sz="2200" b="0" kern="1200" dirty="0"/>
            <a:t> continuo para </a:t>
          </a:r>
          <a:r>
            <a:rPr lang="en-US" sz="2200" b="0" kern="1200" dirty="0" err="1"/>
            <a:t>detectar</a:t>
          </a:r>
          <a:r>
            <a:rPr lang="en-US" sz="2200" b="0" kern="1200" dirty="0"/>
            <a:t> y </a:t>
          </a:r>
          <a:r>
            <a:rPr lang="en-US" sz="2200" b="0" kern="1200" dirty="0" err="1"/>
            <a:t>corregir</a:t>
          </a:r>
          <a:r>
            <a:rPr lang="en-US" sz="2200" b="0" kern="1200" dirty="0"/>
            <a:t> </a:t>
          </a:r>
          <a:r>
            <a:rPr lang="en-US" sz="2200" b="0" kern="1200" dirty="0" err="1"/>
            <a:t>problemas</a:t>
          </a:r>
          <a:r>
            <a:rPr lang="en-US" sz="2200" b="0" kern="1200" dirty="0"/>
            <a:t> de </a:t>
          </a:r>
          <a:r>
            <a:rPr lang="en-US" sz="2200" b="0" kern="1200" dirty="0" err="1"/>
            <a:t>calidad</a:t>
          </a:r>
          <a:r>
            <a:rPr lang="en-US" sz="2200" b="0" kern="1200" dirty="0"/>
            <a:t> de </a:t>
          </a:r>
          <a:r>
            <a:rPr lang="en-US" sz="2200" b="0" kern="1200" dirty="0" err="1"/>
            <a:t>datos</a:t>
          </a:r>
          <a:r>
            <a:rPr lang="en-US" sz="2200" b="0" kern="1200" dirty="0"/>
            <a:t> de </a:t>
          </a:r>
          <a:r>
            <a:rPr lang="en-US" sz="2200" b="0" kern="1200" dirty="0" err="1"/>
            <a:t>manera</a:t>
          </a:r>
          <a:r>
            <a:rPr lang="en-US" sz="2200" b="0" kern="1200" dirty="0"/>
            <a:t> proactiva.</a:t>
          </a:r>
          <a:endParaRPr lang="en-US" sz="2200" kern="1200" dirty="0"/>
        </a:p>
      </dsp:txBody>
      <dsp:txXfrm>
        <a:off x="1484609" y="549"/>
        <a:ext cx="9673256" cy="1285375"/>
      </dsp:txXfrm>
    </dsp:sp>
    <dsp:sp modelId="{72CF7CE1-04F8-4D7D-80BB-4765759C69BC}">
      <dsp:nvSpPr>
        <dsp:cNvPr id="0" name=""/>
        <dsp:cNvSpPr/>
      </dsp:nvSpPr>
      <dsp:spPr>
        <a:xfrm>
          <a:off x="0" y="1607269"/>
          <a:ext cx="11157866" cy="1285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EDD6C-1F0F-4137-9036-655BBE8DE1A2}">
      <dsp:nvSpPr>
        <dsp:cNvPr id="0" name=""/>
        <dsp:cNvSpPr/>
      </dsp:nvSpPr>
      <dsp:spPr>
        <a:xfrm>
          <a:off x="388826" y="1896478"/>
          <a:ext cx="706956" cy="7069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B1176-5BBD-4837-A408-DDA2EEB98BFC}">
      <dsp:nvSpPr>
        <dsp:cNvPr id="0" name=""/>
        <dsp:cNvSpPr/>
      </dsp:nvSpPr>
      <dsp:spPr>
        <a:xfrm>
          <a:off x="1484609" y="1607269"/>
          <a:ext cx="9673256" cy="1285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036" tIns="136036" rIns="136036" bIns="13603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Capacitación</a:t>
          </a:r>
          <a:r>
            <a:rPr lang="en-US" sz="2200" kern="1200" dirty="0"/>
            <a:t> del Personal</a:t>
          </a:r>
          <a:r>
            <a:rPr lang="en-US" sz="2200" b="0" kern="1200" dirty="0"/>
            <a:t>: Capacitar al personal </a:t>
          </a:r>
          <a:r>
            <a:rPr lang="en-US" sz="2200" b="0" kern="1200" dirty="0" err="1"/>
            <a:t>en</a:t>
          </a:r>
          <a:r>
            <a:rPr lang="en-US" sz="2200" b="0" kern="1200" dirty="0"/>
            <a:t> la </a:t>
          </a:r>
          <a:r>
            <a:rPr lang="en-US" sz="2200" b="0" kern="1200" dirty="0" err="1"/>
            <a:t>importancia</a:t>
          </a:r>
          <a:r>
            <a:rPr lang="en-US" sz="2200" b="0" kern="1200" dirty="0"/>
            <a:t> de la </a:t>
          </a:r>
          <a:r>
            <a:rPr lang="en-US" sz="2200" b="0" kern="1200" dirty="0" err="1"/>
            <a:t>calidad</a:t>
          </a:r>
          <a:r>
            <a:rPr lang="en-US" sz="2200" b="0" kern="1200" dirty="0"/>
            <a:t> de </a:t>
          </a:r>
          <a:r>
            <a:rPr lang="en-US" sz="2200" b="0" kern="1200" dirty="0" err="1"/>
            <a:t>los</a:t>
          </a:r>
          <a:r>
            <a:rPr lang="en-US" sz="2200" b="0" kern="1200" dirty="0"/>
            <a:t> </a:t>
          </a:r>
          <a:r>
            <a:rPr lang="en-US" sz="2200" b="0" kern="1200" dirty="0" err="1"/>
            <a:t>datos</a:t>
          </a:r>
          <a:r>
            <a:rPr lang="en-US" sz="2200" b="0" kern="1200" dirty="0"/>
            <a:t> y </a:t>
          </a:r>
          <a:r>
            <a:rPr lang="en-US" sz="2200" b="0" kern="1200" dirty="0" err="1"/>
            <a:t>en</a:t>
          </a:r>
          <a:r>
            <a:rPr lang="en-US" sz="2200" b="0" kern="1200" dirty="0"/>
            <a:t> las </a:t>
          </a:r>
          <a:r>
            <a:rPr lang="en-US" sz="2200" b="0" kern="1200" dirty="0" err="1"/>
            <a:t>mejores</a:t>
          </a:r>
          <a:r>
            <a:rPr lang="en-US" sz="2200" b="0" kern="1200" dirty="0"/>
            <a:t> </a:t>
          </a:r>
          <a:r>
            <a:rPr lang="en-US" sz="2200" b="0" kern="1200" dirty="0" err="1"/>
            <a:t>prácticas</a:t>
          </a:r>
          <a:r>
            <a:rPr lang="en-US" sz="2200" b="0" kern="1200" dirty="0"/>
            <a:t> para la </a:t>
          </a:r>
          <a:r>
            <a:rPr lang="en-US" sz="2200" b="0" kern="1200" dirty="0" err="1"/>
            <a:t>recolección</a:t>
          </a:r>
          <a:r>
            <a:rPr lang="en-US" sz="2200" b="0" kern="1200" dirty="0"/>
            <a:t> y </a:t>
          </a:r>
          <a:r>
            <a:rPr lang="en-US" sz="2200" b="0" kern="1200" dirty="0" err="1"/>
            <a:t>manejo</a:t>
          </a:r>
          <a:r>
            <a:rPr lang="en-US" sz="2200" b="0" kern="1200" dirty="0"/>
            <a:t> de </a:t>
          </a:r>
          <a:r>
            <a:rPr lang="en-US" sz="2200" b="0" kern="1200" dirty="0" err="1"/>
            <a:t>datos</a:t>
          </a:r>
          <a:r>
            <a:rPr lang="en-US" sz="2200" b="0" kern="1200" dirty="0"/>
            <a:t>.</a:t>
          </a:r>
          <a:endParaRPr lang="en-US" sz="2200" kern="1200" dirty="0"/>
        </a:p>
      </dsp:txBody>
      <dsp:txXfrm>
        <a:off x="1484609" y="1607269"/>
        <a:ext cx="9673256" cy="1285375"/>
      </dsp:txXfrm>
    </dsp:sp>
    <dsp:sp modelId="{A0BC715F-1607-49BD-A44D-C3207E32EEC3}">
      <dsp:nvSpPr>
        <dsp:cNvPr id="0" name=""/>
        <dsp:cNvSpPr/>
      </dsp:nvSpPr>
      <dsp:spPr>
        <a:xfrm>
          <a:off x="0" y="3213988"/>
          <a:ext cx="11157866" cy="1285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774E7-0DF1-4953-BC52-97DDB576F30A}">
      <dsp:nvSpPr>
        <dsp:cNvPr id="0" name=""/>
        <dsp:cNvSpPr/>
      </dsp:nvSpPr>
      <dsp:spPr>
        <a:xfrm>
          <a:off x="388826" y="3503198"/>
          <a:ext cx="706956" cy="7069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B07F0-3ABE-41B4-81C9-75251C2AEC53}">
      <dsp:nvSpPr>
        <dsp:cNvPr id="0" name=""/>
        <dsp:cNvSpPr/>
      </dsp:nvSpPr>
      <dsp:spPr>
        <a:xfrm>
          <a:off x="1484609" y="3213988"/>
          <a:ext cx="9673256" cy="1285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036" tIns="136036" rIns="136036" bIns="13603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Uso</a:t>
          </a:r>
          <a:r>
            <a:rPr lang="en-US" sz="2200" kern="1200" dirty="0"/>
            <a:t> de Herramientas de Calidad de Datos</a:t>
          </a:r>
          <a:r>
            <a:rPr lang="en-US" sz="2200" b="0" kern="1200" dirty="0"/>
            <a:t>: </a:t>
          </a:r>
          <a:r>
            <a:rPr lang="en-US" sz="2200" b="0" kern="1200" dirty="0" err="1"/>
            <a:t>Utilizar</a:t>
          </a:r>
          <a:r>
            <a:rPr lang="en-US" sz="2200" b="0" kern="1200" dirty="0"/>
            <a:t> </a:t>
          </a:r>
          <a:r>
            <a:rPr lang="en-US" sz="2200" b="0" kern="1200" dirty="0" err="1"/>
            <a:t>herramientas</a:t>
          </a:r>
          <a:r>
            <a:rPr lang="en-US" sz="2200" b="0" kern="1200" dirty="0"/>
            <a:t> </a:t>
          </a:r>
          <a:r>
            <a:rPr lang="en-US" sz="2200" b="0" kern="1200" dirty="0" err="1"/>
            <a:t>especializadas</a:t>
          </a:r>
          <a:r>
            <a:rPr lang="en-US" sz="2200" b="0" kern="1200" dirty="0"/>
            <a:t> para la </a:t>
          </a:r>
          <a:r>
            <a:rPr lang="en-US" sz="2200" b="0" kern="1200" dirty="0" err="1"/>
            <a:t>gestión</a:t>
          </a:r>
          <a:r>
            <a:rPr lang="en-US" sz="2200" b="0" kern="1200" dirty="0"/>
            <a:t> y </a:t>
          </a:r>
          <a:r>
            <a:rPr lang="en-US" sz="2200" b="0" kern="1200" dirty="0" err="1"/>
            <a:t>mejora</a:t>
          </a:r>
          <a:r>
            <a:rPr lang="en-US" sz="2200" b="0" kern="1200" dirty="0"/>
            <a:t> de la </a:t>
          </a:r>
          <a:r>
            <a:rPr lang="en-US" sz="2200" b="0" kern="1200" dirty="0" err="1"/>
            <a:t>calidad</a:t>
          </a:r>
          <a:r>
            <a:rPr lang="en-US" sz="2200" b="0" kern="1200" dirty="0"/>
            <a:t> de </a:t>
          </a:r>
          <a:r>
            <a:rPr lang="en-US" sz="2200" b="0" kern="1200" dirty="0" err="1"/>
            <a:t>los</a:t>
          </a:r>
          <a:r>
            <a:rPr lang="en-US" sz="2200" b="0" kern="1200" dirty="0"/>
            <a:t> </a:t>
          </a:r>
          <a:r>
            <a:rPr lang="en-US" sz="2200" b="0" kern="1200" dirty="0" err="1"/>
            <a:t>datos</a:t>
          </a:r>
          <a:r>
            <a:rPr lang="en-US" sz="2200" b="0" kern="1200" dirty="0"/>
            <a:t>, </a:t>
          </a:r>
          <a:r>
            <a:rPr lang="en-US" sz="2200" b="0" kern="1200" dirty="0" err="1"/>
            <a:t>como</a:t>
          </a:r>
          <a:r>
            <a:rPr lang="en-US" sz="2200" b="0" kern="1200" dirty="0"/>
            <a:t> Talend, Informatica y Data Quality Services de Microsoft.</a:t>
          </a:r>
          <a:endParaRPr lang="en-US" sz="2200" kern="1200" dirty="0"/>
        </a:p>
      </dsp:txBody>
      <dsp:txXfrm>
        <a:off x="1484609" y="3213988"/>
        <a:ext cx="9673256" cy="1285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44E07-D392-472E-B292-28B0F88A0A5B}">
      <dsp:nvSpPr>
        <dsp:cNvPr id="0" name=""/>
        <dsp:cNvSpPr/>
      </dsp:nvSpPr>
      <dsp:spPr>
        <a:xfrm>
          <a:off x="660614" y="465016"/>
          <a:ext cx="2024437" cy="2024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E3CC1-A2E9-456E-A20E-A5567A5994D9}">
      <dsp:nvSpPr>
        <dsp:cNvPr id="0" name=""/>
        <dsp:cNvSpPr/>
      </dsp:nvSpPr>
      <dsp:spPr>
        <a:xfrm>
          <a:off x="1092052" y="896453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04BCA-82F6-4B03-8179-9EDF09ADC06B}">
      <dsp:nvSpPr>
        <dsp:cNvPr id="0" name=""/>
        <dsp:cNvSpPr/>
      </dsp:nvSpPr>
      <dsp:spPr>
        <a:xfrm>
          <a:off x="13458" y="3120016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kern="1200"/>
            <a:t>Tipos de datos ESTRUCTURADOS</a:t>
          </a:r>
          <a:endParaRPr lang="en-US" sz="2300" kern="1200"/>
        </a:p>
      </dsp:txBody>
      <dsp:txXfrm>
        <a:off x="13458" y="3120016"/>
        <a:ext cx="3318750" cy="720000"/>
      </dsp:txXfrm>
    </dsp:sp>
    <dsp:sp modelId="{72E84601-7B09-420F-B11F-8895C45A4761}">
      <dsp:nvSpPr>
        <dsp:cNvPr id="0" name=""/>
        <dsp:cNvSpPr/>
      </dsp:nvSpPr>
      <dsp:spPr>
        <a:xfrm>
          <a:off x="4560145" y="465016"/>
          <a:ext cx="2024437" cy="2024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AF234-248D-4A61-B347-15ADE3677FD1}">
      <dsp:nvSpPr>
        <dsp:cNvPr id="0" name=""/>
        <dsp:cNvSpPr/>
      </dsp:nvSpPr>
      <dsp:spPr>
        <a:xfrm>
          <a:off x="4991583" y="896453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43923-C89A-4BBE-9B9F-CB71D8F57869}">
      <dsp:nvSpPr>
        <dsp:cNvPr id="0" name=""/>
        <dsp:cNvSpPr/>
      </dsp:nvSpPr>
      <dsp:spPr>
        <a:xfrm>
          <a:off x="3912989" y="3120016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kern="1200"/>
            <a:t>Tipos de datos NO ESTRUCTURADOS</a:t>
          </a:r>
          <a:endParaRPr lang="en-US" sz="2300" kern="1200"/>
        </a:p>
      </dsp:txBody>
      <dsp:txXfrm>
        <a:off x="3912989" y="3120016"/>
        <a:ext cx="3318750" cy="720000"/>
      </dsp:txXfrm>
    </dsp:sp>
    <dsp:sp modelId="{ADE79C14-7A48-4492-A917-63E6EEF89BB8}">
      <dsp:nvSpPr>
        <dsp:cNvPr id="0" name=""/>
        <dsp:cNvSpPr/>
      </dsp:nvSpPr>
      <dsp:spPr>
        <a:xfrm>
          <a:off x="8459677" y="465016"/>
          <a:ext cx="2024437" cy="2024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FCDB1-2449-4668-8758-944348225374}">
      <dsp:nvSpPr>
        <dsp:cNvPr id="0" name=""/>
        <dsp:cNvSpPr/>
      </dsp:nvSpPr>
      <dsp:spPr>
        <a:xfrm>
          <a:off x="8891114" y="896453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69432-BA0C-4A04-953B-C0B250C47060}">
      <dsp:nvSpPr>
        <dsp:cNvPr id="0" name=""/>
        <dsp:cNvSpPr/>
      </dsp:nvSpPr>
      <dsp:spPr>
        <a:xfrm>
          <a:off x="7812520" y="3120016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kern="1200"/>
            <a:t>Tipos de datos SEMIESTRUCTURADOS</a:t>
          </a:r>
          <a:endParaRPr lang="en-US" sz="2300" kern="1200"/>
        </a:p>
      </dsp:txBody>
      <dsp:txXfrm>
        <a:off x="7812520" y="3120016"/>
        <a:ext cx="33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FD726-4673-49BA-97F6-0480D790233E}">
      <dsp:nvSpPr>
        <dsp:cNvPr id="0" name=""/>
        <dsp:cNvSpPr/>
      </dsp:nvSpPr>
      <dsp:spPr>
        <a:xfrm>
          <a:off x="0" y="561"/>
          <a:ext cx="11157866" cy="13138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34234-3128-4938-9CDF-0DFB056B698F}">
      <dsp:nvSpPr>
        <dsp:cNvPr id="0" name=""/>
        <dsp:cNvSpPr/>
      </dsp:nvSpPr>
      <dsp:spPr>
        <a:xfrm>
          <a:off x="397448" y="296184"/>
          <a:ext cx="722633" cy="7226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41D72A-9139-4FD7-93F9-14B6CFEB9527}">
      <dsp:nvSpPr>
        <dsp:cNvPr id="0" name=""/>
        <dsp:cNvSpPr/>
      </dsp:nvSpPr>
      <dsp:spPr>
        <a:xfrm>
          <a:off x="1517529" y="561"/>
          <a:ext cx="9640336" cy="1313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052" tIns="139052" rIns="139052" bIns="13905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/>
            <a:t>Definición</a:t>
          </a:r>
          <a:r>
            <a:rPr lang="en-US" sz="2200" b="0" kern="1200"/>
            <a:t>: Están organizados en un formato definido, como tablas en bases de datos relacionales. Estos datos tienen una estructura fija y son fácilmente accesibles y analizables.</a:t>
          </a:r>
          <a:endParaRPr lang="en-US" sz="2200" kern="1200"/>
        </a:p>
      </dsp:txBody>
      <dsp:txXfrm>
        <a:off x="1517529" y="561"/>
        <a:ext cx="9640336" cy="1313878"/>
      </dsp:txXfrm>
    </dsp:sp>
    <dsp:sp modelId="{B14D5C91-A93B-44A9-836F-508A7A07F433}">
      <dsp:nvSpPr>
        <dsp:cNvPr id="0" name=""/>
        <dsp:cNvSpPr/>
      </dsp:nvSpPr>
      <dsp:spPr>
        <a:xfrm>
          <a:off x="0" y="1642909"/>
          <a:ext cx="11157866" cy="13138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E69A4-C931-47FC-97D1-23CACE761E52}">
      <dsp:nvSpPr>
        <dsp:cNvPr id="0" name=""/>
        <dsp:cNvSpPr/>
      </dsp:nvSpPr>
      <dsp:spPr>
        <a:xfrm>
          <a:off x="397448" y="1938531"/>
          <a:ext cx="722633" cy="7226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CAB46-D078-4DAD-BF7B-BDC5FEDA917B}">
      <dsp:nvSpPr>
        <dsp:cNvPr id="0" name=""/>
        <dsp:cNvSpPr/>
      </dsp:nvSpPr>
      <dsp:spPr>
        <a:xfrm>
          <a:off x="1517529" y="1642909"/>
          <a:ext cx="9640336" cy="1313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052" tIns="139052" rIns="139052" bIns="13905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/>
            <a:t>Ejemplos</a:t>
          </a:r>
          <a:r>
            <a:rPr lang="en-US" sz="2200" b="0" kern="1200"/>
            <a:t>: Bases de datos SQL, hojas de cálculo de Excel, registros de ventas.</a:t>
          </a:r>
          <a:endParaRPr lang="en-US" sz="2200" kern="1200"/>
        </a:p>
      </dsp:txBody>
      <dsp:txXfrm>
        <a:off x="1517529" y="1642909"/>
        <a:ext cx="9640336" cy="1313878"/>
      </dsp:txXfrm>
    </dsp:sp>
    <dsp:sp modelId="{A34AFAED-9987-401F-BABC-A8D0C49AB884}">
      <dsp:nvSpPr>
        <dsp:cNvPr id="0" name=""/>
        <dsp:cNvSpPr/>
      </dsp:nvSpPr>
      <dsp:spPr>
        <a:xfrm>
          <a:off x="0" y="3285257"/>
          <a:ext cx="11157866" cy="13138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627C1-D63A-4981-B4EA-3DBD1598F35C}">
      <dsp:nvSpPr>
        <dsp:cNvPr id="0" name=""/>
        <dsp:cNvSpPr/>
      </dsp:nvSpPr>
      <dsp:spPr>
        <a:xfrm>
          <a:off x="397448" y="3580879"/>
          <a:ext cx="722633" cy="7226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E9CF4-9E8A-46A1-9049-A1B86106C330}">
      <dsp:nvSpPr>
        <dsp:cNvPr id="0" name=""/>
        <dsp:cNvSpPr/>
      </dsp:nvSpPr>
      <dsp:spPr>
        <a:xfrm>
          <a:off x="1517529" y="3285257"/>
          <a:ext cx="9640336" cy="1313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052" tIns="139052" rIns="139052" bIns="13905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/>
            <a:t>Utilización</a:t>
          </a:r>
          <a:r>
            <a:rPr lang="en-US" sz="2200" b="0" kern="1200"/>
            <a:t>: Facilitan el análisis y la consulta rápida, ya que están organizados en filas y columnas con etiquetas claras.</a:t>
          </a:r>
          <a:endParaRPr lang="en-US" sz="2200" kern="1200"/>
        </a:p>
      </dsp:txBody>
      <dsp:txXfrm>
        <a:off x="1517529" y="3285257"/>
        <a:ext cx="9640336" cy="13138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E3CBE-D12C-48CC-9006-01E741BDB04D}">
      <dsp:nvSpPr>
        <dsp:cNvPr id="0" name=""/>
        <dsp:cNvSpPr/>
      </dsp:nvSpPr>
      <dsp:spPr>
        <a:xfrm>
          <a:off x="0" y="580"/>
          <a:ext cx="11157866" cy="13579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E9F272-483A-41E0-9067-0136E9EA0F02}">
      <dsp:nvSpPr>
        <dsp:cNvPr id="0" name=""/>
        <dsp:cNvSpPr/>
      </dsp:nvSpPr>
      <dsp:spPr>
        <a:xfrm>
          <a:off x="410773" y="306114"/>
          <a:ext cx="746860" cy="7468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422A0-FAED-4BC3-A1E7-9DB30EB0344E}">
      <dsp:nvSpPr>
        <dsp:cNvPr id="0" name=""/>
        <dsp:cNvSpPr/>
      </dsp:nvSpPr>
      <dsp:spPr>
        <a:xfrm>
          <a:off x="1568407" y="580"/>
          <a:ext cx="9589458" cy="1357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714" tIns="143714" rIns="143714" bIns="14371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/>
            <a:t>Definición:</a:t>
          </a:r>
          <a:r>
            <a:rPr lang="en-US" sz="2200" b="0" kern="1200"/>
            <a:t> Los datos no estructurados no tienen una estructura predefinida y pueden estar en cualquier formato. Estos datos son más difíciles de analizar y requieren técnicas avanzadas para extraer información útil.</a:t>
          </a:r>
          <a:endParaRPr lang="en-US" sz="2200" kern="1200"/>
        </a:p>
      </dsp:txBody>
      <dsp:txXfrm>
        <a:off x="1568407" y="580"/>
        <a:ext cx="9589458" cy="1357928"/>
      </dsp:txXfrm>
    </dsp:sp>
    <dsp:sp modelId="{79D5ED5F-98B7-47FB-814C-9B4F6DE4EDBD}">
      <dsp:nvSpPr>
        <dsp:cNvPr id="0" name=""/>
        <dsp:cNvSpPr/>
      </dsp:nvSpPr>
      <dsp:spPr>
        <a:xfrm>
          <a:off x="0" y="1697991"/>
          <a:ext cx="11157866" cy="13579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72F773-7D85-4D17-BF00-3F23F5D872D2}">
      <dsp:nvSpPr>
        <dsp:cNvPr id="0" name=""/>
        <dsp:cNvSpPr/>
      </dsp:nvSpPr>
      <dsp:spPr>
        <a:xfrm>
          <a:off x="410773" y="2003525"/>
          <a:ext cx="746860" cy="7468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9564A-364C-4140-9FD6-FFED8E67DF01}">
      <dsp:nvSpPr>
        <dsp:cNvPr id="0" name=""/>
        <dsp:cNvSpPr/>
      </dsp:nvSpPr>
      <dsp:spPr>
        <a:xfrm>
          <a:off x="1568407" y="1697991"/>
          <a:ext cx="9589458" cy="1357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714" tIns="143714" rIns="143714" bIns="14371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/>
            <a:t>Ejemplos</a:t>
          </a:r>
          <a:r>
            <a:rPr lang="en-US" sz="2200" b="0" kern="1200"/>
            <a:t>:  Correos electrónicos, documentos de texto, imágenes, videos, publicaciones en redes sociales.</a:t>
          </a:r>
          <a:endParaRPr lang="en-US" sz="2200" kern="1200"/>
        </a:p>
      </dsp:txBody>
      <dsp:txXfrm>
        <a:off x="1568407" y="1697991"/>
        <a:ext cx="9589458" cy="1357928"/>
      </dsp:txXfrm>
    </dsp:sp>
    <dsp:sp modelId="{EA5A1B4F-E255-44A1-8CA1-C21EF4305399}">
      <dsp:nvSpPr>
        <dsp:cNvPr id="0" name=""/>
        <dsp:cNvSpPr/>
      </dsp:nvSpPr>
      <dsp:spPr>
        <a:xfrm>
          <a:off x="0" y="3395402"/>
          <a:ext cx="11157866" cy="13579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264AF-39BD-4156-BA84-B40220987F99}">
      <dsp:nvSpPr>
        <dsp:cNvPr id="0" name=""/>
        <dsp:cNvSpPr/>
      </dsp:nvSpPr>
      <dsp:spPr>
        <a:xfrm>
          <a:off x="410773" y="3700936"/>
          <a:ext cx="746860" cy="7468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21AC7-6D9D-480E-9094-9BBDB9D66B51}">
      <dsp:nvSpPr>
        <dsp:cNvPr id="0" name=""/>
        <dsp:cNvSpPr/>
      </dsp:nvSpPr>
      <dsp:spPr>
        <a:xfrm>
          <a:off x="1568407" y="3395402"/>
          <a:ext cx="9589458" cy="1357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714" tIns="143714" rIns="143714" bIns="14371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/>
            <a:t>Utilización</a:t>
          </a:r>
          <a:r>
            <a:rPr lang="en-US" sz="2200" b="0" kern="1200"/>
            <a:t>: Contienen una gran cantidad de información valiosa, pero su análisis requiere herramientas especializadas como procesamiento de lenguaje natural (NLP) y análisis de imágenes.</a:t>
          </a:r>
          <a:endParaRPr lang="en-US" sz="2200" kern="1200"/>
        </a:p>
      </dsp:txBody>
      <dsp:txXfrm>
        <a:off x="1568407" y="3395402"/>
        <a:ext cx="9589458" cy="13579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C20B1-637B-4C2D-92CB-E16B1994AF72}">
      <dsp:nvSpPr>
        <dsp:cNvPr id="0" name=""/>
        <dsp:cNvSpPr/>
      </dsp:nvSpPr>
      <dsp:spPr>
        <a:xfrm>
          <a:off x="0" y="567"/>
          <a:ext cx="11157866" cy="1326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5CBCF-2BE4-4DD3-BF37-1B7C21AF872D}">
      <dsp:nvSpPr>
        <dsp:cNvPr id="0" name=""/>
        <dsp:cNvSpPr/>
      </dsp:nvSpPr>
      <dsp:spPr>
        <a:xfrm>
          <a:off x="401367" y="299104"/>
          <a:ext cx="729759" cy="7297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5554E-2BC9-41D8-B0FF-9BED127E37C9}">
      <dsp:nvSpPr>
        <dsp:cNvPr id="0" name=""/>
        <dsp:cNvSpPr/>
      </dsp:nvSpPr>
      <dsp:spPr>
        <a:xfrm>
          <a:off x="1532493" y="567"/>
          <a:ext cx="9625372" cy="132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423" tIns="140423" rIns="140423" bIns="1404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/>
            <a:t>Definición:</a:t>
          </a:r>
          <a:r>
            <a:rPr lang="en-US" sz="2200" b="0" kern="1200"/>
            <a:t> Los datos semiestructurados tienen una estructura parcial, pero no están organizados en un formato rígido como los datos estructurados. Estos datos incluyen etiquetas y elementos que facilitan su análisis.</a:t>
          </a:r>
          <a:endParaRPr lang="en-US" sz="2200" kern="1200"/>
        </a:p>
      </dsp:txBody>
      <dsp:txXfrm>
        <a:off x="1532493" y="567"/>
        <a:ext cx="9625372" cy="1326834"/>
      </dsp:txXfrm>
    </dsp:sp>
    <dsp:sp modelId="{B80D4A3F-EF6F-4F30-95C2-10D553CCC2F8}">
      <dsp:nvSpPr>
        <dsp:cNvPr id="0" name=""/>
        <dsp:cNvSpPr/>
      </dsp:nvSpPr>
      <dsp:spPr>
        <a:xfrm>
          <a:off x="0" y="1659110"/>
          <a:ext cx="11157866" cy="1326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128B5-A24F-4669-9A6C-C27FF36C9050}">
      <dsp:nvSpPr>
        <dsp:cNvPr id="0" name=""/>
        <dsp:cNvSpPr/>
      </dsp:nvSpPr>
      <dsp:spPr>
        <a:xfrm>
          <a:off x="401367" y="1957647"/>
          <a:ext cx="729759" cy="7297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85310-D9AD-47FA-AC6D-4653DB7A08B7}">
      <dsp:nvSpPr>
        <dsp:cNvPr id="0" name=""/>
        <dsp:cNvSpPr/>
      </dsp:nvSpPr>
      <dsp:spPr>
        <a:xfrm>
          <a:off x="1532493" y="1659110"/>
          <a:ext cx="9625372" cy="132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423" tIns="140423" rIns="140423" bIns="1404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/>
            <a:t>Ejemplos</a:t>
          </a:r>
          <a:r>
            <a:rPr lang="en-US" sz="2200" b="0" kern="1200"/>
            <a:t>: Archivos XML, JSON, datos de sensores IoT.</a:t>
          </a:r>
          <a:endParaRPr lang="en-US" sz="2200" kern="1200"/>
        </a:p>
      </dsp:txBody>
      <dsp:txXfrm>
        <a:off x="1532493" y="1659110"/>
        <a:ext cx="9625372" cy="1326834"/>
      </dsp:txXfrm>
    </dsp:sp>
    <dsp:sp modelId="{5713D598-0F06-49B4-99B1-F6892417F443}">
      <dsp:nvSpPr>
        <dsp:cNvPr id="0" name=""/>
        <dsp:cNvSpPr/>
      </dsp:nvSpPr>
      <dsp:spPr>
        <a:xfrm>
          <a:off x="0" y="3317653"/>
          <a:ext cx="11157866" cy="1326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2B977-998F-4393-ACB6-B1B10F4A71BF}">
      <dsp:nvSpPr>
        <dsp:cNvPr id="0" name=""/>
        <dsp:cNvSpPr/>
      </dsp:nvSpPr>
      <dsp:spPr>
        <a:xfrm>
          <a:off x="401367" y="3616191"/>
          <a:ext cx="729759" cy="7297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8ED70-4E75-45DA-AD9E-9D99E25EFE39}">
      <dsp:nvSpPr>
        <dsp:cNvPr id="0" name=""/>
        <dsp:cNvSpPr/>
      </dsp:nvSpPr>
      <dsp:spPr>
        <a:xfrm>
          <a:off x="1532493" y="3317653"/>
          <a:ext cx="9625372" cy="1326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423" tIns="140423" rIns="140423" bIns="1404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/>
            <a:t>Utilización</a:t>
          </a:r>
          <a:r>
            <a:rPr lang="en-US" sz="2200" b="0" kern="1200"/>
            <a:t>: Ofrecen flexibilidad en el almacenamiento y la transmisión de datos, y permiten una mejor organización que los datos no estructurados.</a:t>
          </a:r>
          <a:endParaRPr lang="en-US" sz="2200" kern="1200"/>
        </a:p>
      </dsp:txBody>
      <dsp:txXfrm>
        <a:off x="1532493" y="3317653"/>
        <a:ext cx="9625372" cy="13268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9E997-D2CA-4A55-A5A4-C1B099430C46}">
      <dsp:nvSpPr>
        <dsp:cNvPr id="0" name=""/>
        <dsp:cNvSpPr/>
      </dsp:nvSpPr>
      <dsp:spPr>
        <a:xfrm>
          <a:off x="3206" y="518754"/>
          <a:ext cx="2543811" cy="152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 Recolección de Datos</a:t>
          </a:r>
        </a:p>
      </dsp:txBody>
      <dsp:txXfrm>
        <a:off x="3206" y="518754"/>
        <a:ext cx="2543811" cy="1526287"/>
      </dsp:txXfrm>
    </dsp:sp>
    <dsp:sp modelId="{03917067-D855-4001-B29F-32D15A173F20}">
      <dsp:nvSpPr>
        <dsp:cNvPr id="0" name=""/>
        <dsp:cNvSpPr/>
      </dsp:nvSpPr>
      <dsp:spPr>
        <a:xfrm>
          <a:off x="2801399" y="518754"/>
          <a:ext cx="2543811" cy="152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 Almacenamiento de Datos</a:t>
          </a:r>
        </a:p>
      </dsp:txBody>
      <dsp:txXfrm>
        <a:off x="2801399" y="518754"/>
        <a:ext cx="2543811" cy="1526287"/>
      </dsp:txXfrm>
    </dsp:sp>
    <dsp:sp modelId="{33A68BBD-A682-4FB7-BDE2-69457E365B13}">
      <dsp:nvSpPr>
        <dsp:cNvPr id="0" name=""/>
        <dsp:cNvSpPr/>
      </dsp:nvSpPr>
      <dsp:spPr>
        <a:xfrm>
          <a:off x="5599592" y="518754"/>
          <a:ext cx="2543811" cy="152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 Procesamiento de Datos</a:t>
          </a:r>
        </a:p>
      </dsp:txBody>
      <dsp:txXfrm>
        <a:off x="5599592" y="518754"/>
        <a:ext cx="2543811" cy="1526287"/>
      </dsp:txXfrm>
    </dsp:sp>
    <dsp:sp modelId="{9CF0E9A6-9B5F-443B-83FD-C6456E4D7593}">
      <dsp:nvSpPr>
        <dsp:cNvPr id="0" name=""/>
        <dsp:cNvSpPr/>
      </dsp:nvSpPr>
      <dsp:spPr>
        <a:xfrm>
          <a:off x="8397785" y="518754"/>
          <a:ext cx="2543811" cy="152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4. Análisis de Datos</a:t>
          </a:r>
        </a:p>
      </dsp:txBody>
      <dsp:txXfrm>
        <a:off x="8397785" y="518754"/>
        <a:ext cx="2543811" cy="1526287"/>
      </dsp:txXfrm>
    </dsp:sp>
    <dsp:sp modelId="{100F164F-74E4-4BA6-A3C7-95F886C7F7A8}">
      <dsp:nvSpPr>
        <dsp:cNvPr id="0" name=""/>
        <dsp:cNvSpPr/>
      </dsp:nvSpPr>
      <dsp:spPr>
        <a:xfrm>
          <a:off x="1402303" y="2299423"/>
          <a:ext cx="2543811" cy="152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5. Visualización de Datos</a:t>
          </a:r>
        </a:p>
      </dsp:txBody>
      <dsp:txXfrm>
        <a:off x="1402303" y="2299423"/>
        <a:ext cx="2543811" cy="1526287"/>
      </dsp:txXfrm>
    </dsp:sp>
    <dsp:sp modelId="{EF62E59C-0DEB-4C8C-8316-48DC9B06D7A0}">
      <dsp:nvSpPr>
        <dsp:cNvPr id="0" name=""/>
        <dsp:cNvSpPr/>
      </dsp:nvSpPr>
      <dsp:spPr>
        <a:xfrm>
          <a:off x="4200496" y="2299423"/>
          <a:ext cx="2543811" cy="152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6. Toma de Decisiones</a:t>
          </a:r>
        </a:p>
      </dsp:txBody>
      <dsp:txXfrm>
        <a:off x="4200496" y="2299423"/>
        <a:ext cx="2543811" cy="1526287"/>
      </dsp:txXfrm>
    </dsp:sp>
    <dsp:sp modelId="{241C1B4D-3833-4EF2-9092-A67E4E615CE6}">
      <dsp:nvSpPr>
        <dsp:cNvPr id="0" name=""/>
        <dsp:cNvSpPr/>
      </dsp:nvSpPr>
      <dsp:spPr>
        <a:xfrm>
          <a:off x="6998689" y="2299423"/>
          <a:ext cx="2543811" cy="152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7. Eliminación de datos</a:t>
          </a:r>
        </a:p>
      </dsp:txBody>
      <dsp:txXfrm>
        <a:off x="6998689" y="2299423"/>
        <a:ext cx="2543811" cy="15262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34F2C-275A-4243-9E33-44693A241E75}">
      <dsp:nvSpPr>
        <dsp:cNvPr id="0" name=""/>
        <dsp:cNvSpPr/>
      </dsp:nvSpPr>
      <dsp:spPr>
        <a:xfrm>
          <a:off x="0" y="504"/>
          <a:ext cx="11155470" cy="11799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17942-69A4-4B3E-9608-446FD806A9DF}">
      <dsp:nvSpPr>
        <dsp:cNvPr id="0" name=""/>
        <dsp:cNvSpPr/>
      </dsp:nvSpPr>
      <dsp:spPr>
        <a:xfrm>
          <a:off x="356920" y="265982"/>
          <a:ext cx="648946" cy="6489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C0BD2-CA6C-4C18-97A0-7FBE9C8D6095}">
      <dsp:nvSpPr>
        <dsp:cNvPr id="0" name=""/>
        <dsp:cNvSpPr/>
      </dsp:nvSpPr>
      <dsp:spPr>
        <a:xfrm>
          <a:off x="1362788" y="504"/>
          <a:ext cx="9792681" cy="1179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73" tIns="124873" rIns="124873" bIns="12487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Analítica</a:t>
          </a:r>
          <a:r>
            <a:rPr lang="en-US" sz="1800" b="1" kern="1200" dirty="0"/>
            <a:t> </a:t>
          </a:r>
          <a:r>
            <a:rPr lang="en-US" sz="1800" b="1" kern="1200" dirty="0" err="1"/>
            <a:t>descriptiva</a:t>
          </a:r>
          <a:r>
            <a:rPr lang="en-US" sz="1800" kern="1200" dirty="0"/>
            <a:t> </a:t>
          </a:r>
          <a:r>
            <a:rPr lang="en-US" sz="1800" b="0" kern="1200" dirty="0"/>
            <a:t>se centra </a:t>
          </a:r>
          <a:r>
            <a:rPr lang="en-US" sz="1800" b="0" kern="1200" dirty="0" err="1"/>
            <a:t>en</a:t>
          </a:r>
          <a:r>
            <a:rPr lang="en-US" sz="1800" b="0" kern="1200" dirty="0"/>
            <a:t> </a:t>
          </a:r>
          <a:r>
            <a:rPr lang="en-US" sz="1800" b="0" kern="1200" dirty="0" err="1"/>
            <a:t>el</a:t>
          </a:r>
          <a:r>
            <a:rPr lang="en-US" sz="1800" b="0" kern="1200" dirty="0"/>
            <a:t> </a:t>
          </a:r>
          <a:r>
            <a:rPr lang="en-US" sz="1800" kern="1200" dirty="0" err="1"/>
            <a:t>análisis</a:t>
          </a:r>
          <a:r>
            <a:rPr lang="en-US" sz="1800" kern="1200" dirty="0"/>
            <a:t> de </a:t>
          </a:r>
          <a:r>
            <a:rPr lang="en-US" sz="1800" kern="1200" dirty="0" err="1"/>
            <a:t>datos</a:t>
          </a:r>
          <a:r>
            <a:rPr lang="en-US" sz="1800" kern="1200" dirty="0"/>
            <a:t> </a:t>
          </a:r>
          <a:r>
            <a:rPr lang="en-US" sz="1800" kern="1200" dirty="0" err="1"/>
            <a:t>históricos</a:t>
          </a:r>
          <a:r>
            <a:rPr lang="en-US" sz="1800" b="0" kern="1200" dirty="0"/>
            <a:t> para </a:t>
          </a:r>
          <a:r>
            <a:rPr lang="en-US" sz="1800" b="0" kern="1200" dirty="0" err="1"/>
            <a:t>entender</a:t>
          </a:r>
          <a:r>
            <a:rPr lang="en-US" sz="1800" b="0" kern="1200" dirty="0"/>
            <a:t> </a:t>
          </a:r>
          <a:r>
            <a:rPr lang="en-US" sz="1800" b="0" kern="1200" dirty="0" err="1"/>
            <a:t>qué</a:t>
          </a:r>
          <a:r>
            <a:rPr lang="en-US" sz="1800" b="0" kern="1200" dirty="0"/>
            <a:t> ha </a:t>
          </a:r>
          <a:r>
            <a:rPr lang="en-US" sz="1800" b="0" kern="1200" dirty="0" err="1"/>
            <a:t>sucedido</a:t>
          </a:r>
          <a:r>
            <a:rPr lang="en-US" sz="1800" b="0" kern="1200" dirty="0"/>
            <a:t> </a:t>
          </a:r>
          <a:r>
            <a:rPr lang="en-US" sz="1800" b="0" kern="1200" dirty="0" err="1"/>
            <a:t>en</a:t>
          </a:r>
          <a:r>
            <a:rPr lang="en-US" sz="1800" b="0" kern="1200" dirty="0"/>
            <a:t> </a:t>
          </a:r>
          <a:r>
            <a:rPr lang="en-US" sz="1800" b="0" kern="1200" dirty="0" err="1"/>
            <a:t>el</a:t>
          </a:r>
          <a:r>
            <a:rPr lang="en-US" sz="1800" b="0" kern="1200" dirty="0"/>
            <a:t> </a:t>
          </a:r>
          <a:r>
            <a:rPr lang="en-US" sz="1800" b="0" kern="1200" dirty="0" err="1"/>
            <a:t>pasado</a:t>
          </a:r>
          <a:r>
            <a:rPr lang="en-US" sz="1800" b="0" kern="1200" dirty="0"/>
            <a:t>. Es </a:t>
          </a:r>
          <a:r>
            <a:rPr lang="en-US" sz="1800" b="0" kern="1200" dirty="0" err="1"/>
            <a:t>el</a:t>
          </a:r>
          <a:r>
            <a:rPr lang="en-US" sz="1800" b="0" kern="1200" dirty="0"/>
            <a:t> primer paso para </a:t>
          </a:r>
          <a:r>
            <a:rPr lang="en-US" sz="1800" b="0" kern="1200" dirty="0" err="1"/>
            <a:t>obtener</a:t>
          </a:r>
          <a:r>
            <a:rPr lang="en-US" sz="1800" b="0" kern="1200" dirty="0"/>
            <a:t> </a:t>
          </a:r>
          <a:r>
            <a:rPr lang="en-US" sz="1800" b="0" kern="1200" dirty="0" err="1"/>
            <a:t>una</a:t>
          </a:r>
          <a:r>
            <a:rPr lang="en-US" sz="1800" b="0" kern="1200" dirty="0"/>
            <a:t> </a:t>
          </a:r>
          <a:r>
            <a:rPr lang="en-US" sz="1800" b="0" kern="1200" dirty="0" err="1"/>
            <a:t>visión</a:t>
          </a:r>
          <a:r>
            <a:rPr lang="en-US" sz="1800" b="0" kern="1200" dirty="0"/>
            <a:t> </a:t>
          </a:r>
          <a:r>
            <a:rPr lang="en-US" sz="1800" b="0" kern="1200" dirty="0" err="1"/>
            <a:t>clara</a:t>
          </a:r>
          <a:r>
            <a:rPr lang="en-US" sz="1800" b="0" kern="1200" dirty="0"/>
            <a:t> del </a:t>
          </a:r>
          <a:r>
            <a:rPr lang="en-US" sz="1800" b="0" kern="1200" dirty="0" err="1"/>
            <a:t>rendimiento</a:t>
          </a:r>
          <a:r>
            <a:rPr lang="en-US" sz="1800" b="0" kern="1200" dirty="0"/>
            <a:t> y las </a:t>
          </a:r>
          <a:r>
            <a:rPr lang="en-US" sz="1800" b="0" kern="1200" dirty="0" err="1"/>
            <a:t>tendencias</a:t>
          </a:r>
          <a:r>
            <a:rPr lang="en-US" sz="1800" b="0" kern="1200" dirty="0"/>
            <a:t> </a:t>
          </a:r>
          <a:r>
            <a:rPr lang="en-US" sz="1800" b="0" kern="1200" dirty="0" err="1"/>
            <a:t>pasadas</a:t>
          </a:r>
          <a:r>
            <a:rPr lang="en-US" sz="1800" b="0" kern="1200" dirty="0"/>
            <a:t>.</a:t>
          </a:r>
          <a:endParaRPr lang="en-US" sz="1800" kern="1200" dirty="0"/>
        </a:p>
      </dsp:txBody>
      <dsp:txXfrm>
        <a:off x="1362788" y="504"/>
        <a:ext cx="9792681" cy="1179903"/>
      </dsp:txXfrm>
    </dsp:sp>
    <dsp:sp modelId="{17B94AF6-D1B5-4D1B-959D-C6257282910F}">
      <dsp:nvSpPr>
        <dsp:cNvPr id="0" name=""/>
        <dsp:cNvSpPr/>
      </dsp:nvSpPr>
      <dsp:spPr>
        <a:xfrm>
          <a:off x="0" y="1475383"/>
          <a:ext cx="11155470" cy="11799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DCC0F-3EB8-4BC7-89C1-5B3028DAACCF}">
      <dsp:nvSpPr>
        <dsp:cNvPr id="0" name=""/>
        <dsp:cNvSpPr/>
      </dsp:nvSpPr>
      <dsp:spPr>
        <a:xfrm>
          <a:off x="356920" y="1740861"/>
          <a:ext cx="648946" cy="6489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AB803-7A44-4305-AD94-304BB15056BE}">
      <dsp:nvSpPr>
        <dsp:cNvPr id="0" name=""/>
        <dsp:cNvSpPr/>
      </dsp:nvSpPr>
      <dsp:spPr>
        <a:xfrm>
          <a:off x="1362788" y="1475383"/>
          <a:ext cx="9792681" cy="1179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73" tIns="124873" rIns="124873" bIns="12487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Analítica</a:t>
          </a:r>
          <a:r>
            <a:rPr lang="en-US" sz="1800" b="1" kern="1200" dirty="0"/>
            <a:t> </a:t>
          </a:r>
          <a:r>
            <a:rPr lang="en-US" sz="1800" b="1" kern="1200" dirty="0" err="1"/>
            <a:t>predictiva</a:t>
          </a:r>
          <a:r>
            <a:rPr lang="en-US" sz="1800" kern="1200" dirty="0"/>
            <a:t> </a:t>
          </a:r>
          <a:r>
            <a:rPr lang="en-US" sz="1800" b="0" kern="1200" dirty="0" err="1"/>
            <a:t>utiliza</a:t>
          </a:r>
          <a:r>
            <a:rPr lang="en-US" sz="1800" b="0" kern="1200" dirty="0"/>
            <a:t> </a:t>
          </a:r>
          <a:r>
            <a:rPr lang="en-US" sz="1800" kern="1200" dirty="0" err="1"/>
            <a:t>modelos</a:t>
          </a:r>
          <a:r>
            <a:rPr lang="en-US" sz="1800" kern="1200" dirty="0"/>
            <a:t> </a:t>
          </a:r>
          <a:r>
            <a:rPr lang="en-US" sz="1800" kern="1200" dirty="0" err="1"/>
            <a:t>estadísticos</a:t>
          </a:r>
          <a:r>
            <a:rPr lang="en-US" sz="1800" kern="1200" dirty="0"/>
            <a:t> y </a:t>
          </a:r>
          <a:r>
            <a:rPr lang="en-US" sz="1800" kern="1200" dirty="0" err="1"/>
            <a:t>algoritmos</a:t>
          </a:r>
          <a:r>
            <a:rPr lang="en-US" sz="1800" kern="1200" dirty="0"/>
            <a:t> de machine learning para </a:t>
          </a:r>
          <a:r>
            <a:rPr lang="en-US" sz="1800" kern="1200" dirty="0" err="1"/>
            <a:t>anticipar</a:t>
          </a:r>
          <a:r>
            <a:rPr lang="en-US" sz="1800" kern="1200" dirty="0"/>
            <a:t> </a:t>
          </a:r>
          <a:r>
            <a:rPr lang="en-US" sz="1800" kern="1200" dirty="0" err="1"/>
            <a:t>futuros</a:t>
          </a:r>
          <a:r>
            <a:rPr lang="en-US" sz="1800" b="0" kern="1200" dirty="0"/>
            <a:t> </a:t>
          </a:r>
          <a:r>
            <a:rPr lang="en-US" sz="1800" b="0" kern="1200" dirty="0" err="1"/>
            <a:t>eventos</a:t>
          </a:r>
          <a:r>
            <a:rPr lang="en-US" sz="1800" b="0" kern="1200" dirty="0"/>
            <a:t> y </a:t>
          </a:r>
          <a:r>
            <a:rPr lang="en-US" sz="1800" b="0" kern="1200" dirty="0" err="1"/>
            <a:t>tendencias</a:t>
          </a:r>
          <a:r>
            <a:rPr lang="en-US" sz="1800" b="0" kern="1200" dirty="0"/>
            <a:t>. Este </a:t>
          </a:r>
          <a:r>
            <a:rPr lang="en-US" sz="1800" b="0" kern="1200" dirty="0" err="1"/>
            <a:t>tipo</a:t>
          </a:r>
          <a:r>
            <a:rPr lang="en-US" sz="1800" b="0" kern="1200" dirty="0"/>
            <a:t> de </a:t>
          </a:r>
          <a:r>
            <a:rPr lang="en-US" sz="1800" b="0" kern="1200" dirty="0" err="1"/>
            <a:t>analítica</a:t>
          </a:r>
          <a:r>
            <a:rPr lang="en-US" sz="1800" b="0" kern="1200" dirty="0"/>
            <a:t> </a:t>
          </a:r>
          <a:r>
            <a:rPr lang="en-US" sz="1800" b="0" kern="1200" dirty="0" err="1"/>
            <a:t>permite</a:t>
          </a:r>
          <a:r>
            <a:rPr lang="en-US" sz="1800" b="0" kern="1200" dirty="0"/>
            <a:t> a las </a:t>
          </a:r>
          <a:r>
            <a:rPr lang="en-US" sz="1800" b="0" kern="1200" dirty="0" err="1"/>
            <a:t>empresas</a:t>
          </a:r>
          <a:r>
            <a:rPr lang="en-US" sz="1800" b="0" kern="1200" dirty="0"/>
            <a:t> </a:t>
          </a:r>
          <a:r>
            <a:rPr lang="en-US" sz="1800" b="0" kern="1200" dirty="0" err="1"/>
            <a:t>prepararse</a:t>
          </a:r>
          <a:r>
            <a:rPr lang="en-US" sz="1800" b="0" kern="1200" dirty="0"/>
            <a:t> para lo que </a:t>
          </a:r>
          <a:r>
            <a:rPr lang="en-US" sz="1800" b="0" kern="1200" dirty="0" err="1"/>
            <a:t>podría</a:t>
          </a:r>
          <a:r>
            <a:rPr lang="en-US" sz="1800" b="0" kern="1200" dirty="0"/>
            <a:t> </a:t>
          </a:r>
          <a:r>
            <a:rPr lang="en-US" sz="1800" b="0" kern="1200" dirty="0" err="1"/>
            <a:t>suceder</a:t>
          </a:r>
          <a:r>
            <a:rPr lang="en-US" sz="1800" b="0" kern="1200" dirty="0"/>
            <a:t>, </a:t>
          </a:r>
          <a:r>
            <a:rPr lang="en-US" sz="1800" b="0" kern="1200" dirty="0" err="1"/>
            <a:t>basándose</a:t>
          </a:r>
          <a:r>
            <a:rPr lang="en-US" sz="1800" b="0" kern="1200" dirty="0"/>
            <a:t> </a:t>
          </a:r>
          <a:r>
            <a:rPr lang="en-US" sz="1800" b="0" kern="1200" dirty="0" err="1"/>
            <a:t>en</a:t>
          </a:r>
          <a:r>
            <a:rPr lang="en-US" sz="1800" b="0" kern="1200" dirty="0"/>
            <a:t> </a:t>
          </a:r>
          <a:r>
            <a:rPr lang="en-US" sz="1800" b="0" kern="1200" dirty="0" err="1"/>
            <a:t>patrones</a:t>
          </a:r>
          <a:r>
            <a:rPr lang="en-US" sz="1800" b="0" kern="1200" dirty="0"/>
            <a:t> </a:t>
          </a:r>
          <a:r>
            <a:rPr lang="en-US" sz="1800" b="0" kern="1200" dirty="0" err="1"/>
            <a:t>identificados</a:t>
          </a:r>
          <a:r>
            <a:rPr lang="en-US" sz="1800" b="0" kern="1200" dirty="0"/>
            <a:t> </a:t>
          </a:r>
          <a:r>
            <a:rPr lang="en-US" sz="1800" b="0" kern="1200" dirty="0" err="1"/>
            <a:t>en</a:t>
          </a:r>
          <a:r>
            <a:rPr lang="en-US" sz="1800" b="0" kern="1200" dirty="0"/>
            <a:t> </a:t>
          </a:r>
          <a:r>
            <a:rPr lang="en-US" sz="1800" b="0" kern="1200" dirty="0" err="1"/>
            <a:t>los</a:t>
          </a:r>
          <a:r>
            <a:rPr lang="en-US" sz="1800" b="0" kern="1200" dirty="0"/>
            <a:t> </a:t>
          </a:r>
          <a:r>
            <a:rPr lang="en-US" sz="1800" b="0" kern="1200" dirty="0" err="1"/>
            <a:t>datos</a:t>
          </a:r>
          <a:r>
            <a:rPr lang="en-US" sz="1800" b="0" kern="1200" dirty="0"/>
            <a:t> </a:t>
          </a:r>
          <a:r>
            <a:rPr lang="en-US" sz="1800" b="0" kern="1200" dirty="0" err="1"/>
            <a:t>históricos</a:t>
          </a:r>
          <a:r>
            <a:rPr lang="en-US" sz="1800" b="0" kern="1200" dirty="0"/>
            <a:t>.</a:t>
          </a:r>
          <a:endParaRPr lang="en-US" sz="1800" kern="1200" dirty="0"/>
        </a:p>
      </dsp:txBody>
      <dsp:txXfrm>
        <a:off x="1362788" y="1475383"/>
        <a:ext cx="9792681" cy="1179903"/>
      </dsp:txXfrm>
    </dsp:sp>
    <dsp:sp modelId="{1882CDC1-832F-420F-9FFB-F70EB0CE2C86}">
      <dsp:nvSpPr>
        <dsp:cNvPr id="0" name=""/>
        <dsp:cNvSpPr/>
      </dsp:nvSpPr>
      <dsp:spPr>
        <a:xfrm>
          <a:off x="0" y="2950262"/>
          <a:ext cx="11155470" cy="11799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5417E-6EC4-44DA-BBD9-5106AEBC3E0B}">
      <dsp:nvSpPr>
        <dsp:cNvPr id="0" name=""/>
        <dsp:cNvSpPr/>
      </dsp:nvSpPr>
      <dsp:spPr>
        <a:xfrm>
          <a:off x="356920" y="3215740"/>
          <a:ext cx="648946" cy="6489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5B757-6BAC-4482-9AEB-F58D30A5E82B}">
      <dsp:nvSpPr>
        <dsp:cNvPr id="0" name=""/>
        <dsp:cNvSpPr/>
      </dsp:nvSpPr>
      <dsp:spPr>
        <a:xfrm>
          <a:off x="1362788" y="2950262"/>
          <a:ext cx="9792681" cy="1179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73" tIns="124873" rIns="124873" bIns="12487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Analítica</a:t>
          </a:r>
          <a:r>
            <a:rPr lang="en-US" sz="1800" b="1" kern="1200" dirty="0"/>
            <a:t> </a:t>
          </a:r>
          <a:r>
            <a:rPr lang="en-US" sz="1800" b="1" kern="1200" dirty="0" err="1"/>
            <a:t>prescriptiva</a:t>
          </a:r>
          <a:r>
            <a:rPr lang="en-US" sz="1800" kern="1200" dirty="0"/>
            <a:t> </a:t>
          </a:r>
          <a:r>
            <a:rPr lang="en-US" sz="1800" b="0" kern="1200" dirty="0" err="1"/>
            <a:t>recomienda</a:t>
          </a:r>
          <a:r>
            <a:rPr lang="en-US" sz="1800" b="0" kern="1200" dirty="0"/>
            <a:t> </a:t>
          </a:r>
          <a:r>
            <a:rPr lang="en-US" sz="1800" b="0" kern="1200" dirty="0" err="1"/>
            <a:t>acciones</a:t>
          </a:r>
          <a:r>
            <a:rPr lang="en-US" sz="1800" b="0" kern="1200" dirty="0"/>
            <a:t> </a:t>
          </a:r>
          <a:r>
            <a:rPr lang="en-US" sz="1800" b="0" kern="1200" dirty="0" err="1"/>
            <a:t>específicas</a:t>
          </a:r>
          <a:r>
            <a:rPr lang="en-US" sz="1800" b="0" kern="1200" dirty="0"/>
            <a:t> </a:t>
          </a:r>
          <a:r>
            <a:rPr lang="en-US" sz="1800" b="0" kern="1200" dirty="0" err="1"/>
            <a:t>basadas</a:t>
          </a:r>
          <a:r>
            <a:rPr lang="en-US" sz="1800" b="0" kern="1200" dirty="0"/>
            <a:t> </a:t>
          </a:r>
          <a:r>
            <a:rPr lang="en-US" sz="1800" b="0" kern="1200" dirty="0" err="1"/>
            <a:t>en</a:t>
          </a:r>
          <a:r>
            <a:rPr lang="en-US" sz="1800" b="0" kern="1200" dirty="0"/>
            <a:t> </a:t>
          </a:r>
          <a:r>
            <a:rPr lang="en-US" sz="1800" b="0" kern="1200" dirty="0" err="1"/>
            <a:t>los</a:t>
          </a:r>
          <a:r>
            <a:rPr lang="en-US" sz="1800" b="0" kern="1200" dirty="0"/>
            <a:t> </a:t>
          </a:r>
          <a:r>
            <a:rPr lang="en-US" sz="1800" b="0" kern="1200" dirty="0" err="1"/>
            <a:t>resultados</a:t>
          </a:r>
          <a:r>
            <a:rPr lang="en-US" sz="1800" b="0" kern="1200" dirty="0"/>
            <a:t> de la </a:t>
          </a:r>
          <a:r>
            <a:rPr lang="en-US" sz="1800" b="0" kern="1200" dirty="0" err="1"/>
            <a:t>analítica</a:t>
          </a:r>
          <a:r>
            <a:rPr lang="en-US" sz="1800" b="0" kern="1200" dirty="0"/>
            <a:t> </a:t>
          </a:r>
          <a:r>
            <a:rPr lang="en-US" sz="1800" b="0" kern="1200" dirty="0" err="1"/>
            <a:t>descriptiva</a:t>
          </a:r>
          <a:r>
            <a:rPr lang="en-US" sz="1800" b="0" kern="1200" dirty="0"/>
            <a:t> y </a:t>
          </a:r>
          <a:r>
            <a:rPr lang="en-US" sz="1800" b="0" kern="1200" dirty="0" err="1"/>
            <a:t>predictiva</a:t>
          </a:r>
          <a:r>
            <a:rPr lang="en-US" sz="1800" b="0" kern="1200" dirty="0"/>
            <a:t>. Este </a:t>
          </a:r>
          <a:r>
            <a:rPr lang="en-US" sz="1800" b="0" kern="1200" dirty="0" err="1"/>
            <a:t>enfoque</a:t>
          </a:r>
          <a:r>
            <a:rPr lang="en-US" sz="1800" b="0" kern="1200" dirty="0"/>
            <a:t> </a:t>
          </a:r>
          <a:r>
            <a:rPr lang="en-US" sz="1800" b="0" kern="1200" dirty="0" err="1"/>
            <a:t>ayuda</a:t>
          </a:r>
          <a:r>
            <a:rPr lang="en-US" sz="1800" b="0" kern="1200" dirty="0"/>
            <a:t> a las </a:t>
          </a:r>
          <a:r>
            <a:rPr lang="en-US" sz="1800" b="0" kern="1200" dirty="0" err="1"/>
            <a:t>organizaciones</a:t>
          </a:r>
          <a:r>
            <a:rPr lang="en-US" sz="1800" b="0" kern="1200" dirty="0"/>
            <a:t> a </a:t>
          </a:r>
          <a:r>
            <a:rPr lang="en-US" sz="1800" b="0" kern="1200" dirty="0" err="1"/>
            <a:t>optimizar</a:t>
          </a:r>
          <a:r>
            <a:rPr lang="en-US" sz="1800" b="0" kern="1200" dirty="0"/>
            <a:t> sus </a:t>
          </a:r>
          <a:r>
            <a:rPr lang="en-US" sz="1800" b="0" kern="1200" dirty="0" err="1"/>
            <a:t>operaciones</a:t>
          </a:r>
          <a:r>
            <a:rPr lang="en-US" sz="1800" b="0" kern="1200" dirty="0"/>
            <a:t> y </a:t>
          </a:r>
          <a:r>
            <a:rPr lang="en-US" sz="1800" b="0" kern="1200" dirty="0" err="1"/>
            <a:t>alcanzar</a:t>
          </a:r>
          <a:r>
            <a:rPr lang="en-US" sz="1800" b="0" kern="1200" dirty="0"/>
            <a:t> sus </a:t>
          </a:r>
          <a:r>
            <a:rPr lang="en-US" sz="1800" b="0" kern="1200" dirty="0" err="1"/>
            <a:t>objetivos</a:t>
          </a:r>
          <a:r>
            <a:rPr lang="en-US" sz="1800" b="0" kern="1200" dirty="0"/>
            <a:t> de </a:t>
          </a:r>
          <a:r>
            <a:rPr lang="en-US" sz="1800" b="0" kern="1200" dirty="0" err="1"/>
            <a:t>manera</a:t>
          </a:r>
          <a:r>
            <a:rPr lang="en-US" sz="1800" b="0" kern="1200" dirty="0"/>
            <a:t> </a:t>
          </a:r>
          <a:r>
            <a:rPr lang="en-US" sz="1800" b="0" kern="1200" dirty="0" err="1"/>
            <a:t>más</a:t>
          </a:r>
          <a:r>
            <a:rPr lang="en-US" sz="1800" b="0" kern="1200" dirty="0"/>
            <a:t> </a:t>
          </a:r>
          <a:r>
            <a:rPr lang="en-US" sz="1800" b="0" kern="1200" dirty="0" err="1"/>
            <a:t>eficiente</a:t>
          </a:r>
          <a:r>
            <a:rPr lang="en-US" sz="1800" b="0" kern="1200" dirty="0"/>
            <a:t>.</a:t>
          </a:r>
          <a:endParaRPr lang="en-US" sz="1800" kern="1200" dirty="0"/>
        </a:p>
      </dsp:txBody>
      <dsp:txXfrm>
        <a:off x="1362788" y="2950262"/>
        <a:ext cx="9792681" cy="11799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26207-7CB4-4C4D-8C2C-B67CD00C2B9F}">
      <dsp:nvSpPr>
        <dsp:cNvPr id="0" name=""/>
        <dsp:cNvSpPr/>
      </dsp:nvSpPr>
      <dsp:spPr>
        <a:xfrm>
          <a:off x="0" y="0"/>
          <a:ext cx="111447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5A644-ABED-4660-9071-4F0B5155BA64}">
      <dsp:nvSpPr>
        <dsp:cNvPr id="0" name=""/>
        <dsp:cNvSpPr/>
      </dsp:nvSpPr>
      <dsp:spPr>
        <a:xfrm>
          <a:off x="0" y="0"/>
          <a:ext cx="11144729" cy="929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Definición: </a:t>
          </a:r>
          <a:r>
            <a:rPr lang="en-US" sz="2400" b="0" kern="1200"/>
            <a:t>Se centra en el análisis de datos históricos para entender qué ha sucedido en el pasado.</a:t>
          </a:r>
          <a:endParaRPr lang="en-US" sz="2400" kern="1200"/>
        </a:p>
      </dsp:txBody>
      <dsp:txXfrm>
        <a:off x="0" y="0"/>
        <a:ext cx="11144729" cy="929942"/>
      </dsp:txXfrm>
    </dsp:sp>
    <dsp:sp modelId="{73507F85-1504-469E-8E33-D8C03F234DCA}">
      <dsp:nvSpPr>
        <dsp:cNvPr id="0" name=""/>
        <dsp:cNvSpPr/>
      </dsp:nvSpPr>
      <dsp:spPr>
        <a:xfrm>
          <a:off x="0" y="929942"/>
          <a:ext cx="111447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C2E95-8202-4D1C-8A8C-B66CFA3DD0EA}">
      <dsp:nvSpPr>
        <dsp:cNvPr id="0" name=""/>
        <dsp:cNvSpPr/>
      </dsp:nvSpPr>
      <dsp:spPr>
        <a:xfrm>
          <a:off x="0" y="929942"/>
          <a:ext cx="11144729" cy="929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Objetivo: </a:t>
          </a:r>
          <a:r>
            <a:rPr lang="en-US" sz="2400" b="0" kern="1200"/>
            <a:t>Proporcionar una visión clara y detallada de los eventos pasados.</a:t>
          </a:r>
          <a:endParaRPr lang="en-US" sz="2400" kern="1200"/>
        </a:p>
      </dsp:txBody>
      <dsp:txXfrm>
        <a:off x="0" y="929942"/>
        <a:ext cx="11144729" cy="929942"/>
      </dsp:txXfrm>
    </dsp:sp>
    <dsp:sp modelId="{D8B50140-7266-4F39-A6E9-71932E240264}">
      <dsp:nvSpPr>
        <dsp:cNvPr id="0" name=""/>
        <dsp:cNvSpPr/>
      </dsp:nvSpPr>
      <dsp:spPr>
        <a:xfrm>
          <a:off x="0" y="1859885"/>
          <a:ext cx="111447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EC1FF-2DC1-447A-92FD-8E0BE2737B85}">
      <dsp:nvSpPr>
        <dsp:cNvPr id="0" name=""/>
        <dsp:cNvSpPr/>
      </dsp:nvSpPr>
      <dsp:spPr>
        <a:xfrm>
          <a:off x="0" y="1859885"/>
          <a:ext cx="11144729" cy="929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Ejemplos: </a:t>
          </a:r>
          <a:r>
            <a:rPr lang="en-US" sz="2400" b="0" kern="1200"/>
            <a:t>Informes de ventas mensuales, análisis de rendimiento de campañas de marketing.</a:t>
          </a:r>
          <a:endParaRPr lang="en-US" sz="2400" kern="1200"/>
        </a:p>
      </dsp:txBody>
      <dsp:txXfrm>
        <a:off x="0" y="1859885"/>
        <a:ext cx="11144729" cy="929942"/>
      </dsp:txXfrm>
    </dsp:sp>
    <dsp:sp modelId="{3A7292D3-4D3F-4BDB-91BC-411B0CB5BC81}">
      <dsp:nvSpPr>
        <dsp:cNvPr id="0" name=""/>
        <dsp:cNvSpPr/>
      </dsp:nvSpPr>
      <dsp:spPr>
        <a:xfrm>
          <a:off x="0" y="2789828"/>
          <a:ext cx="111447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F47A5-4321-43AF-8E2C-5F859E9F4C4A}">
      <dsp:nvSpPr>
        <dsp:cNvPr id="0" name=""/>
        <dsp:cNvSpPr/>
      </dsp:nvSpPr>
      <dsp:spPr>
        <a:xfrm>
          <a:off x="0" y="2789828"/>
          <a:ext cx="11144729" cy="929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Herramientas: </a:t>
          </a:r>
          <a:r>
            <a:rPr lang="en-US" sz="2400" b="0" kern="1200"/>
            <a:t>Excel, Power BI, Tableau.</a:t>
          </a:r>
          <a:endParaRPr lang="en-US" sz="2400" kern="1200"/>
        </a:p>
      </dsp:txBody>
      <dsp:txXfrm>
        <a:off x="0" y="2789828"/>
        <a:ext cx="11144729" cy="9299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26207-7CB4-4C4D-8C2C-B67CD00C2B9F}">
      <dsp:nvSpPr>
        <dsp:cNvPr id="0" name=""/>
        <dsp:cNvSpPr/>
      </dsp:nvSpPr>
      <dsp:spPr>
        <a:xfrm>
          <a:off x="0" y="500"/>
          <a:ext cx="111578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5A644-ABED-4660-9071-4F0B5155BA64}">
      <dsp:nvSpPr>
        <dsp:cNvPr id="0" name=""/>
        <dsp:cNvSpPr/>
      </dsp:nvSpPr>
      <dsp:spPr>
        <a:xfrm>
          <a:off x="0" y="500"/>
          <a:ext cx="11157866" cy="81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Definición</a:t>
          </a:r>
          <a:r>
            <a:rPr lang="en-US" sz="2100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: </a:t>
          </a:r>
          <a:r>
            <a:rPr lang="en-US" sz="2100" b="0" kern="120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Utiliza</a:t>
          </a:r>
          <a:r>
            <a:rPr lang="en-US" sz="2100" b="0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 </a:t>
          </a:r>
          <a:r>
            <a:rPr lang="en-US" sz="2100" b="0" kern="120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modelos</a:t>
          </a:r>
          <a:r>
            <a:rPr lang="en-US" sz="2100" b="0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 </a:t>
          </a:r>
          <a:r>
            <a:rPr lang="en-US" sz="2100" b="0" kern="120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estadísticos</a:t>
          </a:r>
          <a:r>
            <a:rPr lang="en-US" sz="2100" b="0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 y </a:t>
          </a:r>
          <a:r>
            <a:rPr lang="en-US" sz="2100" b="0" kern="120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algoritmos</a:t>
          </a:r>
          <a:r>
            <a:rPr lang="en-US" sz="2100" b="0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 de machine learning para </a:t>
          </a:r>
          <a:r>
            <a:rPr lang="en-US" sz="2100" b="0" kern="120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predecir</a:t>
          </a:r>
          <a:r>
            <a:rPr lang="en-US" sz="2100" b="0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 </a:t>
          </a:r>
          <a:r>
            <a:rPr lang="en-US" sz="2100" b="0" kern="120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futuros</a:t>
          </a:r>
          <a:r>
            <a:rPr lang="en-US" sz="2100" b="0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 </a:t>
          </a:r>
          <a:r>
            <a:rPr lang="en-US" sz="2100" b="0" kern="120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eventos</a:t>
          </a:r>
          <a:r>
            <a:rPr lang="en-US" sz="2100" b="0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 y </a:t>
          </a:r>
          <a:r>
            <a:rPr lang="en-US" sz="2100" b="0" kern="120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tendencias</a:t>
          </a:r>
          <a:r>
            <a:rPr lang="en-US" sz="2100" b="0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.</a:t>
          </a:r>
          <a:endParaRPr lang="en-US" sz="2100" kern="1200" dirty="0">
            <a:solidFill>
              <a:schemeClr val="tx2"/>
            </a:solidFill>
            <a:latin typeface="Calibri"/>
            <a:ea typeface="Calibri"/>
            <a:cs typeface="Calibri"/>
          </a:endParaRPr>
        </a:p>
      </dsp:txBody>
      <dsp:txXfrm>
        <a:off x="0" y="500"/>
        <a:ext cx="11157866" cy="819953"/>
      </dsp:txXfrm>
    </dsp:sp>
    <dsp:sp modelId="{73507F85-1504-469E-8E33-D8C03F234DCA}">
      <dsp:nvSpPr>
        <dsp:cNvPr id="0" name=""/>
        <dsp:cNvSpPr/>
      </dsp:nvSpPr>
      <dsp:spPr>
        <a:xfrm>
          <a:off x="0" y="820454"/>
          <a:ext cx="111578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C2E95-8202-4D1C-8A8C-B66CFA3DD0EA}">
      <dsp:nvSpPr>
        <dsp:cNvPr id="0" name=""/>
        <dsp:cNvSpPr/>
      </dsp:nvSpPr>
      <dsp:spPr>
        <a:xfrm>
          <a:off x="0" y="820454"/>
          <a:ext cx="11157866" cy="81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Objetivo</a:t>
          </a:r>
          <a:r>
            <a:rPr lang="en-US" sz="2100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: </a:t>
          </a:r>
          <a:r>
            <a:rPr lang="en-US" sz="2100" b="0" kern="120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Anticipar</a:t>
          </a:r>
          <a:r>
            <a:rPr lang="en-US" sz="2100" b="0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 lo que </a:t>
          </a:r>
          <a:r>
            <a:rPr lang="en-US" sz="2100" b="0" kern="120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podría</a:t>
          </a:r>
          <a:r>
            <a:rPr lang="en-US" sz="2100" b="0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 </a:t>
          </a:r>
          <a:r>
            <a:rPr lang="en-US" sz="2100" b="0" kern="120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suceder</a:t>
          </a:r>
          <a:r>
            <a:rPr lang="en-US" sz="2100" b="0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 </a:t>
          </a:r>
          <a:r>
            <a:rPr lang="en-US" sz="2100" b="0" kern="120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en</a:t>
          </a:r>
          <a:r>
            <a:rPr lang="en-US" sz="2100" b="0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 </a:t>
          </a:r>
          <a:r>
            <a:rPr lang="en-US" sz="2100" b="0" kern="120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el</a:t>
          </a:r>
          <a:r>
            <a:rPr lang="en-US" sz="2100" b="0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 </a:t>
          </a:r>
          <a:r>
            <a:rPr lang="en-US" sz="2100" b="0" kern="120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futuro</a:t>
          </a:r>
          <a:r>
            <a:rPr lang="en-US" sz="2100" b="0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 </a:t>
          </a:r>
          <a:r>
            <a:rPr lang="en-US" sz="2100" b="0" kern="120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basándose</a:t>
          </a:r>
          <a:r>
            <a:rPr lang="en-US" sz="2100" b="0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 </a:t>
          </a:r>
          <a:r>
            <a:rPr lang="en-US" sz="2100" b="0" kern="120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en</a:t>
          </a:r>
          <a:r>
            <a:rPr lang="en-US" sz="2100" b="0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 </a:t>
          </a:r>
          <a:r>
            <a:rPr lang="en-US" sz="2100" b="0" kern="120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datos</a:t>
          </a:r>
          <a:r>
            <a:rPr lang="en-US" sz="2100" b="0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 </a:t>
          </a:r>
          <a:r>
            <a:rPr lang="en-US" sz="2100" b="0" kern="120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históricos</a:t>
          </a:r>
          <a:r>
            <a:rPr lang="en-US" sz="2100" b="0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 y </a:t>
          </a:r>
          <a:r>
            <a:rPr lang="en-US" sz="2100" kern="120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patrones</a:t>
          </a:r>
          <a:r>
            <a:rPr lang="en-US" sz="2100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 </a:t>
          </a:r>
          <a:r>
            <a:rPr lang="en-US" sz="2100" b="0" kern="120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identificados</a:t>
          </a:r>
          <a:r>
            <a:rPr lang="en-US" sz="2100" b="0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.</a:t>
          </a:r>
          <a:endParaRPr lang="en-US" sz="2100" kern="1200" dirty="0">
            <a:solidFill>
              <a:schemeClr val="tx2"/>
            </a:solidFill>
            <a:latin typeface="Calibri"/>
            <a:ea typeface="Calibri"/>
            <a:cs typeface="Calibri"/>
          </a:endParaRPr>
        </a:p>
      </dsp:txBody>
      <dsp:txXfrm>
        <a:off x="0" y="820454"/>
        <a:ext cx="11157866" cy="819953"/>
      </dsp:txXfrm>
    </dsp:sp>
    <dsp:sp modelId="{D8B50140-7266-4F39-A6E9-71932E240264}">
      <dsp:nvSpPr>
        <dsp:cNvPr id="0" name=""/>
        <dsp:cNvSpPr/>
      </dsp:nvSpPr>
      <dsp:spPr>
        <a:xfrm>
          <a:off x="0" y="1640408"/>
          <a:ext cx="111578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EC1FF-2DC1-447A-92FD-8E0BE2737B85}">
      <dsp:nvSpPr>
        <dsp:cNvPr id="0" name=""/>
        <dsp:cNvSpPr/>
      </dsp:nvSpPr>
      <dsp:spPr>
        <a:xfrm>
          <a:off x="0" y="1640408"/>
          <a:ext cx="11157866" cy="81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Ejemplos</a:t>
          </a:r>
          <a:r>
            <a:rPr lang="en-US" sz="2100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: </a:t>
          </a:r>
          <a:r>
            <a:rPr lang="en-US" sz="2100" b="0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Predicción de </a:t>
          </a:r>
          <a:r>
            <a:rPr lang="en-US" sz="2100" b="0" kern="120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demanda</a:t>
          </a:r>
          <a:r>
            <a:rPr lang="en-US" sz="2100" b="0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 de </a:t>
          </a:r>
          <a:r>
            <a:rPr lang="en-US" sz="2100" b="0" kern="120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productos</a:t>
          </a:r>
          <a:r>
            <a:rPr lang="en-US" sz="2100" b="0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, </a:t>
          </a:r>
          <a:r>
            <a:rPr lang="en-US" sz="2100" b="0" kern="120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análisis</a:t>
          </a:r>
          <a:r>
            <a:rPr lang="en-US" sz="2100" b="0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 de </a:t>
          </a:r>
          <a:r>
            <a:rPr lang="en-US" sz="2100" b="0" kern="120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riesgo</a:t>
          </a:r>
          <a:r>
            <a:rPr lang="en-US" sz="2100" b="0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 </a:t>
          </a:r>
          <a:r>
            <a:rPr lang="en-US" sz="2100" kern="1200" dirty="0" err="1">
              <a:solidFill>
                <a:schemeClr val="tx2"/>
              </a:solidFill>
              <a:latin typeface="Calibri"/>
              <a:ea typeface="Calibri"/>
              <a:cs typeface="Calibri"/>
            </a:rPr>
            <a:t>crediticio</a:t>
          </a:r>
          <a:r>
            <a:rPr lang="en-US" sz="2100" b="0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.</a:t>
          </a:r>
          <a:endParaRPr lang="en-US" sz="2100" kern="1200" dirty="0">
            <a:solidFill>
              <a:schemeClr val="tx2"/>
            </a:solidFill>
            <a:latin typeface="Calibri"/>
            <a:ea typeface="Calibri"/>
            <a:cs typeface="Calibri"/>
          </a:endParaRPr>
        </a:p>
      </dsp:txBody>
      <dsp:txXfrm>
        <a:off x="0" y="1640408"/>
        <a:ext cx="11157866" cy="819953"/>
      </dsp:txXfrm>
    </dsp:sp>
    <dsp:sp modelId="{3A7292D3-4D3F-4BDB-91BC-411B0CB5BC81}">
      <dsp:nvSpPr>
        <dsp:cNvPr id="0" name=""/>
        <dsp:cNvSpPr/>
      </dsp:nvSpPr>
      <dsp:spPr>
        <a:xfrm>
          <a:off x="0" y="2460362"/>
          <a:ext cx="111578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F47A5-4321-43AF-8E2C-5F859E9F4C4A}">
      <dsp:nvSpPr>
        <dsp:cNvPr id="0" name=""/>
        <dsp:cNvSpPr/>
      </dsp:nvSpPr>
      <dsp:spPr>
        <a:xfrm>
          <a:off x="0" y="2460362"/>
          <a:ext cx="11157866" cy="81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Herramientas: </a:t>
          </a:r>
          <a:r>
            <a:rPr lang="en-US" sz="2100" b="0" kern="1200" dirty="0">
              <a:solidFill>
                <a:schemeClr val="tx2"/>
              </a:solidFill>
              <a:latin typeface="Calibri"/>
              <a:ea typeface="Calibri"/>
              <a:cs typeface="Calibri"/>
            </a:rPr>
            <a:t>Python, R, SAS.</a:t>
          </a:r>
          <a:endParaRPr lang="en-US" sz="2100" kern="1200" dirty="0">
            <a:solidFill>
              <a:schemeClr val="tx2"/>
            </a:solidFill>
            <a:latin typeface="Calibri"/>
            <a:ea typeface="Calibri"/>
            <a:cs typeface="Calibri"/>
          </a:endParaRPr>
        </a:p>
      </dsp:txBody>
      <dsp:txXfrm>
        <a:off x="0" y="2460362"/>
        <a:ext cx="11157866" cy="819953"/>
      </dsp:txXfrm>
    </dsp:sp>
    <dsp:sp modelId="{95583D85-34A3-4FA9-96B9-32D18B456CA6}">
      <dsp:nvSpPr>
        <dsp:cNvPr id="0" name=""/>
        <dsp:cNvSpPr/>
      </dsp:nvSpPr>
      <dsp:spPr>
        <a:xfrm>
          <a:off x="0" y="3280316"/>
          <a:ext cx="111578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445FA-E94E-41DC-A992-27F78317E1B8}">
      <dsp:nvSpPr>
        <dsp:cNvPr id="0" name=""/>
        <dsp:cNvSpPr/>
      </dsp:nvSpPr>
      <dsp:spPr>
        <a:xfrm>
          <a:off x="0" y="3280316"/>
          <a:ext cx="11157866" cy="81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>
            <a:solidFill>
              <a:schemeClr val="tx2"/>
            </a:solidFill>
          </a:endParaRPr>
        </a:p>
      </dsp:txBody>
      <dsp:txXfrm>
        <a:off x="0" y="3280316"/>
        <a:ext cx="11157866" cy="819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8F867-230C-461D-8BB8-D2116231DDCA}" type="datetimeFigureOut"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714E0-E1B7-414D-B561-17C6C526FC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72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20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0F4A3-61A2-8FE1-F766-EF98E0575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D0120E-EEB2-9466-6573-67D5E39400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3DAEEB-D8F4-40AD-63B0-1BD1B6BAC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52BF7-5436-6BCE-9124-0EB0EC1D3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49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0C3CF-FFB0-D063-94C1-C00D9F7AF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5255A0-D873-2E18-AEC3-3F6340D31E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A60A01-0062-A51F-D175-7FBBA50706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05CBD-9138-D1A0-98CC-B1FC6B599A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2AE0B-A273-3ACB-D32B-F6AC4373B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C31540-3CA2-9D6F-40ED-10DC09FB55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6C8F80-22AC-048D-AE12-DDD113EEE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625F4-F148-62F9-122E-81D443D09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44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38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46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A55DB-C1E8-98FE-37B4-9A0419458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A70EA4-9C13-C610-9C6E-1EFF45B04F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D8BCC8-8DEC-0827-D787-19B9B7248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Analítica</a:t>
            </a:r>
            <a:r>
              <a:rPr lang="en-US" dirty="0"/>
              <a:t> </a:t>
            </a:r>
            <a:r>
              <a:rPr lang="en-US" dirty="0" err="1"/>
              <a:t>Descriptiva</a:t>
            </a:r>
            <a:endParaRPr lang="en-US" dirty="0" err="1">
              <a:ea typeface="Calibri"/>
              <a:cs typeface="Calibri"/>
            </a:endParaRPr>
          </a:p>
          <a:p>
            <a:r>
              <a:rPr lang="en-US" dirty="0"/>
              <a:t>La </a:t>
            </a:r>
            <a:r>
              <a:rPr lang="en-US" dirty="0" err="1"/>
              <a:t>analítica</a:t>
            </a:r>
            <a:r>
              <a:rPr lang="en-US" dirty="0"/>
              <a:t> </a:t>
            </a:r>
            <a:r>
              <a:rPr lang="en-US" dirty="0" err="1"/>
              <a:t>descriptiva</a:t>
            </a:r>
            <a:r>
              <a:rPr lang="en-US" dirty="0"/>
              <a:t> se </a:t>
            </a:r>
            <a:r>
              <a:rPr lang="en-US" dirty="0" err="1"/>
              <a:t>utiliza</a:t>
            </a:r>
            <a:r>
              <a:rPr lang="en-US" dirty="0"/>
              <a:t> para </a:t>
            </a:r>
            <a:r>
              <a:rPr lang="en-US" dirty="0" err="1"/>
              <a:t>analizar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históricos</a:t>
            </a:r>
            <a:r>
              <a:rPr lang="en-US" dirty="0"/>
              <a:t> y </a:t>
            </a:r>
            <a:r>
              <a:rPr lang="en-US" dirty="0" err="1"/>
              <a:t>entender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ha </a:t>
            </a:r>
            <a:r>
              <a:rPr lang="en-US" dirty="0" err="1"/>
              <a:t>sucedido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pasado</a:t>
            </a:r>
            <a:r>
              <a:rPr lang="en-US" dirty="0"/>
              <a:t>. Por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informes</a:t>
            </a:r>
            <a:r>
              <a:rPr lang="en-US" dirty="0"/>
              <a:t> de </a:t>
            </a:r>
            <a:r>
              <a:rPr lang="en-US" dirty="0" err="1"/>
              <a:t>ventas</a:t>
            </a:r>
            <a:r>
              <a:rPr lang="en-US" dirty="0"/>
              <a:t> </a:t>
            </a:r>
            <a:r>
              <a:rPr lang="en-US" dirty="0" err="1"/>
              <a:t>mensuales</a:t>
            </a:r>
            <a:r>
              <a:rPr lang="en-US" dirty="0"/>
              <a:t> para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patrones</a:t>
            </a:r>
            <a:r>
              <a:rPr lang="en-US" dirty="0"/>
              <a:t> de </a:t>
            </a:r>
            <a:r>
              <a:rPr lang="en-US" dirty="0" err="1"/>
              <a:t>compra</a:t>
            </a:r>
            <a:r>
              <a:rPr lang="en-US" dirty="0"/>
              <a:t> y </a:t>
            </a:r>
            <a:r>
              <a:rPr lang="en-US" dirty="0" err="1"/>
              <a:t>rendimiento</a:t>
            </a:r>
            <a:r>
              <a:rPr lang="en-US" dirty="0"/>
              <a:t> de </a:t>
            </a:r>
            <a:r>
              <a:rPr lang="en-US" dirty="0" err="1"/>
              <a:t>productos</a:t>
            </a:r>
            <a:r>
              <a:rPr lang="en-US" dirty="0"/>
              <a:t>. Esta </a:t>
            </a:r>
            <a:r>
              <a:rPr lang="en-US" dirty="0" err="1"/>
              <a:t>analítica</a:t>
            </a:r>
            <a:r>
              <a:rPr lang="en-US" dirty="0"/>
              <a:t> </a:t>
            </a:r>
            <a:r>
              <a:rPr lang="en-US" dirty="0" err="1"/>
              <a:t>proporciona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base </a:t>
            </a:r>
            <a:r>
              <a:rPr lang="en-US" dirty="0" err="1"/>
              <a:t>sólida</a:t>
            </a:r>
            <a:r>
              <a:rPr lang="en-US" dirty="0"/>
              <a:t> para </a:t>
            </a:r>
            <a:r>
              <a:rPr lang="en-US" dirty="0" err="1"/>
              <a:t>entender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actual del </a:t>
            </a:r>
            <a:r>
              <a:rPr lang="en-US" dirty="0" err="1"/>
              <a:t>negocio</a:t>
            </a:r>
            <a:r>
              <a:rPr lang="en-US" dirty="0"/>
              <a:t> y </a:t>
            </a:r>
            <a:r>
              <a:rPr lang="en-US" dirty="0" err="1"/>
              <a:t>evaluar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éxito</a:t>
            </a:r>
            <a:r>
              <a:rPr lang="en-US" dirty="0"/>
              <a:t> de </a:t>
            </a:r>
            <a:r>
              <a:rPr lang="en-US" dirty="0" err="1"/>
              <a:t>estrategias</a:t>
            </a:r>
            <a:r>
              <a:rPr lang="en-US" dirty="0"/>
              <a:t> </a:t>
            </a:r>
            <a:r>
              <a:rPr lang="en-US" dirty="0" err="1"/>
              <a:t>anteriores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07C62-3F38-91C5-082F-1387061C20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74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6185A-F450-6D3E-BB25-1D85C76F3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076687-A3EA-8010-2C76-02944117A9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E0F2FE-59D6-EC32-2E2A-465846B36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Analítica</a:t>
            </a:r>
            <a:r>
              <a:rPr lang="en-US" dirty="0"/>
              <a:t> </a:t>
            </a:r>
            <a:r>
              <a:rPr lang="en-US" dirty="0" err="1"/>
              <a:t>Descriptiva</a:t>
            </a:r>
            <a:endParaRPr lang="en-US" dirty="0" err="1">
              <a:ea typeface="Calibri"/>
              <a:cs typeface="Calibri"/>
            </a:endParaRPr>
          </a:p>
          <a:p>
            <a:r>
              <a:rPr lang="en-US" dirty="0"/>
              <a:t>La </a:t>
            </a:r>
            <a:r>
              <a:rPr lang="en-US" dirty="0" err="1"/>
              <a:t>analítica</a:t>
            </a:r>
            <a:r>
              <a:rPr lang="en-US" dirty="0"/>
              <a:t> </a:t>
            </a:r>
            <a:r>
              <a:rPr lang="en-US" dirty="0" err="1"/>
              <a:t>descriptiva</a:t>
            </a:r>
            <a:r>
              <a:rPr lang="en-US" dirty="0"/>
              <a:t> se </a:t>
            </a:r>
            <a:r>
              <a:rPr lang="en-US" dirty="0" err="1"/>
              <a:t>utiliza</a:t>
            </a:r>
            <a:r>
              <a:rPr lang="en-US" dirty="0"/>
              <a:t> para </a:t>
            </a:r>
            <a:r>
              <a:rPr lang="en-US" dirty="0" err="1"/>
              <a:t>analizar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históricos</a:t>
            </a:r>
            <a:r>
              <a:rPr lang="en-US" dirty="0"/>
              <a:t> y </a:t>
            </a:r>
            <a:r>
              <a:rPr lang="en-US" dirty="0" err="1"/>
              <a:t>entender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ha </a:t>
            </a:r>
            <a:r>
              <a:rPr lang="en-US" dirty="0" err="1"/>
              <a:t>sucedido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pasado</a:t>
            </a:r>
            <a:r>
              <a:rPr lang="en-US" dirty="0"/>
              <a:t>. Por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informes</a:t>
            </a:r>
            <a:r>
              <a:rPr lang="en-US" dirty="0"/>
              <a:t> de </a:t>
            </a:r>
            <a:r>
              <a:rPr lang="en-US" dirty="0" err="1"/>
              <a:t>ventas</a:t>
            </a:r>
            <a:r>
              <a:rPr lang="en-US" dirty="0"/>
              <a:t> </a:t>
            </a:r>
            <a:r>
              <a:rPr lang="en-US" dirty="0" err="1"/>
              <a:t>mensuales</a:t>
            </a:r>
            <a:r>
              <a:rPr lang="en-US" dirty="0"/>
              <a:t> para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patrones</a:t>
            </a:r>
            <a:r>
              <a:rPr lang="en-US" dirty="0"/>
              <a:t> de </a:t>
            </a:r>
            <a:r>
              <a:rPr lang="en-US" dirty="0" err="1"/>
              <a:t>compra</a:t>
            </a:r>
            <a:r>
              <a:rPr lang="en-US" dirty="0"/>
              <a:t> y </a:t>
            </a:r>
            <a:r>
              <a:rPr lang="en-US" dirty="0" err="1"/>
              <a:t>rendimiento</a:t>
            </a:r>
            <a:r>
              <a:rPr lang="en-US" dirty="0"/>
              <a:t> de </a:t>
            </a:r>
            <a:r>
              <a:rPr lang="en-US" dirty="0" err="1"/>
              <a:t>productos</a:t>
            </a:r>
            <a:r>
              <a:rPr lang="en-US" dirty="0"/>
              <a:t>. Esta </a:t>
            </a:r>
            <a:r>
              <a:rPr lang="en-US" dirty="0" err="1"/>
              <a:t>analítica</a:t>
            </a:r>
            <a:r>
              <a:rPr lang="en-US" dirty="0"/>
              <a:t> </a:t>
            </a:r>
            <a:r>
              <a:rPr lang="en-US" dirty="0" err="1"/>
              <a:t>proporciona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base </a:t>
            </a:r>
            <a:r>
              <a:rPr lang="en-US" dirty="0" err="1"/>
              <a:t>sólida</a:t>
            </a:r>
            <a:r>
              <a:rPr lang="en-US" dirty="0"/>
              <a:t> para </a:t>
            </a:r>
            <a:r>
              <a:rPr lang="en-US" dirty="0" err="1"/>
              <a:t>entender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actual del </a:t>
            </a:r>
            <a:r>
              <a:rPr lang="en-US" dirty="0" err="1"/>
              <a:t>negocio</a:t>
            </a:r>
            <a:r>
              <a:rPr lang="en-US" dirty="0"/>
              <a:t> y </a:t>
            </a:r>
            <a:r>
              <a:rPr lang="en-US" dirty="0" err="1"/>
              <a:t>evaluar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éxito</a:t>
            </a:r>
            <a:r>
              <a:rPr lang="en-US" dirty="0"/>
              <a:t> de </a:t>
            </a:r>
            <a:r>
              <a:rPr lang="en-US" dirty="0" err="1"/>
              <a:t>estrategias</a:t>
            </a:r>
            <a:r>
              <a:rPr lang="en-US" dirty="0"/>
              <a:t> </a:t>
            </a:r>
            <a:r>
              <a:rPr lang="en-US" dirty="0" err="1"/>
              <a:t>anteriores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ADD71-3DAB-04F0-0651-09AB6B61B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2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09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77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57964-FE90-31F1-AA10-A31F4620E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45BFF-D909-536C-F743-ED11E42028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D47D62-F46B-54EB-41FE-B857A791C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96EAB-6D93-B8A6-7DD8-6A69B9C9E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06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64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5991D-59FE-0627-69E0-AE5DD48AE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C780C4-B07F-0A42-3597-C1E25F2C4E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A77397-BCD1-9CB9-76F1-07A9E12B3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B9399-63BD-6AF6-4282-2872274B6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1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97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Predictivo</a:t>
            </a:r>
            <a:r>
              <a:rPr lang="en-US" dirty="0"/>
              <a:t>: SOLUCION: NUMERO 01</a:t>
            </a:r>
          </a:p>
          <a:p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Descriptivo</a:t>
            </a:r>
            <a:r>
              <a:rPr lang="en-US" dirty="0"/>
              <a:t>: SOLUCION: NUMERO 02</a:t>
            </a:r>
          </a:p>
          <a:p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Prescriptivo</a:t>
            </a:r>
            <a:r>
              <a:rPr lang="en-US" dirty="0"/>
              <a:t>: SOLUCION: NUMERO 03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94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02A37-F993-770C-8CD9-7E6E57812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6AD111-EB83-0A51-5E23-91AFAC654B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643C28-3805-7B19-844E-F04E606DA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/>
              <a:t>Optimización</a:t>
            </a:r>
            <a:r>
              <a:rPr lang="en-US" dirty="0"/>
              <a:t> del </a:t>
            </a:r>
            <a:r>
              <a:rPr lang="en-US" dirty="0" err="1"/>
              <a:t>Inventario</a:t>
            </a:r>
            <a:r>
              <a:rPr lang="en-US" dirty="0"/>
              <a:t>: La </a:t>
            </a:r>
            <a:r>
              <a:rPr lang="en-US" dirty="0" err="1"/>
              <a:t>empresa</a:t>
            </a:r>
            <a:r>
              <a:rPr lang="en-US" dirty="0"/>
              <a:t> reduce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exceso</a:t>
            </a:r>
            <a:r>
              <a:rPr lang="en-US" dirty="0"/>
              <a:t> de </a:t>
            </a:r>
            <a:r>
              <a:rPr lang="en-US" dirty="0" err="1"/>
              <a:t>inventario</a:t>
            </a:r>
            <a:r>
              <a:rPr lang="en-US" dirty="0"/>
              <a:t> y </a:t>
            </a:r>
            <a:r>
              <a:rPr lang="en-US" dirty="0" err="1"/>
              <a:t>evita</a:t>
            </a:r>
            <a:r>
              <a:rPr lang="en-US" dirty="0"/>
              <a:t> la </a:t>
            </a:r>
            <a:r>
              <a:rPr lang="en-US" dirty="0" err="1"/>
              <a:t>falta</a:t>
            </a:r>
            <a:r>
              <a:rPr lang="en-US" dirty="0"/>
              <a:t> de stock, lo que </a:t>
            </a:r>
            <a:r>
              <a:rPr lang="en-US" dirty="0" err="1"/>
              <a:t>disminuye</a:t>
            </a:r>
            <a:r>
              <a:rPr lang="en-US" dirty="0"/>
              <a:t> </a:t>
            </a:r>
            <a:r>
              <a:rPr lang="en-US" dirty="0" err="1"/>
              <a:t>costos</a:t>
            </a:r>
            <a:r>
              <a:rPr lang="en-US" dirty="0"/>
              <a:t> y </a:t>
            </a:r>
            <a:r>
              <a:rPr lang="en-US" dirty="0" err="1"/>
              <a:t>mejora</a:t>
            </a:r>
            <a:r>
              <a:rPr lang="en-US" dirty="0"/>
              <a:t> la </a:t>
            </a:r>
            <a:r>
              <a:rPr lang="en-US" dirty="0" err="1"/>
              <a:t>disponibilidad</a:t>
            </a:r>
            <a:r>
              <a:rPr lang="en-US" dirty="0"/>
              <a:t> de </a:t>
            </a:r>
            <a:r>
              <a:rPr lang="en-US" dirty="0" err="1"/>
              <a:t>productos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 err="1"/>
              <a:t>Personalización</a:t>
            </a:r>
            <a:r>
              <a:rPr lang="en-US" dirty="0"/>
              <a:t> de </a:t>
            </a:r>
            <a:r>
              <a:rPr lang="en-US" dirty="0" err="1"/>
              <a:t>Ofertas</a:t>
            </a:r>
            <a:r>
              <a:rPr lang="en-US" dirty="0"/>
              <a:t>: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comportamiento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, la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personaliza</a:t>
            </a:r>
            <a:r>
              <a:rPr lang="en-US" dirty="0"/>
              <a:t> las </a:t>
            </a:r>
            <a:r>
              <a:rPr lang="en-US" dirty="0" err="1"/>
              <a:t>ofertas</a:t>
            </a:r>
            <a:r>
              <a:rPr lang="en-US" dirty="0"/>
              <a:t> y </a:t>
            </a:r>
            <a:r>
              <a:rPr lang="en-US" dirty="0" err="1"/>
              <a:t>promociones</a:t>
            </a:r>
            <a:r>
              <a:rPr lang="en-US" dirty="0"/>
              <a:t>, </a:t>
            </a:r>
            <a:r>
              <a:rPr lang="en-US" dirty="0" err="1"/>
              <a:t>aumentando</a:t>
            </a:r>
            <a:r>
              <a:rPr lang="en-US" dirty="0"/>
              <a:t> la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conversión</a:t>
            </a:r>
            <a:r>
              <a:rPr lang="en-US" dirty="0"/>
              <a:t> y la </a:t>
            </a:r>
            <a:r>
              <a:rPr lang="en-US" dirty="0" err="1"/>
              <a:t>satisfacción</a:t>
            </a:r>
            <a:r>
              <a:rPr lang="en-US" dirty="0"/>
              <a:t> del </a:t>
            </a:r>
            <a:r>
              <a:rPr lang="en-US" dirty="0" err="1"/>
              <a:t>cliente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 err="1"/>
              <a:t>Incremento</a:t>
            </a:r>
            <a:r>
              <a:rPr lang="en-US" dirty="0"/>
              <a:t> de Ventas: Al </a:t>
            </a:r>
            <a:r>
              <a:rPr lang="en-US" dirty="0" err="1"/>
              <a:t>anticipar</a:t>
            </a:r>
            <a:r>
              <a:rPr lang="en-US" dirty="0"/>
              <a:t> las </a:t>
            </a:r>
            <a:r>
              <a:rPr lang="en-US" dirty="0" err="1"/>
              <a:t>tendencias</a:t>
            </a:r>
            <a:r>
              <a:rPr lang="en-US" dirty="0"/>
              <a:t> de </a:t>
            </a:r>
            <a:r>
              <a:rPr lang="en-US" dirty="0" err="1"/>
              <a:t>compra</a:t>
            </a:r>
            <a:r>
              <a:rPr lang="en-US" dirty="0"/>
              <a:t>, la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lanzar</a:t>
            </a:r>
            <a:r>
              <a:rPr lang="en-US" dirty="0"/>
              <a:t>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adecuado</a:t>
            </a:r>
            <a:r>
              <a:rPr lang="en-US" dirty="0"/>
              <a:t>, lo que </a:t>
            </a:r>
            <a:r>
              <a:rPr lang="en-US" dirty="0" err="1"/>
              <a:t>resulta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aumento</a:t>
            </a:r>
            <a:r>
              <a:rPr lang="en-US" dirty="0"/>
              <a:t> </a:t>
            </a:r>
            <a:r>
              <a:rPr lang="en-US" dirty="0" err="1"/>
              <a:t>significativo</a:t>
            </a:r>
            <a:r>
              <a:rPr lang="en-US" dirty="0"/>
              <a:t> de las </a:t>
            </a:r>
            <a:r>
              <a:rPr lang="en-US" dirty="0" err="1"/>
              <a:t>ventas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 err="1"/>
              <a:t>Mejora</a:t>
            </a:r>
            <a:r>
              <a:rPr lang="en-US" dirty="0"/>
              <a:t> de la Experiencia del </a:t>
            </a:r>
            <a:r>
              <a:rPr lang="en-US" dirty="0" err="1"/>
              <a:t>Cliente</a:t>
            </a:r>
            <a:r>
              <a:rPr lang="en-US" dirty="0"/>
              <a:t>: La </a:t>
            </a:r>
            <a:r>
              <a:rPr lang="en-US" dirty="0" err="1"/>
              <a:t>analítica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a la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entender</a:t>
            </a:r>
            <a:r>
              <a:rPr lang="en-US" dirty="0"/>
              <a:t> </a:t>
            </a:r>
            <a:r>
              <a:rPr lang="en-US" dirty="0" err="1"/>
              <a:t>mejor</a:t>
            </a:r>
            <a:r>
              <a:rPr lang="en-US" dirty="0"/>
              <a:t> las </a:t>
            </a:r>
            <a:r>
              <a:rPr lang="en-US" dirty="0" err="1"/>
              <a:t>preferencias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y </a:t>
            </a:r>
            <a:r>
              <a:rPr lang="en-US" dirty="0" err="1"/>
              <a:t>ofrecer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de </a:t>
            </a:r>
            <a:r>
              <a:rPr lang="en-US" dirty="0" err="1"/>
              <a:t>compra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personalizada</a:t>
            </a:r>
            <a:r>
              <a:rPr lang="en-US" dirty="0"/>
              <a:t> y </a:t>
            </a:r>
            <a:r>
              <a:rPr lang="en-US" dirty="0" err="1"/>
              <a:t>satisfactoria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Conclusión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La </a:t>
            </a:r>
            <a:r>
              <a:rPr lang="en-US" dirty="0" err="1"/>
              <a:t>analítica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a las </a:t>
            </a:r>
            <a:r>
              <a:rPr lang="en-US" dirty="0" err="1"/>
              <a:t>empresas</a:t>
            </a:r>
            <a:r>
              <a:rPr lang="en-US" dirty="0"/>
              <a:t> </a:t>
            </a: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decisiones</a:t>
            </a:r>
            <a:r>
              <a:rPr lang="en-US" dirty="0"/>
              <a:t> </a:t>
            </a:r>
            <a:r>
              <a:rPr lang="en-US" dirty="0" err="1"/>
              <a:t>informadas</a:t>
            </a:r>
            <a:r>
              <a:rPr lang="en-US" dirty="0"/>
              <a:t> y </a:t>
            </a:r>
            <a:r>
              <a:rPr lang="en-US" dirty="0" err="1"/>
              <a:t>estratégicas</a:t>
            </a:r>
            <a:r>
              <a:rPr lang="en-US" dirty="0"/>
              <a:t>, </a:t>
            </a:r>
            <a:r>
              <a:rPr lang="en-US" dirty="0" err="1"/>
              <a:t>optimizar</a:t>
            </a:r>
            <a:r>
              <a:rPr lang="en-US" dirty="0"/>
              <a:t> sus </a:t>
            </a:r>
            <a:r>
              <a:rPr lang="en-US" dirty="0" err="1"/>
              <a:t>operaciones</a:t>
            </a:r>
            <a:r>
              <a:rPr lang="en-US" dirty="0"/>
              <a:t> y </a:t>
            </a:r>
            <a:r>
              <a:rPr lang="en-US" dirty="0" err="1"/>
              <a:t>mejorar</a:t>
            </a:r>
            <a:r>
              <a:rPr lang="en-US" dirty="0"/>
              <a:t> la </a:t>
            </a:r>
            <a:r>
              <a:rPr lang="en-US" dirty="0" err="1"/>
              <a:t>experiencia</a:t>
            </a:r>
            <a:r>
              <a:rPr lang="en-US" dirty="0"/>
              <a:t> del </a:t>
            </a:r>
            <a:r>
              <a:rPr lang="en-US" dirty="0" err="1"/>
              <a:t>cliente</a:t>
            </a:r>
            <a:r>
              <a:rPr lang="en-US" dirty="0"/>
              <a:t>. En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, la </a:t>
            </a:r>
            <a:r>
              <a:rPr lang="en-US" dirty="0" err="1"/>
              <a:t>cadena</a:t>
            </a:r>
            <a:r>
              <a:rPr lang="en-US" dirty="0"/>
              <a:t> de tiendas de </a:t>
            </a:r>
            <a:r>
              <a:rPr lang="en-US" dirty="0" err="1"/>
              <a:t>ropa</a:t>
            </a:r>
            <a:r>
              <a:rPr lang="en-US" dirty="0"/>
              <a:t> </a:t>
            </a:r>
            <a:r>
              <a:rPr lang="en-US" dirty="0" err="1"/>
              <a:t>pudo</a:t>
            </a:r>
            <a:r>
              <a:rPr lang="en-US" dirty="0"/>
              <a:t> </a:t>
            </a:r>
            <a:r>
              <a:rPr lang="en-US" dirty="0" err="1"/>
              <a:t>aumentar</a:t>
            </a:r>
            <a:r>
              <a:rPr lang="en-US" dirty="0"/>
              <a:t> sus </a:t>
            </a:r>
            <a:r>
              <a:rPr lang="en-US" dirty="0" err="1"/>
              <a:t>ventas</a:t>
            </a:r>
            <a:r>
              <a:rPr lang="en-US" dirty="0"/>
              <a:t> y la </a:t>
            </a:r>
            <a:r>
              <a:rPr lang="en-US" dirty="0" err="1"/>
              <a:t>satisfacción</a:t>
            </a:r>
            <a:r>
              <a:rPr lang="en-US" dirty="0"/>
              <a:t> del </a:t>
            </a:r>
            <a:r>
              <a:rPr lang="en-US" dirty="0" err="1"/>
              <a:t>cliente</a:t>
            </a:r>
            <a:r>
              <a:rPr lang="en-US" dirty="0"/>
              <a:t> gracias a un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detallado</a:t>
            </a:r>
            <a:r>
              <a:rPr lang="en-US" dirty="0"/>
              <a:t> y </a:t>
            </a:r>
            <a:r>
              <a:rPr lang="en-US" dirty="0" err="1"/>
              <a:t>preciso</a:t>
            </a:r>
            <a:r>
              <a:rPr lang="en-US" dirty="0"/>
              <a:t> de sus </a:t>
            </a:r>
            <a:r>
              <a:rPr lang="en-US" dirty="0" err="1"/>
              <a:t>datos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79DDC-79DE-3E4F-BB53-0A86936E30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74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7211B-A209-AA53-F6D3-707F814FA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143AE0-B340-DCB5-689E-08560E3E5C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E08A39-A6F6-613D-5222-AB3F18E51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A872E-62A5-05B8-1BE4-099DC9A458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08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EEE03-43EC-1B73-1599-E96D95507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DBAFFD-4285-69BF-E312-ABB02DAA04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EC57A8-D293-345B-4C1F-6F6CE9143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E76FC-A893-762D-8060-D23A209DA2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62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04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22128-3FC9-5484-A23D-1E3A7D326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F91825-149B-D798-585A-04F0972828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2541B2-ADA0-FF7E-00D3-C7E519564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38D90-096E-7D13-3A55-EA92DBE168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4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9CC97-6D29-67AB-9DC3-76D27FF98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62854D-A96C-610E-4F99-533DBE7DBF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8B5FDE-1C7F-EEBF-74CD-DB9857E71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B19CE-F535-0023-38FF-80C68D778C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80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5E908-9E7D-4BE8-B3D1-6B8A32733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EC1151-E2B5-CB75-9406-842A199112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11B8C1-A2A0-930B-0730-89494BC18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3310D-B073-4EC0-3981-D786C307E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04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60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8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9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8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9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1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4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6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1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linkedin.com/in/enrique-rom%C3%A1n-pel%C3%A1ez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Gráfico económico digital">
            <a:extLst>
              <a:ext uri="{FF2B5EF4-FFF2-40B4-BE49-F238E27FC236}">
                <a16:creationId xmlns:a16="http://schemas.microsoft.com/office/drawing/2014/main" id="{61B78A45-B1FB-99A6-9A7D-62BA3917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37992A9-1E8C-4E57-B4F4-EE2D38E50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7870" y="978407"/>
            <a:ext cx="10633800" cy="411530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s-ES" sz="8900" dirty="0">
                <a:solidFill>
                  <a:srgbClr val="FFFFFF"/>
                </a:solidFill>
              </a:rPr>
              <a:t>ANALÍTICA DE DATOS </a:t>
            </a:r>
            <a:br>
              <a:rPr lang="es-ES" sz="8900" dirty="0"/>
            </a:br>
            <a:r>
              <a:rPr lang="es-ES" sz="8900" dirty="0">
                <a:solidFill>
                  <a:srgbClr val="FFFFFF"/>
                </a:solidFill>
              </a:rPr>
              <a:t>Y POWER BI</a:t>
            </a:r>
            <a:br>
              <a:rPr lang="es-ES" sz="5400" dirty="0">
                <a:solidFill>
                  <a:srgbClr val="FFFFFF"/>
                </a:solidFill>
              </a:rPr>
            </a:br>
            <a:br>
              <a:rPr lang="es-ES" sz="5400" dirty="0">
                <a:solidFill>
                  <a:srgbClr val="FFFFFF"/>
                </a:solidFill>
              </a:rPr>
            </a:br>
            <a:r>
              <a:rPr lang="es-ES" sz="5400" dirty="0">
                <a:solidFill>
                  <a:srgbClr val="FFFFFF"/>
                </a:solidFill>
              </a:rPr>
              <a:t>SESION 01 - ANALÍTICA DE DATOS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170C6F-5843-788C-E66A-316BB2E71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039" y="6171871"/>
            <a:ext cx="1777233" cy="461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A126D8-33B9-5D37-7D77-F3DD0A16A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876" y="6171543"/>
            <a:ext cx="1841281" cy="46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798AC-97AB-2B06-3C48-65C32D93F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F5D3-55E5-EC0B-38CF-38E9D0CD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01-  DEFINICIÓN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6DFE6B-82E0-2385-853A-4B91F298C8CA}"/>
              </a:ext>
            </a:extLst>
          </p:cNvPr>
          <p:cNvSpPr txBox="1">
            <a:spLocks/>
          </p:cNvSpPr>
          <p:nvPr/>
        </p:nvSpPr>
        <p:spPr>
          <a:xfrm>
            <a:off x="517869" y="1730214"/>
            <a:ext cx="8129887" cy="46747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900" dirty="0"/>
              <a:t>¿</a:t>
            </a:r>
            <a:r>
              <a:rPr lang="en-US" sz="2900" err="1"/>
              <a:t>Qué</a:t>
            </a:r>
            <a:r>
              <a:rPr lang="en-US" sz="2900" dirty="0"/>
              <a:t> es la </a:t>
            </a:r>
            <a:r>
              <a:rPr lang="en-US" sz="2900" err="1"/>
              <a:t>Analítica</a:t>
            </a:r>
            <a:r>
              <a:rPr lang="en-US" sz="2900" dirty="0"/>
              <a:t> de Datos?</a:t>
            </a:r>
          </a:p>
          <a:p>
            <a:pPr>
              <a:lnSpc>
                <a:spcPct val="90000"/>
              </a:lnSpc>
            </a:pPr>
            <a:br>
              <a:rPr lang="en-US" sz="2000" b="0" dirty="0"/>
            </a:br>
            <a:r>
              <a:rPr lang="en-US" sz="2400" b="0" dirty="0"/>
              <a:t>Es </a:t>
            </a:r>
            <a:r>
              <a:rPr lang="en-US" sz="2400" b="0" dirty="0" err="1"/>
              <a:t>el</a:t>
            </a:r>
            <a:r>
              <a:rPr lang="en-US" sz="2400" b="0" dirty="0"/>
              <a:t> </a:t>
            </a:r>
            <a:r>
              <a:rPr lang="en-US" sz="2400" b="0" dirty="0" err="1"/>
              <a:t>proceso</a:t>
            </a:r>
            <a:r>
              <a:rPr lang="en-US" sz="2400" b="0" dirty="0"/>
              <a:t> de </a:t>
            </a:r>
            <a:r>
              <a:rPr lang="en-US" sz="2400" dirty="0" err="1"/>
              <a:t>examinar</a:t>
            </a:r>
            <a:r>
              <a:rPr lang="en-US" sz="2400" dirty="0"/>
              <a:t> conjuntos de </a:t>
            </a:r>
            <a:r>
              <a:rPr lang="en-US" sz="2400" dirty="0" err="1"/>
              <a:t>datos</a:t>
            </a:r>
            <a:r>
              <a:rPr lang="en-US" sz="2400" dirty="0"/>
              <a:t> (</a:t>
            </a:r>
            <a:r>
              <a:rPr lang="en-US" sz="2400" dirty="0" err="1"/>
              <a:t>brutos</a:t>
            </a:r>
            <a:r>
              <a:rPr lang="en-US" sz="2400" dirty="0"/>
              <a:t>) para </a:t>
            </a:r>
            <a:r>
              <a:rPr lang="en-US" sz="2400" dirty="0" err="1"/>
              <a:t>extraer</a:t>
            </a:r>
            <a:r>
              <a:rPr lang="en-US" sz="2400" dirty="0"/>
              <a:t> </a:t>
            </a:r>
            <a:r>
              <a:rPr lang="en-US" sz="2400" dirty="0" err="1"/>
              <a:t>conclusiones</a:t>
            </a:r>
            <a:r>
              <a:rPr lang="en-US" sz="2400" b="0" dirty="0"/>
              <a:t> </a:t>
            </a:r>
            <a:r>
              <a:rPr lang="en-US" sz="2400" b="0" dirty="0" err="1"/>
              <a:t>sobre</a:t>
            </a:r>
            <a:r>
              <a:rPr lang="en-US" sz="2400" b="0" dirty="0"/>
              <a:t> la </a:t>
            </a:r>
            <a:r>
              <a:rPr lang="en-US" sz="2400" b="0" dirty="0" err="1"/>
              <a:t>información</a:t>
            </a:r>
            <a:r>
              <a:rPr lang="en-US" sz="2400" b="0" dirty="0"/>
              <a:t> que </a:t>
            </a:r>
            <a:r>
              <a:rPr lang="en-US" sz="2400" b="0" dirty="0" err="1"/>
              <a:t>contienen</a:t>
            </a:r>
            <a:r>
              <a:rPr lang="en-US" sz="2400" b="0" dirty="0"/>
              <a:t>.</a:t>
            </a:r>
          </a:p>
          <a:p>
            <a:pPr>
              <a:lnSpc>
                <a:spcPct val="90000"/>
              </a:lnSpc>
            </a:pPr>
            <a:endParaRPr lang="en-US" sz="2400" b="0" dirty="0"/>
          </a:p>
          <a:p>
            <a:pPr>
              <a:lnSpc>
                <a:spcPct val="90000"/>
              </a:lnSpc>
            </a:pPr>
            <a:r>
              <a:rPr lang="en-US" sz="2400" b="0" dirty="0"/>
              <a:t>La </a:t>
            </a:r>
            <a:r>
              <a:rPr lang="en-US" sz="2400" b="0" dirty="0" err="1"/>
              <a:t>analítica</a:t>
            </a:r>
            <a:r>
              <a:rPr lang="en-US" sz="2400" b="0" dirty="0"/>
              <a:t> de </a:t>
            </a:r>
            <a:r>
              <a:rPr lang="en-US" sz="2400" b="0" dirty="0" err="1"/>
              <a:t>datos</a:t>
            </a:r>
            <a:r>
              <a:rPr lang="en-US" sz="2400" b="0" dirty="0"/>
              <a:t> es fundamental </a:t>
            </a:r>
            <a:r>
              <a:rPr lang="en-US" sz="2400" b="0" dirty="0" err="1"/>
              <a:t>en</a:t>
            </a:r>
            <a:r>
              <a:rPr lang="en-US" sz="2400" b="0" dirty="0"/>
              <a:t> </a:t>
            </a:r>
            <a:r>
              <a:rPr lang="en-US" sz="2400" b="0" dirty="0" err="1"/>
              <a:t>el</a:t>
            </a:r>
            <a:r>
              <a:rPr lang="en-US" sz="2400" b="0" dirty="0"/>
              <a:t> </a:t>
            </a:r>
            <a:r>
              <a:rPr lang="en-US" sz="2400" b="0" dirty="0" err="1"/>
              <a:t>entorno</a:t>
            </a:r>
            <a:r>
              <a:rPr lang="en-US" sz="2400" b="0" dirty="0"/>
              <a:t> </a:t>
            </a:r>
            <a:r>
              <a:rPr lang="en-US" sz="2400" b="0" dirty="0" err="1"/>
              <a:t>empresarial</a:t>
            </a:r>
            <a:r>
              <a:rPr lang="en-US" sz="2400" b="0" dirty="0"/>
              <a:t> y </a:t>
            </a:r>
            <a:r>
              <a:rPr lang="en-US" sz="2400" b="0" dirty="0" err="1"/>
              <a:t>nos</a:t>
            </a:r>
            <a:r>
              <a:rPr lang="en-US" sz="2400" b="0" dirty="0"/>
              <a:t> </a:t>
            </a:r>
            <a:r>
              <a:rPr lang="en-US" sz="2400" b="0" dirty="0" err="1"/>
              <a:t>ayuda</a:t>
            </a:r>
            <a:r>
              <a:rPr lang="en-US" sz="2400" b="0" dirty="0"/>
              <a:t> </a:t>
            </a:r>
            <a:r>
              <a:rPr lang="en-US" sz="2400" b="0" dirty="0" err="1"/>
              <a:t>en</a:t>
            </a:r>
            <a:r>
              <a:rPr lang="en-US" sz="2400" b="0" dirty="0"/>
              <a:t> </a:t>
            </a:r>
            <a:r>
              <a:rPr lang="en-US" sz="2400" b="0" dirty="0" err="1"/>
              <a:t>el</a:t>
            </a:r>
            <a:r>
              <a:rPr lang="en-US" sz="2400" b="0" dirty="0"/>
              <a:t> </a:t>
            </a:r>
            <a:r>
              <a:rPr lang="en-US" sz="2400" b="0" dirty="0" err="1"/>
              <a:t>proceso</a:t>
            </a:r>
            <a:r>
              <a:rPr lang="en-US" sz="2400" b="0" dirty="0"/>
              <a:t> de la </a:t>
            </a:r>
            <a:r>
              <a:rPr lang="en-US" sz="2400" b="0" dirty="0" err="1"/>
              <a:t>toma</a:t>
            </a:r>
            <a:r>
              <a:rPr lang="en-US" sz="2400" b="0" dirty="0"/>
              <a:t> de </a:t>
            </a:r>
            <a:r>
              <a:rPr lang="en-US" sz="2400" b="0" dirty="0" err="1"/>
              <a:t>decisiones</a:t>
            </a:r>
            <a:r>
              <a:rPr lang="en-US" sz="2400" b="0" dirty="0"/>
              <a:t> </a:t>
            </a:r>
            <a:r>
              <a:rPr lang="en-US" sz="2400" b="0" dirty="0" err="1"/>
              <a:t>ya</a:t>
            </a:r>
            <a:r>
              <a:rPr lang="en-US" sz="2400" b="0" dirty="0"/>
              <a:t> que </a:t>
            </a:r>
            <a:r>
              <a:rPr lang="en-US" sz="2400" b="0" dirty="0" err="1"/>
              <a:t>permite</a:t>
            </a:r>
            <a:r>
              <a:rPr lang="en-US" sz="2400" b="0" dirty="0"/>
              <a:t> </a:t>
            </a:r>
            <a:r>
              <a:rPr lang="en-US" sz="2400" b="0" dirty="0" err="1"/>
              <a:t>tomar</a:t>
            </a:r>
            <a:r>
              <a:rPr lang="en-US" sz="2400" b="0" dirty="0"/>
              <a:t> </a:t>
            </a:r>
            <a:r>
              <a:rPr lang="en-US" sz="2400" b="0" dirty="0" err="1"/>
              <a:t>decisiones</a:t>
            </a:r>
            <a:r>
              <a:rPr lang="en-US" sz="2400" b="0" dirty="0"/>
              <a:t> </a:t>
            </a:r>
            <a:r>
              <a:rPr lang="en-US" sz="2400" b="0" dirty="0" err="1"/>
              <a:t>basadas</a:t>
            </a:r>
            <a:r>
              <a:rPr lang="en-US" sz="2400" b="0" dirty="0"/>
              <a:t> </a:t>
            </a:r>
            <a:r>
              <a:rPr lang="en-US" sz="2400" b="0" dirty="0" err="1"/>
              <a:t>en</a:t>
            </a:r>
            <a:r>
              <a:rPr lang="en-US" sz="2400" b="0" dirty="0"/>
              <a:t> </a:t>
            </a:r>
            <a:r>
              <a:rPr lang="en-US" sz="2400" b="0" dirty="0" err="1"/>
              <a:t>datos</a:t>
            </a:r>
            <a:r>
              <a:rPr lang="en-US" sz="2400" b="0" dirty="0"/>
              <a:t> </a:t>
            </a:r>
            <a:r>
              <a:rPr lang="en-US" sz="2400" b="0" dirty="0" err="1"/>
              <a:t>concretos</a:t>
            </a:r>
            <a:r>
              <a:rPr lang="en-US" sz="2400" b="0" dirty="0"/>
              <a:t> </a:t>
            </a:r>
            <a:r>
              <a:rPr lang="en-US" sz="2400" b="0" dirty="0" err="1"/>
              <a:t>proporcionando</a:t>
            </a:r>
            <a:r>
              <a:rPr lang="en-US" sz="2400" b="0" dirty="0"/>
              <a:t> </a:t>
            </a:r>
            <a:r>
              <a:rPr lang="en-US" sz="2400" b="0" dirty="0" err="1"/>
              <a:t>ventajas</a:t>
            </a:r>
            <a:r>
              <a:rPr lang="en-US" sz="2400" b="0" dirty="0"/>
              <a:t> </a:t>
            </a:r>
            <a:r>
              <a:rPr lang="en-US" sz="2400" b="0" dirty="0" err="1"/>
              <a:t>competitivas</a:t>
            </a:r>
            <a:r>
              <a:rPr lang="en-US" sz="2400" b="0" dirty="0"/>
              <a:t>.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b="0" dirty="0"/>
          </a:p>
          <a:p>
            <a:pPr>
              <a:lnSpc>
                <a:spcPct val="90000"/>
              </a:lnSpc>
            </a:pPr>
            <a:r>
              <a:rPr lang="en-US" sz="2400" b="0" dirty="0" err="1"/>
              <a:t>Utiliza</a:t>
            </a:r>
            <a:r>
              <a:rPr lang="en-US" sz="2400" b="0" dirty="0"/>
              <a:t> </a:t>
            </a:r>
            <a:r>
              <a:rPr lang="en-US" sz="2400" b="0" dirty="0" err="1"/>
              <a:t>técnicas</a:t>
            </a:r>
            <a:r>
              <a:rPr lang="en-US" sz="2400" b="0" dirty="0"/>
              <a:t> </a:t>
            </a:r>
            <a:r>
              <a:rPr lang="en-US" sz="2400" b="0" dirty="0" err="1"/>
              <a:t>estadísticas</a:t>
            </a:r>
            <a:r>
              <a:rPr lang="en-US" sz="2400" b="0" dirty="0"/>
              <a:t>, </a:t>
            </a:r>
            <a:r>
              <a:rPr lang="en-US" sz="2400" b="0" dirty="0" err="1"/>
              <a:t>algoritmos</a:t>
            </a:r>
            <a:r>
              <a:rPr lang="en-US" sz="2400" b="0" dirty="0"/>
              <a:t> y </a:t>
            </a:r>
            <a:r>
              <a:rPr lang="en-US" sz="2400" b="0" dirty="0" err="1"/>
              <a:t>herramientas</a:t>
            </a:r>
            <a:r>
              <a:rPr lang="en-US" sz="2400" b="0" dirty="0"/>
              <a:t> de software para </a:t>
            </a:r>
            <a:r>
              <a:rPr lang="en-US" sz="2400" b="0" dirty="0" err="1"/>
              <a:t>identificar</a:t>
            </a:r>
            <a:r>
              <a:rPr lang="en-US" sz="2400" b="0" dirty="0"/>
              <a:t> </a:t>
            </a:r>
            <a:r>
              <a:rPr lang="en-US" sz="2400" b="0" dirty="0" err="1"/>
              <a:t>patrones</a:t>
            </a:r>
            <a:r>
              <a:rPr lang="en-US" sz="2400" b="0" dirty="0"/>
              <a:t>, </a:t>
            </a:r>
            <a:r>
              <a:rPr lang="en-US" sz="2400" b="0" dirty="0" err="1"/>
              <a:t>tendencias</a:t>
            </a:r>
            <a:r>
              <a:rPr lang="en-US" sz="2400" b="0" dirty="0"/>
              <a:t> y </a:t>
            </a:r>
            <a:r>
              <a:rPr lang="en-US" sz="2400" b="0" dirty="0" err="1"/>
              <a:t>relaciones</a:t>
            </a:r>
            <a:r>
              <a:rPr lang="en-US" sz="2400" b="0" dirty="0"/>
              <a:t> </a:t>
            </a:r>
            <a:r>
              <a:rPr lang="en-US" sz="2400" b="0" dirty="0" err="1"/>
              <a:t>en</a:t>
            </a:r>
            <a:r>
              <a:rPr lang="en-US" sz="2400" b="0" dirty="0"/>
              <a:t> </a:t>
            </a:r>
            <a:r>
              <a:rPr lang="en-US" sz="2400" b="0" dirty="0" err="1"/>
              <a:t>los</a:t>
            </a:r>
            <a:r>
              <a:rPr lang="en-US" sz="2400" b="0" dirty="0"/>
              <a:t> </a:t>
            </a:r>
            <a:r>
              <a:rPr lang="en-US" sz="2400" b="0" dirty="0" err="1"/>
              <a:t>datos</a:t>
            </a:r>
            <a:r>
              <a:rPr lang="en-US" sz="2400" b="0" dirty="0"/>
              <a:t>.</a:t>
            </a:r>
            <a:endParaRPr lang="en-US" sz="2400" dirty="0"/>
          </a:p>
        </p:txBody>
      </p:sp>
      <p:pic>
        <p:nvPicPr>
          <p:cNvPr id="3" name="Picture 2" descr="ANÁLISIS DE DATOS - Webmark">
            <a:extLst>
              <a:ext uri="{FF2B5EF4-FFF2-40B4-BE49-F238E27FC236}">
                <a16:creationId xmlns:a16="http://schemas.microsoft.com/office/drawing/2014/main" id="{60E16145-E597-0098-91D7-54A2F56F7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707" y="3967055"/>
            <a:ext cx="3541484" cy="288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05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04ACA-C3B0-1442-7286-25F4AE3F4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1AE54-5E71-5AF8-4EA2-6EED33BBD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EJEMPLOS DE CASOS DE USO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84DA5C-36F5-AC51-7A65-592C105ED9D0}"/>
              </a:ext>
            </a:extLst>
          </p:cNvPr>
          <p:cNvSpPr txBox="1">
            <a:spLocks/>
          </p:cNvSpPr>
          <p:nvPr/>
        </p:nvSpPr>
        <p:spPr>
          <a:xfrm>
            <a:off x="517869" y="1717076"/>
            <a:ext cx="11144729" cy="48192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b="0" dirty="0"/>
              <a:t>La </a:t>
            </a:r>
            <a:r>
              <a:rPr lang="en-US" sz="2500" b="0" err="1"/>
              <a:t>analítica</a:t>
            </a:r>
            <a:r>
              <a:rPr lang="en-US" sz="2500" b="0" dirty="0"/>
              <a:t> de </a:t>
            </a:r>
            <a:r>
              <a:rPr lang="en-US" sz="2500" b="0" err="1"/>
              <a:t>datos</a:t>
            </a:r>
            <a:r>
              <a:rPr lang="en-US" sz="2500" b="0" dirty="0"/>
              <a:t> se </a:t>
            </a:r>
            <a:r>
              <a:rPr lang="en-US" sz="2500" b="0" err="1"/>
              <a:t>aplica</a:t>
            </a:r>
            <a:r>
              <a:rPr lang="en-US" sz="2500" b="0" dirty="0"/>
              <a:t> </a:t>
            </a:r>
            <a:r>
              <a:rPr lang="en-US" sz="2500" b="0" err="1"/>
              <a:t>en</a:t>
            </a:r>
            <a:r>
              <a:rPr lang="en-US" sz="2500" b="0" dirty="0"/>
              <a:t> </a:t>
            </a:r>
            <a:r>
              <a:rPr lang="en-US" sz="2500" b="0" err="1"/>
              <a:t>diversas</a:t>
            </a:r>
            <a:r>
              <a:rPr lang="en-US" sz="2500" b="0" dirty="0"/>
              <a:t> </a:t>
            </a:r>
            <a:r>
              <a:rPr lang="en-US" sz="2500" b="0" err="1"/>
              <a:t>industrias</a:t>
            </a:r>
            <a:r>
              <a:rPr lang="en-US" sz="2500" b="0" dirty="0"/>
              <a:t> para </a:t>
            </a:r>
            <a:r>
              <a:rPr lang="en-US" sz="2500" b="0" err="1"/>
              <a:t>mejorar</a:t>
            </a:r>
            <a:r>
              <a:rPr lang="en-US" sz="2500" b="0" dirty="0"/>
              <a:t> </a:t>
            </a:r>
            <a:r>
              <a:rPr lang="en-US" sz="2500" b="0" err="1"/>
              <a:t>procesos</a:t>
            </a:r>
            <a:r>
              <a:rPr lang="en-US" sz="2500" b="0" dirty="0"/>
              <a:t>, </a:t>
            </a:r>
            <a:r>
              <a:rPr lang="en-US" sz="2500" b="0" err="1"/>
              <a:t>optimizar</a:t>
            </a:r>
            <a:r>
              <a:rPr lang="en-US" sz="2500" b="0" dirty="0"/>
              <a:t> </a:t>
            </a:r>
            <a:r>
              <a:rPr lang="en-US" sz="2500" b="0" err="1"/>
              <a:t>recursos</a:t>
            </a:r>
            <a:r>
              <a:rPr lang="en-US" sz="2500" b="0" dirty="0"/>
              <a:t> y </a:t>
            </a:r>
            <a:r>
              <a:rPr lang="en-US" sz="2500" b="0" err="1"/>
              <a:t>aumentar</a:t>
            </a:r>
            <a:r>
              <a:rPr lang="en-US" sz="2500" b="0" dirty="0"/>
              <a:t> la </a:t>
            </a:r>
            <a:r>
              <a:rPr lang="en-US" sz="2500" b="0" err="1"/>
              <a:t>satisfacción</a:t>
            </a:r>
            <a:r>
              <a:rPr lang="en-US" sz="2500" b="0" dirty="0"/>
              <a:t> del </a:t>
            </a:r>
            <a:r>
              <a:rPr lang="en-US" sz="2500" b="0" err="1"/>
              <a:t>cliente</a:t>
            </a:r>
            <a:r>
              <a:rPr lang="en-US" sz="2000" b="0" dirty="0"/>
              <a:t>. </a:t>
            </a:r>
            <a:endParaRPr lang="en-US" sz="2000"/>
          </a:p>
          <a:p>
            <a:pPr>
              <a:lnSpc>
                <a:spcPct val="90000"/>
              </a:lnSpc>
            </a:pPr>
            <a:endParaRPr lang="en-US" sz="2000" b="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500" dirty="0"/>
              <a:t>Retail</a:t>
            </a:r>
            <a:r>
              <a:rPr lang="en-US" sz="2500" b="0" dirty="0"/>
              <a:t>: </a:t>
            </a:r>
            <a:r>
              <a:rPr lang="en-US" sz="2500" b="0" dirty="0" err="1"/>
              <a:t>Empresas</a:t>
            </a:r>
            <a:r>
              <a:rPr lang="en-US" sz="2500" b="0" dirty="0"/>
              <a:t> </a:t>
            </a:r>
            <a:r>
              <a:rPr lang="en-US" sz="2500" b="0" dirty="0" err="1"/>
              <a:t>como</a:t>
            </a:r>
            <a:r>
              <a:rPr lang="en-US" sz="2500" b="0" dirty="0"/>
              <a:t> Amazon </a:t>
            </a:r>
            <a:r>
              <a:rPr lang="en-US" sz="2500" b="0" dirty="0" err="1"/>
              <a:t>utilizan</a:t>
            </a:r>
            <a:r>
              <a:rPr lang="en-US" sz="2500" b="0" dirty="0"/>
              <a:t> la </a:t>
            </a:r>
            <a:r>
              <a:rPr lang="en-US" sz="2500" b="0" dirty="0" err="1"/>
              <a:t>analítica</a:t>
            </a:r>
            <a:r>
              <a:rPr lang="en-US" sz="2500" b="0" dirty="0"/>
              <a:t> de </a:t>
            </a:r>
            <a:r>
              <a:rPr lang="en-US" sz="2500" b="0" dirty="0" err="1"/>
              <a:t>datos</a:t>
            </a:r>
            <a:r>
              <a:rPr lang="en-US" sz="2500" b="0" dirty="0"/>
              <a:t> para </a:t>
            </a:r>
            <a:r>
              <a:rPr lang="en-US" sz="2500" b="0" dirty="0" err="1"/>
              <a:t>personalizar</a:t>
            </a:r>
            <a:r>
              <a:rPr lang="en-US" sz="2500" b="0" dirty="0"/>
              <a:t> </a:t>
            </a:r>
            <a:r>
              <a:rPr lang="en-US" sz="2500" b="0" dirty="0" err="1"/>
              <a:t>recomendaciones</a:t>
            </a:r>
            <a:r>
              <a:rPr lang="en-US" sz="2500" b="0" dirty="0"/>
              <a:t> de </a:t>
            </a:r>
            <a:r>
              <a:rPr lang="en-US" sz="2500" b="0" dirty="0" err="1"/>
              <a:t>productos</a:t>
            </a:r>
            <a:r>
              <a:rPr lang="en-US" sz="2500" b="0" dirty="0"/>
              <a:t> y </a:t>
            </a:r>
            <a:r>
              <a:rPr lang="en-US" sz="2500" b="0" dirty="0" err="1"/>
              <a:t>optimizar</a:t>
            </a:r>
            <a:r>
              <a:rPr lang="en-US" sz="2500" b="0" dirty="0"/>
              <a:t> la </a:t>
            </a:r>
            <a:r>
              <a:rPr lang="en-US" sz="2500" b="0" dirty="0" err="1"/>
              <a:t>gestión</a:t>
            </a:r>
            <a:r>
              <a:rPr lang="en-US" sz="2500" b="0" dirty="0"/>
              <a:t> de </a:t>
            </a:r>
            <a:r>
              <a:rPr lang="en-US" sz="2500" b="0" dirty="0" err="1"/>
              <a:t>inventarios</a:t>
            </a:r>
            <a:r>
              <a:rPr lang="en-US" sz="2500" b="0" dirty="0"/>
              <a:t>. </a:t>
            </a:r>
            <a:endParaRPr lang="en-US" sz="2500" dirty="0"/>
          </a:p>
          <a:p>
            <a:pPr>
              <a:lnSpc>
                <a:spcPct val="90000"/>
              </a:lnSpc>
            </a:pPr>
            <a:endParaRPr lang="en-US" sz="2500" b="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500" dirty="0"/>
              <a:t>Salud</a:t>
            </a:r>
            <a:r>
              <a:rPr lang="en-US" sz="2500" b="0" dirty="0"/>
              <a:t>: </a:t>
            </a:r>
            <a:r>
              <a:rPr lang="en-US" sz="2500" b="0" err="1"/>
              <a:t>Hospitales</a:t>
            </a:r>
            <a:r>
              <a:rPr lang="en-US" sz="2500" b="0" dirty="0"/>
              <a:t> y </a:t>
            </a:r>
            <a:r>
              <a:rPr lang="en-US" sz="2500" b="0" err="1"/>
              <a:t>clínicas</a:t>
            </a:r>
            <a:r>
              <a:rPr lang="en-US" sz="2500" b="0" dirty="0"/>
              <a:t> </a:t>
            </a:r>
            <a:r>
              <a:rPr lang="en-US" sz="2500" b="0" err="1"/>
              <a:t>utilizan</a:t>
            </a:r>
            <a:r>
              <a:rPr lang="en-US" sz="2500" b="0" dirty="0"/>
              <a:t> la </a:t>
            </a:r>
            <a:r>
              <a:rPr lang="en-US" sz="2500" b="0" err="1"/>
              <a:t>analítica</a:t>
            </a:r>
            <a:r>
              <a:rPr lang="en-US" sz="2500" b="0" dirty="0"/>
              <a:t> de </a:t>
            </a:r>
            <a:r>
              <a:rPr lang="en-US" sz="2500" b="0" err="1"/>
              <a:t>datos</a:t>
            </a:r>
            <a:r>
              <a:rPr lang="en-US" sz="2500" b="0" dirty="0"/>
              <a:t> para </a:t>
            </a:r>
            <a:r>
              <a:rPr lang="en-US" sz="2500" b="0" err="1"/>
              <a:t>mejorar</a:t>
            </a:r>
            <a:r>
              <a:rPr lang="en-US" sz="2500" b="0" dirty="0"/>
              <a:t> </a:t>
            </a:r>
            <a:r>
              <a:rPr lang="en-US" sz="2500" b="0" err="1"/>
              <a:t>el</a:t>
            </a:r>
            <a:r>
              <a:rPr lang="en-US" sz="2500" b="0" dirty="0"/>
              <a:t> </a:t>
            </a:r>
            <a:r>
              <a:rPr lang="en-US" sz="2500" b="0" err="1"/>
              <a:t>diagnóstico</a:t>
            </a:r>
            <a:r>
              <a:rPr lang="en-US" sz="2500" b="0" dirty="0"/>
              <a:t> y </a:t>
            </a:r>
            <a:r>
              <a:rPr lang="en-US" sz="2500" b="0" err="1"/>
              <a:t>tratamiento</a:t>
            </a:r>
            <a:r>
              <a:rPr lang="en-US" sz="2500" b="0" dirty="0"/>
              <a:t> de </a:t>
            </a:r>
            <a:r>
              <a:rPr lang="en-US" sz="2500" b="0" err="1"/>
              <a:t>pacientes</a:t>
            </a:r>
            <a:r>
              <a:rPr lang="en-US" sz="2500" b="0" dirty="0"/>
              <a:t>, </a:t>
            </a:r>
            <a:r>
              <a:rPr lang="en-US" sz="2500" b="0" err="1"/>
              <a:t>así</a:t>
            </a:r>
            <a:r>
              <a:rPr lang="en-US" sz="2500" b="0" dirty="0"/>
              <a:t> </a:t>
            </a:r>
            <a:r>
              <a:rPr lang="en-US" sz="2500" b="0" err="1"/>
              <a:t>como</a:t>
            </a:r>
            <a:r>
              <a:rPr lang="en-US" sz="2500" b="0" dirty="0"/>
              <a:t> para </a:t>
            </a:r>
            <a:r>
              <a:rPr lang="en-US" sz="2500" b="0" err="1"/>
              <a:t>optimizar</a:t>
            </a:r>
            <a:r>
              <a:rPr lang="en-US" sz="2500" b="0" dirty="0"/>
              <a:t> la </a:t>
            </a:r>
            <a:r>
              <a:rPr lang="en-US" sz="2500" b="0" err="1"/>
              <a:t>gestión</a:t>
            </a:r>
            <a:r>
              <a:rPr lang="en-US" sz="2500" b="0" dirty="0"/>
              <a:t> de </a:t>
            </a:r>
            <a:r>
              <a:rPr lang="en-US" sz="2500" b="0" err="1"/>
              <a:t>recursos</a:t>
            </a:r>
            <a:r>
              <a:rPr lang="en-US" sz="2500" b="0" dirty="0"/>
              <a:t>.</a:t>
            </a:r>
          </a:p>
          <a:p>
            <a:pPr>
              <a:lnSpc>
                <a:spcPct val="90000"/>
              </a:lnSpc>
            </a:pPr>
            <a:endParaRPr lang="en-US" sz="2500" b="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500" err="1"/>
              <a:t>Finanzas</a:t>
            </a:r>
            <a:r>
              <a:rPr lang="en-US" sz="2500" b="0" dirty="0"/>
              <a:t>: Bancos y </a:t>
            </a:r>
            <a:r>
              <a:rPr lang="en-US" sz="2500" b="0" err="1"/>
              <a:t>aseguradoras</a:t>
            </a:r>
            <a:r>
              <a:rPr lang="en-US" sz="2500" b="0" dirty="0"/>
              <a:t> </a:t>
            </a:r>
            <a:r>
              <a:rPr lang="en-US" sz="2500" b="0" err="1"/>
              <a:t>emplean</a:t>
            </a:r>
            <a:r>
              <a:rPr lang="en-US" sz="2500" b="0" dirty="0"/>
              <a:t> la </a:t>
            </a:r>
            <a:r>
              <a:rPr lang="en-US" sz="2500" b="0" err="1"/>
              <a:t>analítica</a:t>
            </a:r>
            <a:r>
              <a:rPr lang="en-US" sz="2500" b="0" dirty="0"/>
              <a:t> de </a:t>
            </a:r>
            <a:r>
              <a:rPr lang="en-US" sz="2500" b="0" err="1"/>
              <a:t>datos</a:t>
            </a:r>
            <a:r>
              <a:rPr lang="en-US" sz="2500" b="0" dirty="0"/>
              <a:t> para </a:t>
            </a:r>
            <a:r>
              <a:rPr lang="en-US" sz="2500" b="0" err="1"/>
              <a:t>detectar</a:t>
            </a:r>
            <a:r>
              <a:rPr lang="en-US" sz="2500" b="0" dirty="0"/>
              <a:t> </a:t>
            </a:r>
            <a:r>
              <a:rPr lang="en-US" sz="2500" b="0" err="1"/>
              <a:t>fraudes</a:t>
            </a:r>
            <a:r>
              <a:rPr lang="en-US" sz="2500" b="0" dirty="0"/>
              <a:t>, </a:t>
            </a:r>
            <a:r>
              <a:rPr lang="en-US" sz="2500" b="0" err="1"/>
              <a:t>evaluar</a:t>
            </a:r>
            <a:r>
              <a:rPr lang="en-US" sz="2500" b="0" dirty="0"/>
              <a:t> </a:t>
            </a:r>
            <a:r>
              <a:rPr lang="en-US" sz="2500" b="0" err="1"/>
              <a:t>riesgos</a:t>
            </a:r>
            <a:r>
              <a:rPr lang="en-US" sz="2500" b="0" dirty="0"/>
              <a:t> y </a:t>
            </a:r>
            <a:r>
              <a:rPr lang="en-US" sz="2500" b="0" err="1"/>
              <a:t>personalizar</a:t>
            </a:r>
            <a:r>
              <a:rPr lang="en-US" sz="2500" b="0" dirty="0"/>
              <a:t> </a:t>
            </a:r>
            <a:r>
              <a:rPr lang="en-US" sz="2500" b="0" err="1"/>
              <a:t>ofertas</a:t>
            </a:r>
            <a:r>
              <a:rPr lang="en-US" sz="2500" b="0" dirty="0"/>
              <a:t> de </a:t>
            </a:r>
            <a:r>
              <a:rPr lang="en-US" sz="2500" b="0" err="1"/>
              <a:t>productos</a:t>
            </a:r>
            <a:r>
              <a:rPr lang="en-US" sz="2500" b="0" dirty="0"/>
              <a:t> </a:t>
            </a:r>
            <a:r>
              <a:rPr lang="en-US" sz="2500" b="0" err="1"/>
              <a:t>financieros</a:t>
            </a:r>
            <a:r>
              <a:rPr lang="en-US" sz="2500" b="0" dirty="0"/>
              <a:t>.</a:t>
            </a:r>
            <a:endParaRPr lang="en-US" sz="2500" dirty="0"/>
          </a:p>
          <a:p>
            <a:pPr>
              <a:lnSpc>
                <a:spcPct val="90000"/>
              </a:lnSpc>
            </a:pPr>
            <a:endParaRPr lang="en-US" sz="2500" b="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500" dirty="0"/>
              <a:t>Entretenimiento</a:t>
            </a:r>
            <a:r>
              <a:rPr lang="en-US" sz="2500" b="0" dirty="0"/>
              <a:t>: </a:t>
            </a:r>
            <a:r>
              <a:rPr lang="en-US" sz="2500" b="0" err="1"/>
              <a:t>Plataformas</a:t>
            </a:r>
            <a:r>
              <a:rPr lang="en-US" sz="2500" b="0" dirty="0"/>
              <a:t> </a:t>
            </a:r>
            <a:r>
              <a:rPr lang="en-US" sz="2500" b="0" err="1"/>
              <a:t>como</a:t>
            </a:r>
            <a:r>
              <a:rPr lang="en-US" sz="2500" b="0" dirty="0"/>
              <a:t> Netflix </a:t>
            </a:r>
            <a:r>
              <a:rPr lang="en-US" sz="2500" b="0" err="1"/>
              <a:t>utilizan</a:t>
            </a:r>
            <a:r>
              <a:rPr lang="en-US" sz="2500" b="0" dirty="0"/>
              <a:t> la </a:t>
            </a:r>
            <a:r>
              <a:rPr lang="en-US" sz="2500" b="0" err="1"/>
              <a:t>analítica</a:t>
            </a:r>
            <a:r>
              <a:rPr lang="en-US" sz="2500" b="0" dirty="0"/>
              <a:t> de </a:t>
            </a:r>
            <a:r>
              <a:rPr lang="en-US" sz="2500" b="0" err="1"/>
              <a:t>datos</a:t>
            </a:r>
            <a:r>
              <a:rPr lang="en-US" sz="2500" b="0" dirty="0"/>
              <a:t> para </a:t>
            </a:r>
            <a:r>
              <a:rPr lang="en-US" sz="2500" b="0" err="1"/>
              <a:t>recomendar</a:t>
            </a:r>
            <a:r>
              <a:rPr lang="en-US" sz="2500" b="0" dirty="0"/>
              <a:t> </a:t>
            </a:r>
            <a:r>
              <a:rPr lang="en-US" sz="2500" b="0" err="1"/>
              <a:t>contenido</a:t>
            </a:r>
            <a:r>
              <a:rPr lang="en-US" sz="2500" b="0" dirty="0"/>
              <a:t> </a:t>
            </a:r>
            <a:r>
              <a:rPr lang="en-US" sz="2500" b="0" err="1"/>
              <a:t>personalizado</a:t>
            </a:r>
            <a:r>
              <a:rPr lang="en-US" sz="2500" b="0" dirty="0"/>
              <a:t> y </a:t>
            </a:r>
            <a:r>
              <a:rPr lang="en-US" sz="2500" b="0" err="1"/>
              <a:t>optimizar</a:t>
            </a:r>
            <a:r>
              <a:rPr lang="en-US" sz="2500" b="0" dirty="0"/>
              <a:t> la </a:t>
            </a:r>
            <a:r>
              <a:rPr lang="en-US" sz="2500" b="0" err="1"/>
              <a:t>producción</a:t>
            </a:r>
            <a:r>
              <a:rPr lang="en-US" sz="2500" b="0" dirty="0"/>
              <a:t> de </a:t>
            </a:r>
            <a:r>
              <a:rPr lang="en-US" sz="2500" b="0" err="1"/>
              <a:t>nuevos</a:t>
            </a:r>
            <a:r>
              <a:rPr lang="en-US" sz="2500" b="0" dirty="0"/>
              <a:t> </a:t>
            </a:r>
            <a:r>
              <a:rPr lang="en-US" sz="2500" b="0" err="1"/>
              <a:t>programas</a:t>
            </a:r>
            <a:r>
              <a:rPr lang="en-US" sz="2500" b="0" dirty="0"/>
              <a:t> </a:t>
            </a:r>
            <a:endParaRPr lang="en-US" sz="2500" dirty="0"/>
          </a:p>
          <a:p>
            <a:pPr>
              <a:lnSpc>
                <a:spcPct val="90000"/>
              </a:lnSpc>
            </a:pPr>
            <a:endParaRPr lang="en-US" sz="2100" b="0" dirty="0"/>
          </a:p>
        </p:txBody>
      </p:sp>
    </p:spTree>
    <p:extLst>
      <p:ext uri="{BB962C8B-B14F-4D97-AF65-F5344CB8AC3E}">
        <p14:creationId xmlns:p14="http://schemas.microsoft.com/office/powerpoint/2010/main" val="2924583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17FBDA-E6CC-A7BB-7F88-D60D13449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2851A-DED1-7046-2F3E-BEBC028F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1299" cy="40690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02 - BENEFICIOS DE SU UTILIZACIÓN</a:t>
            </a:r>
            <a:endParaRPr lang="en-US" sz="40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9896EEA5-54C3-86D9-3EF2-0EE01D0A44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5071074"/>
              </p:ext>
            </p:extLst>
          </p:nvPr>
        </p:nvGraphicFramePr>
        <p:xfrm>
          <a:off x="526569" y="1845511"/>
          <a:ext cx="11159536" cy="4361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325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224A5-7553-9B1B-9EA5-51CF67A38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C47F-E146-A2AB-5CF1-2C43241A8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03 - TIPOS DE DATOS</a:t>
            </a:r>
          </a:p>
        </p:txBody>
      </p:sp>
      <p:graphicFrame>
        <p:nvGraphicFramePr>
          <p:cNvPr id="8" name="Title 1">
            <a:extLst>
              <a:ext uri="{FF2B5EF4-FFF2-40B4-BE49-F238E27FC236}">
                <a16:creationId xmlns:a16="http://schemas.microsoft.com/office/drawing/2014/main" id="{C7FF3D87-455C-8878-B30B-904597BF6A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3808763"/>
              </p:ext>
            </p:extLst>
          </p:nvPr>
        </p:nvGraphicFramePr>
        <p:xfrm>
          <a:off x="517869" y="2060540"/>
          <a:ext cx="11144729" cy="4305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8758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89A6E-7C57-B6B9-572D-2A848CFCA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3E7C-57A9-86D2-3951-C5021EDF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03 - TIPOS DE DATOS - ESTRUCTURADOS</a:t>
            </a:r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DBB2FB7B-EAF7-6222-BEBB-16EF4D9150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0009733"/>
              </p:ext>
            </p:extLst>
          </p:nvPr>
        </p:nvGraphicFramePr>
        <p:xfrm>
          <a:off x="517869" y="1711447"/>
          <a:ext cx="11157866" cy="4599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790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1AB8B-D34E-F594-9D02-3D75AA28C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2C1A-2FAF-0CCF-1BF3-195AEA82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03 - TIPOS DE DATOS - NO ESTRUCTURADOS</a:t>
            </a:r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AB802A97-D9E1-43FD-E662-4CF28923BC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8296409"/>
              </p:ext>
            </p:extLst>
          </p:nvPr>
        </p:nvGraphicFramePr>
        <p:xfrm>
          <a:off x="517869" y="1720518"/>
          <a:ext cx="11157866" cy="4753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4460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C7733-1F40-EE4A-2955-6CD2476F8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0EED-CC9F-19FB-0BC3-F8C09FBE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03 - TIPOS DE DATOS - SEMIESTRUCTURADOS</a:t>
            </a:r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E42A65A5-7C20-11AB-0721-BAF7CCB2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6954336"/>
              </p:ext>
            </p:extLst>
          </p:nvPr>
        </p:nvGraphicFramePr>
        <p:xfrm>
          <a:off x="517869" y="1711446"/>
          <a:ext cx="11157866" cy="4645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9209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ACCC76-D0A5-4846-6D36-42D5FD952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2ECAB-79F1-97E9-BEA9-D4E43991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0956035" cy="8068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04 - PROCESO</a:t>
            </a:r>
            <a:r>
              <a:rPr lang="en-US" b="1" kern="1200" dirty="0">
                <a:latin typeface="+mj-lt"/>
                <a:ea typeface="+mj-ea"/>
                <a:cs typeface="+mj-cs"/>
              </a:rPr>
              <a:t> Y CICLO DE VIDA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1E908F-EF1E-2FDB-BE4D-3F4C56B2F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A2980E-8F82-6B7D-A838-277407403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E0E377-7090-E31E-8FDB-7E7B815C6CCD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800" u="sng"/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800" b="0"/>
            </a:br>
            <a:endParaRPr lang="en-US" sz="1800" b="0"/>
          </a:p>
        </p:txBody>
      </p:sp>
      <p:graphicFrame>
        <p:nvGraphicFramePr>
          <p:cNvPr id="24" name="TextBox 4">
            <a:extLst>
              <a:ext uri="{FF2B5EF4-FFF2-40B4-BE49-F238E27FC236}">
                <a16:creationId xmlns:a16="http://schemas.microsoft.com/office/drawing/2014/main" id="{8D89A0EC-C06B-2403-942E-A6919C3636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6121757"/>
              </p:ext>
            </p:extLst>
          </p:nvPr>
        </p:nvGraphicFramePr>
        <p:xfrm>
          <a:off x="728330" y="1720073"/>
          <a:ext cx="10944804" cy="4344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9021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9B161-E555-14FC-EEAD-6458D70B9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DA66-232C-8994-9D4B-D8F4AC64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04 - PROCESO Y CICLO DE VIDA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427238-4F28-A9AE-8B7C-FA139699A5DC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B76AB-8230-228B-83FA-B84E15B2F1CC}"/>
              </a:ext>
            </a:extLst>
          </p:cNvPr>
          <p:cNvSpPr txBox="1"/>
          <p:nvPr/>
        </p:nvSpPr>
        <p:spPr>
          <a:xfrm>
            <a:off x="524329" y="1721757"/>
            <a:ext cx="1115241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1. </a:t>
            </a:r>
            <a:r>
              <a:rPr lang="en-US" sz="2800" b="1" err="1"/>
              <a:t>Recolección</a:t>
            </a:r>
            <a:r>
              <a:rPr lang="en-US" sz="2800" b="1" dirty="0"/>
              <a:t> de Datos</a:t>
            </a:r>
          </a:p>
          <a:p>
            <a:r>
              <a:rPr lang="en-US" sz="2000" err="1"/>
              <a:t>Implica</a:t>
            </a:r>
            <a:r>
              <a:rPr lang="en-US" sz="2000" dirty="0"/>
              <a:t> la </a:t>
            </a:r>
            <a:r>
              <a:rPr lang="en-US" sz="2000" err="1"/>
              <a:t>captura</a:t>
            </a:r>
            <a:r>
              <a:rPr lang="en-US" sz="2000" dirty="0"/>
              <a:t> de </a:t>
            </a:r>
            <a:r>
              <a:rPr lang="en-US" sz="2000" err="1"/>
              <a:t>datos</a:t>
            </a:r>
            <a:r>
              <a:rPr lang="en-US" sz="2000" dirty="0"/>
              <a:t> </a:t>
            </a:r>
            <a:r>
              <a:rPr lang="en-US" sz="2000" err="1"/>
              <a:t>desde</a:t>
            </a:r>
            <a:r>
              <a:rPr lang="en-US" sz="2000" dirty="0"/>
              <a:t> </a:t>
            </a:r>
            <a:r>
              <a:rPr lang="en-US" sz="2000" err="1"/>
              <a:t>diversas</a:t>
            </a:r>
            <a:r>
              <a:rPr lang="en-US" sz="2000" dirty="0"/>
              <a:t> </a:t>
            </a:r>
            <a:r>
              <a:rPr lang="en-US" sz="2000" err="1"/>
              <a:t>fuentes</a:t>
            </a:r>
            <a:r>
              <a:rPr lang="en-US" sz="2000" dirty="0"/>
              <a:t>, </a:t>
            </a:r>
            <a:r>
              <a:rPr lang="en-US" sz="2000" err="1"/>
              <a:t>como</a:t>
            </a:r>
            <a:r>
              <a:rPr lang="en-US" sz="2000" dirty="0"/>
              <a:t> bases de </a:t>
            </a:r>
            <a:r>
              <a:rPr lang="en-US" sz="2000" err="1"/>
              <a:t>datos</a:t>
            </a:r>
            <a:r>
              <a:rPr lang="en-US" sz="2000" dirty="0"/>
              <a:t>, </a:t>
            </a:r>
            <a:r>
              <a:rPr lang="en-US" sz="2000" err="1"/>
              <a:t>sensores</a:t>
            </a:r>
            <a:r>
              <a:rPr lang="en-US" sz="2000" dirty="0"/>
              <a:t>, redes </a:t>
            </a:r>
            <a:r>
              <a:rPr lang="en-US" sz="2000" err="1"/>
              <a:t>sociales</a:t>
            </a:r>
            <a:r>
              <a:rPr lang="en-US" sz="2000" dirty="0"/>
              <a:t>, y </a:t>
            </a:r>
            <a:r>
              <a:rPr lang="en-US" sz="2000" err="1"/>
              <a:t>sistemas</a:t>
            </a:r>
            <a:r>
              <a:rPr lang="en-US" sz="2000" dirty="0"/>
              <a:t> </a:t>
            </a:r>
            <a:r>
              <a:rPr lang="en-US" sz="2000" err="1"/>
              <a:t>internos</a:t>
            </a:r>
            <a:r>
              <a:rPr lang="en-US" sz="2000" dirty="0"/>
              <a:t>. </a:t>
            </a:r>
            <a:r>
              <a:rPr lang="en-US" sz="2000" b="1" dirty="0"/>
              <a:t>Los </a:t>
            </a:r>
            <a:r>
              <a:rPr lang="en-US" sz="2000" b="1" err="1"/>
              <a:t>datos</a:t>
            </a:r>
            <a:r>
              <a:rPr lang="en-US" sz="2000" b="1" dirty="0"/>
              <a:t> </a:t>
            </a:r>
            <a:r>
              <a:rPr lang="en-US" sz="2000" b="1" err="1"/>
              <a:t>pueden</a:t>
            </a:r>
            <a:r>
              <a:rPr lang="en-US" sz="2000" b="1" dirty="0"/>
              <a:t> </a:t>
            </a:r>
            <a:r>
              <a:rPr lang="en-US" sz="2000" b="1" err="1"/>
              <a:t>venir</a:t>
            </a:r>
            <a:r>
              <a:rPr lang="en-US" sz="2000" b="1" dirty="0"/>
              <a:t> de forma </a:t>
            </a:r>
            <a:r>
              <a:rPr lang="en-US" sz="2000" b="1" err="1"/>
              <a:t>estructurada</a:t>
            </a:r>
            <a:r>
              <a:rPr lang="en-US" sz="2000" b="1" dirty="0"/>
              <a:t>, </a:t>
            </a:r>
            <a:r>
              <a:rPr lang="en-US" sz="2000" b="1" err="1"/>
              <a:t>semiestructurada</a:t>
            </a:r>
            <a:r>
              <a:rPr lang="en-US" sz="2000" b="1" dirty="0"/>
              <a:t> o no </a:t>
            </a:r>
            <a:r>
              <a:rPr lang="en-US" sz="2000" b="1" err="1"/>
              <a:t>estructurada</a:t>
            </a:r>
            <a:r>
              <a:rPr lang="en-US" sz="2000" b="1" dirty="0"/>
              <a:t>.</a:t>
            </a:r>
            <a:endParaRPr lang="en-US" sz="2000" dirty="0"/>
          </a:p>
          <a:p>
            <a:r>
              <a:rPr lang="en-US" sz="2000" dirty="0"/>
              <a:t>Datos </a:t>
            </a:r>
            <a:r>
              <a:rPr lang="en-US" sz="2000" dirty="0" err="1"/>
              <a:t>precisos</a:t>
            </a:r>
            <a:r>
              <a:rPr lang="en-US" sz="2000" dirty="0"/>
              <a:t> y </a:t>
            </a:r>
            <a:r>
              <a:rPr lang="en-US" sz="2000" dirty="0" err="1"/>
              <a:t>completos</a:t>
            </a:r>
            <a:r>
              <a:rPr lang="en-US" sz="2000" dirty="0"/>
              <a:t> </a:t>
            </a:r>
            <a:r>
              <a:rPr lang="en-US" sz="2000" dirty="0" err="1"/>
              <a:t>garantizan</a:t>
            </a:r>
            <a:r>
              <a:rPr lang="en-US" sz="2000" dirty="0"/>
              <a:t> </a:t>
            </a:r>
            <a:r>
              <a:rPr lang="en-US" sz="2000" dirty="0" err="1"/>
              <a:t>resultados</a:t>
            </a:r>
            <a:r>
              <a:rPr lang="en-US" sz="2000" dirty="0"/>
              <a:t>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fiables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800" b="1" dirty="0"/>
              <a:t>2. </a:t>
            </a:r>
            <a:r>
              <a:rPr lang="en-US" sz="2800" b="1" dirty="0" err="1"/>
              <a:t>Almacenamiento</a:t>
            </a:r>
            <a:r>
              <a:rPr lang="en-US" sz="2800" b="1" dirty="0"/>
              <a:t> de Datos</a:t>
            </a:r>
            <a:endParaRPr lang="en-US" sz="2800" dirty="0"/>
          </a:p>
          <a:p>
            <a:r>
              <a:rPr lang="en-US" sz="2000" dirty="0"/>
              <a:t>Los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deben</a:t>
            </a:r>
            <a:r>
              <a:rPr lang="en-US" sz="2000" dirty="0"/>
              <a:t> ser </a:t>
            </a:r>
            <a:r>
              <a:rPr lang="en-US" sz="2000" dirty="0" err="1"/>
              <a:t>almacenados</a:t>
            </a:r>
            <a:r>
              <a:rPr lang="en-US" sz="2000" dirty="0"/>
              <a:t> de </a:t>
            </a:r>
            <a:r>
              <a:rPr lang="en-US" sz="2000" dirty="0" err="1"/>
              <a:t>manera</a:t>
            </a:r>
            <a:r>
              <a:rPr lang="en-US" sz="2000" dirty="0"/>
              <a:t> </a:t>
            </a:r>
            <a:r>
              <a:rPr lang="en-US" sz="2000" dirty="0" err="1"/>
              <a:t>segura</a:t>
            </a:r>
            <a:r>
              <a:rPr lang="en-US" sz="2000" dirty="0"/>
              <a:t> y </a:t>
            </a:r>
            <a:r>
              <a:rPr lang="en-US" sz="2000" dirty="0" err="1"/>
              <a:t>accesible</a:t>
            </a:r>
            <a:r>
              <a:rPr lang="en-US" sz="2000" dirty="0"/>
              <a:t>. Esto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incluir</a:t>
            </a:r>
            <a:r>
              <a:rPr lang="en-US" sz="2000" dirty="0"/>
              <a:t> </a:t>
            </a:r>
            <a:r>
              <a:rPr lang="en-US" sz="2000" b="1" dirty="0"/>
              <a:t>bases de </a:t>
            </a:r>
            <a:r>
              <a:rPr lang="en-US" sz="2000" b="1" dirty="0" err="1"/>
              <a:t>datos</a:t>
            </a:r>
            <a:r>
              <a:rPr lang="en-US" sz="2000" b="1" dirty="0"/>
              <a:t> </a:t>
            </a:r>
            <a:r>
              <a:rPr lang="en-US" sz="2000" b="1" dirty="0" err="1"/>
              <a:t>relacionales</a:t>
            </a:r>
            <a:r>
              <a:rPr lang="en-US" sz="2000" b="1" dirty="0"/>
              <a:t>, </a:t>
            </a:r>
            <a:r>
              <a:rPr lang="en-US" sz="2000" b="1" dirty="0" err="1"/>
              <a:t>almacenes</a:t>
            </a:r>
            <a:r>
              <a:rPr lang="en-US" sz="2000" b="1" dirty="0"/>
              <a:t> de </a:t>
            </a:r>
            <a:r>
              <a:rPr lang="en-US" sz="2000" b="1" dirty="0" err="1"/>
              <a:t>datos</a:t>
            </a:r>
            <a:r>
              <a:rPr lang="en-US" sz="2000" b="1" dirty="0"/>
              <a:t> </a:t>
            </a:r>
            <a:r>
              <a:rPr lang="en-US" sz="2000" b="1" dirty="0" err="1"/>
              <a:t>en</a:t>
            </a:r>
            <a:r>
              <a:rPr lang="en-US" sz="2000" b="1" dirty="0"/>
              <a:t> la </a:t>
            </a:r>
            <a:r>
              <a:rPr lang="en-US" sz="2000" b="1" dirty="0" err="1"/>
              <a:t>nube</a:t>
            </a:r>
            <a:r>
              <a:rPr lang="en-US" sz="2000" b="1" dirty="0"/>
              <a:t>, y </a:t>
            </a:r>
            <a:r>
              <a:rPr lang="en-US" sz="2000" b="1" dirty="0" err="1"/>
              <a:t>sistemas</a:t>
            </a:r>
            <a:r>
              <a:rPr lang="en-US" sz="2000" b="1" dirty="0"/>
              <a:t> de </a:t>
            </a:r>
            <a:r>
              <a:rPr lang="en-US" sz="2000" b="1" dirty="0" err="1"/>
              <a:t>almacenamiento</a:t>
            </a:r>
            <a:r>
              <a:rPr lang="en-US" sz="2000" b="1" dirty="0"/>
              <a:t> de big data</a:t>
            </a:r>
            <a:r>
              <a:rPr lang="en-US" sz="2000" dirty="0"/>
              <a:t>. Es </a:t>
            </a:r>
            <a:r>
              <a:rPr lang="en-US" sz="2000" dirty="0" err="1"/>
              <a:t>necesario</a:t>
            </a:r>
            <a:r>
              <a:rPr lang="en-US" sz="2000" dirty="0"/>
              <a:t> un </a:t>
            </a:r>
            <a:r>
              <a:rPr lang="en-US" sz="2000" dirty="0" err="1"/>
              <a:t>almacenamiento</a:t>
            </a:r>
            <a:r>
              <a:rPr lang="en-US" sz="2000" dirty="0"/>
              <a:t> </a:t>
            </a:r>
            <a:r>
              <a:rPr lang="en-US" sz="2000" dirty="0" err="1"/>
              <a:t>adecuado</a:t>
            </a:r>
            <a:r>
              <a:rPr lang="en-US" sz="2000" dirty="0"/>
              <a:t> para </a:t>
            </a:r>
            <a:r>
              <a:rPr lang="en-US" sz="2000" dirty="0" err="1"/>
              <a:t>evitar</a:t>
            </a:r>
            <a:r>
              <a:rPr lang="en-US" sz="2000" dirty="0"/>
              <a:t> </a:t>
            </a:r>
            <a:r>
              <a:rPr lang="en-US" sz="2000" dirty="0" err="1"/>
              <a:t>pérdidas</a:t>
            </a:r>
            <a:r>
              <a:rPr lang="en-US" sz="2000" dirty="0"/>
              <a:t> de </a:t>
            </a:r>
            <a:r>
              <a:rPr lang="en-US" sz="2000" dirty="0" err="1"/>
              <a:t>información</a:t>
            </a:r>
            <a:r>
              <a:rPr lang="en-US" sz="20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46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15F83-A2F9-4247-CD40-B0EA1747D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8C01-A11C-8154-B132-E459A121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04 - PROCESO Y CICLO DE VIDA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8D066A1-EEF2-894C-4712-FF1C53237E60}"/>
              </a:ext>
            </a:extLst>
          </p:cNvPr>
          <p:cNvSpPr txBox="1">
            <a:spLocks/>
          </p:cNvSpPr>
          <p:nvPr/>
        </p:nvSpPr>
        <p:spPr>
          <a:xfrm>
            <a:off x="2028731" y="178620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53EC060B-99C7-D648-8292-9888C9899AE5}"/>
              </a:ext>
            </a:extLst>
          </p:cNvPr>
          <p:cNvSpPr txBox="1"/>
          <p:nvPr/>
        </p:nvSpPr>
        <p:spPr>
          <a:xfrm>
            <a:off x="520263" y="1716440"/>
            <a:ext cx="11165551" cy="449353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3. Procesamiento de Datos</a:t>
            </a:r>
            <a:endParaRPr lang="en-US" sz="2800" dirty="0"/>
          </a:p>
          <a:p>
            <a:r>
              <a:rPr lang="en-US" sz="2000" dirty="0"/>
              <a:t>Esta paso </a:t>
            </a:r>
            <a:r>
              <a:rPr lang="en-US" sz="2000" dirty="0" err="1"/>
              <a:t>implica</a:t>
            </a:r>
            <a:r>
              <a:rPr lang="en-US" sz="2000" dirty="0"/>
              <a:t> </a:t>
            </a:r>
            <a:r>
              <a:rPr lang="en-US" sz="2000" b="1" dirty="0" err="1"/>
              <a:t>limpieza</a:t>
            </a:r>
            <a:r>
              <a:rPr lang="en-US" sz="2000" b="1" dirty="0"/>
              <a:t>, </a:t>
            </a:r>
            <a:r>
              <a:rPr lang="en-US" sz="2000" b="1" dirty="0" err="1"/>
              <a:t>transformación</a:t>
            </a:r>
            <a:r>
              <a:rPr lang="en-US" sz="2000" b="1" dirty="0"/>
              <a:t> y </a:t>
            </a:r>
            <a:r>
              <a:rPr lang="en-US" sz="2000" b="1" dirty="0" err="1"/>
              <a:t>preparación</a:t>
            </a:r>
            <a:r>
              <a:rPr lang="en-US" sz="2000" b="1" dirty="0"/>
              <a:t> de </a:t>
            </a:r>
            <a:r>
              <a:rPr lang="en-US" sz="2000" b="1" dirty="0" err="1"/>
              <a:t>los</a:t>
            </a:r>
            <a:r>
              <a:rPr lang="en-US" sz="2000" b="1" dirty="0"/>
              <a:t> </a:t>
            </a:r>
            <a:r>
              <a:rPr lang="en-US" sz="2000" b="1" dirty="0" err="1"/>
              <a:t>datos</a:t>
            </a:r>
            <a:r>
              <a:rPr lang="en-US" sz="2000" dirty="0"/>
              <a:t> para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análisis</a:t>
            </a:r>
            <a:r>
              <a:rPr lang="en-US" sz="2000" dirty="0"/>
              <a:t>. Esto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incluir</a:t>
            </a:r>
            <a:r>
              <a:rPr lang="en-US" sz="2000" dirty="0"/>
              <a:t> la </a:t>
            </a:r>
            <a:r>
              <a:rPr lang="en-US" sz="2000" dirty="0" err="1"/>
              <a:t>eliminación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duplicados</a:t>
            </a:r>
            <a:r>
              <a:rPr lang="en-US" sz="2000" dirty="0"/>
              <a:t>, la </a:t>
            </a:r>
            <a:r>
              <a:rPr lang="en-US" sz="2000" dirty="0" err="1"/>
              <a:t>corrección</a:t>
            </a:r>
            <a:r>
              <a:rPr lang="en-US" sz="2000" dirty="0"/>
              <a:t> de </a:t>
            </a:r>
            <a:r>
              <a:rPr lang="en-US" sz="2000" dirty="0" err="1"/>
              <a:t>errores</a:t>
            </a:r>
            <a:r>
              <a:rPr lang="en-US" sz="2000" dirty="0"/>
              <a:t> y la </a:t>
            </a:r>
            <a:r>
              <a:rPr lang="en-US" sz="2000" dirty="0" err="1"/>
              <a:t>normalización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.</a:t>
            </a:r>
          </a:p>
          <a:p>
            <a:endParaRPr lang="en-US" sz="2400" b="1" dirty="0"/>
          </a:p>
          <a:p>
            <a:r>
              <a:rPr lang="en-US" sz="2800" b="1" dirty="0"/>
              <a:t>4. </a:t>
            </a:r>
            <a:r>
              <a:rPr lang="en-US" sz="2800" b="1" dirty="0" err="1"/>
              <a:t>Análisis</a:t>
            </a:r>
            <a:r>
              <a:rPr lang="en-US" sz="2800" b="1" dirty="0"/>
              <a:t> de Datos</a:t>
            </a:r>
            <a:endParaRPr lang="en-US" sz="2800"/>
          </a:p>
          <a:p>
            <a:r>
              <a:rPr lang="en-US" sz="2000" dirty="0"/>
              <a:t>Se </a:t>
            </a:r>
            <a:r>
              <a:rPr lang="en-US" sz="2000" dirty="0" err="1"/>
              <a:t>aplican</a:t>
            </a:r>
            <a:r>
              <a:rPr lang="en-US" sz="2000" dirty="0"/>
              <a:t> </a:t>
            </a:r>
            <a:r>
              <a:rPr lang="en-US" sz="2000" dirty="0" err="1"/>
              <a:t>técnicas</a:t>
            </a:r>
            <a:r>
              <a:rPr lang="en-US" sz="2000" dirty="0"/>
              <a:t> </a:t>
            </a:r>
            <a:r>
              <a:rPr lang="en-US" sz="2000" dirty="0" err="1"/>
              <a:t>analíticas</a:t>
            </a:r>
            <a:r>
              <a:rPr lang="en-US" sz="2000" dirty="0"/>
              <a:t> para </a:t>
            </a:r>
            <a:r>
              <a:rPr lang="en-US" sz="2000" dirty="0" err="1"/>
              <a:t>extraer</a:t>
            </a:r>
            <a:r>
              <a:rPr lang="en-US" sz="2000" dirty="0"/>
              <a:t> </a:t>
            </a:r>
            <a:r>
              <a:rPr lang="en-US" sz="2000" dirty="0" err="1"/>
              <a:t>información</a:t>
            </a:r>
            <a:r>
              <a:rPr lang="en-US" sz="2000" dirty="0"/>
              <a:t> y </a:t>
            </a:r>
            <a:r>
              <a:rPr lang="en-US" sz="2000" dirty="0" err="1"/>
              <a:t>conocimientos</a:t>
            </a:r>
            <a:r>
              <a:rPr lang="en-US" sz="2000" dirty="0"/>
              <a:t> de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. Esto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incluir</a:t>
            </a:r>
            <a:r>
              <a:rPr lang="en-US" sz="2000" dirty="0"/>
              <a:t> </a:t>
            </a:r>
            <a:r>
              <a:rPr lang="en-US" sz="2000" b="1" i="1" u="sng" dirty="0" err="1"/>
              <a:t>análisis</a:t>
            </a:r>
            <a:r>
              <a:rPr lang="en-US" sz="2000" b="1" i="1" u="sng" dirty="0"/>
              <a:t> </a:t>
            </a:r>
            <a:r>
              <a:rPr lang="en-US" sz="2000" b="1" i="1" u="sng" dirty="0" err="1"/>
              <a:t>descriptivo</a:t>
            </a:r>
            <a:r>
              <a:rPr lang="en-US" sz="2000" b="1" i="1" u="sng" dirty="0"/>
              <a:t>, </a:t>
            </a:r>
            <a:r>
              <a:rPr lang="en-US" sz="2000" b="1" i="1" u="sng" dirty="0" err="1"/>
              <a:t>predictivo</a:t>
            </a:r>
            <a:r>
              <a:rPr lang="en-US" sz="2000" b="1" i="1" u="sng" dirty="0"/>
              <a:t> y </a:t>
            </a:r>
            <a:r>
              <a:rPr lang="en-US" sz="2000" b="1" i="1" u="sng" dirty="0" err="1"/>
              <a:t>prescriptivo</a:t>
            </a:r>
            <a:r>
              <a:rPr lang="en-US" sz="2000" b="1" i="1" dirty="0"/>
              <a:t>. </a:t>
            </a:r>
            <a:r>
              <a:rPr lang="en-US" sz="2000" dirty="0"/>
              <a:t>Este </a:t>
            </a:r>
            <a:r>
              <a:rPr lang="en-US" sz="2000" dirty="0" err="1"/>
              <a:t>análisis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descubrir</a:t>
            </a:r>
            <a:r>
              <a:rPr lang="en-US" sz="2000" dirty="0"/>
              <a:t> </a:t>
            </a:r>
            <a:r>
              <a:rPr lang="en-US" sz="2000" dirty="0" err="1"/>
              <a:t>patrones</a:t>
            </a:r>
            <a:r>
              <a:rPr lang="en-US" sz="2000" dirty="0"/>
              <a:t>, </a:t>
            </a:r>
            <a:r>
              <a:rPr lang="en-US" sz="2000" dirty="0" err="1"/>
              <a:t>tendencias</a:t>
            </a:r>
            <a:r>
              <a:rPr lang="en-US" sz="2000" dirty="0"/>
              <a:t> y </a:t>
            </a:r>
            <a:r>
              <a:rPr lang="en-US" sz="2000" dirty="0" err="1"/>
              <a:t>relaciones</a:t>
            </a:r>
            <a:r>
              <a:rPr lang="en-US" sz="2000" dirty="0"/>
              <a:t> que </a:t>
            </a:r>
            <a:r>
              <a:rPr lang="en-US" sz="2000" dirty="0" err="1"/>
              <a:t>pueden</a:t>
            </a:r>
            <a:r>
              <a:rPr lang="en-US" sz="2000" dirty="0"/>
              <a:t> </a:t>
            </a:r>
            <a:r>
              <a:rPr lang="en-US" sz="2000" dirty="0" err="1"/>
              <a:t>informar</a:t>
            </a:r>
            <a:r>
              <a:rPr lang="en-US" sz="2000" dirty="0"/>
              <a:t> la </a:t>
            </a:r>
            <a:r>
              <a:rPr lang="en-US" sz="2000" dirty="0" err="1"/>
              <a:t>toma</a:t>
            </a:r>
            <a:r>
              <a:rPr lang="en-US" sz="2000" dirty="0"/>
              <a:t> de </a:t>
            </a:r>
            <a:r>
              <a:rPr lang="en-US" sz="2000" dirty="0" err="1"/>
              <a:t>decisiones</a:t>
            </a:r>
            <a:r>
              <a:rPr lang="en-US" sz="2000" dirty="0"/>
              <a:t>.</a:t>
            </a:r>
          </a:p>
          <a:p>
            <a:endParaRPr lang="en-US" dirty="0"/>
          </a:p>
          <a:p>
            <a:r>
              <a:rPr lang="en-US" sz="2800" b="1" dirty="0"/>
              <a:t>5. </a:t>
            </a:r>
            <a:r>
              <a:rPr lang="en-US" sz="2800" b="1" dirty="0" err="1"/>
              <a:t>Visualización</a:t>
            </a:r>
            <a:r>
              <a:rPr lang="en-US" sz="2800" b="1" dirty="0"/>
              <a:t> de Datos</a:t>
            </a:r>
            <a:endParaRPr lang="en-US" sz="2800"/>
          </a:p>
          <a:p>
            <a:r>
              <a:rPr lang="en-US" sz="2000" dirty="0"/>
              <a:t>La </a:t>
            </a:r>
            <a:r>
              <a:rPr lang="en-US" sz="2000" err="1"/>
              <a:t>visualización</a:t>
            </a:r>
            <a:r>
              <a:rPr lang="en-US" sz="2000" dirty="0"/>
              <a:t> de </a:t>
            </a:r>
            <a:r>
              <a:rPr lang="en-US" sz="2000" err="1"/>
              <a:t>datos</a:t>
            </a:r>
            <a:r>
              <a:rPr lang="en-US" sz="2000" dirty="0"/>
              <a:t> </a:t>
            </a:r>
            <a:r>
              <a:rPr lang="en-US" sz="2000" err="1"/>
              <a:t>implica</a:t>
            </a:r>
            <a:r>
              <a:rPr lang="en-US" sz="2000" dirty="0"/>
              <a:t> la </a:t>
            </a:r>
            <a:r>
              <a:rPr lang="en-US" sz="2000" err="1"/>
              <a:t>creación</a:t>
            </a:r>
            <a:r>
              <a:rPr lang="en-US" sz="2000" dirty="0"/>
              <a:t> de </a:t>
            </a:r>
            <a:r>
              <a:rPr lang="en-US" sz="2000" err="1"/>
              <a:t>gráficos</a:t>
            </a:r>
            <a:r>
              <a:rPr lang="en-US" sz="2000" dirty="0"/>
              <a:t>, </a:t>
            </a:r>
            <a:r>
              <a:rPr lang="en-US" sz="2000" err="1"/>
              <a:t>tablas</a:t>
            </a:r>
            <a:r>
              <a:rPr lang="en-US" sz="2000" dirty="0"/>
              <a:t> y dashboards que </a:t>
            </a:r>
            <a:r>
              <a:rPr lang="en-US" sz="2000" err="1"/>
              <a:t>presentan</a:t>
            </a:r>
            <a:r>
              <a:rPr lang="en-US" sz="2000" dirty="0"/>
              <a:t> </a:t>
            </a:r>
            <a:r>
              <a:rPr lang="en-US" sz="2000" err="1"/>
              <a:t>los</a:t>
            </a:r>
            <a:r>
              <a:rPr lang="en-US" sz="2000" dirty="0"/>
              <a:t> </a:t>
            </a:r>
            <a:r>
              <a:rPr lang="en-US" sz="2000" err="1"/>
              <a:t>resultados</a:t>
            </a:r>
            <a:r>
              <a:rPr lang="en-US" sz="2000" dirty="0"/>
              <a:t> del </a:t>
            </a:r>
            <a:r>
              <a:rPr lang="en-US" sz="2000" err="1"/>
              <a:t>análisis</a:t>
            </a:r>
            <a:r>
              <a:rPr lang="en-US" sz="2000" dirty="0"/>
              <a:t> de </a:t>
            </a:r>
            <a:r>
              <a:rPr lang="en-US" sz="2000" err="1"/>
              <a:t>manera</a:t>
            </a:r>
            <a:r>
              <a:rPr lang="en-US" sz="2000" dirty="0"/>
              <a:t> </a:t>
            </a:r>
            <a:r>
              <a:rPr lang="en-US" sz="2000" err="1"/>
              <a:t>clara</a:t>
            </a:r>
            <a:r>
              <a:rPr lang="en-US" sz="2000" dirty="0"/>
              <a:t> y </a:t>
            </a:r>
            <a:r>
              <a:rPr lang="en-US" sz="2000" err="1"/>
              <a:t>comprensible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40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2677FC-2429-35F4-E35E-C5B0DA2DE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994EF54-E514-99DB-032B-7DA5E7FB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D00FEF-B40F-38FA-DA52-749A81173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F0ADF27-4B6A-A00D-0D16-4B873A8A4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E23A6D4-EC67-26F2-7D77-EA1190295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296F3-899F-FBE4-FC60-92B476BF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506630"/>
            <a:ext cx="11160942" cy="88923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SOBRE ESTE CURSO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C06CA7C-259F-D358-61CD-5237DFC4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209925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1E5A9A-7AEA-7CDE-FF02-C75C21B1C8EC}"/>
              </a:ext>
            </a:extLst>
          </p:cNvPr>
          <p:cNvSpPr txBox="1">
            <a:spLocks/>
          </p:cNvSpPr>
          <p:nvPr/>
        </p:nvSpPr>
        <p:spPr>
          <a:xfrm>
            <a:off x="675524" y="1575872"/>
            <a:ext cx="5270309" cy="19519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400" b="0" err="1"/>
              <a:t>Fecha</a:t>
            </a:r>
            <a:r>
              <a:rPr lang="en-US" sz="2400" b="0" dirty="0"/>
              <a:t> </a:t>
            </a:r>
            <a:r>
              <a:rPr lang="en-US" sz="2400" b="0" err="1"/>
              <a:t>Inicio</a:t>
            </a:r>
            <a:r>
              <a:rPr lang="en-US" sz="2400" b="0" dirty="0"/>
              <a:t>:</a:t>
            </a:r>
            <a:r>
              <a:rPr lang="en-US" sz="3200" dirty="0"/>
              <a:t> </a:t>
            </a:r>
            <a:r>
              <a:rPr lang="en-US" sz="2400" dirty="0"/>
              <a:t>07/05/2025 (02h)</a:t>
            </a:r>
          </a:p>
          <a:p>
            <a:pPr>
              <a:lnSpc>
                <a:spcPct val="90000"/>
              </a:lnSpc>
            </a:pPr>
            <a:r>
              <a:rPr lang="en-US" sz="2400" b="0" err="1"/>
              <a:t>Fecha</a:t>
            </a:r>
            <a:r>
              <a:rPr lang="en-US" sz="2400" b="0" dirty="0"/>
              <a:t> Fin: </a:t>
            </a:r>
            <a:r>
              <a:rPr lang="en-US" sz="2400" dirty="0"/>
              <a:t>02/07/2025 (02h)</a:t>
            </a:r>
            <a:endParaRPr lang="en-US" sz="2400" b="0" dirty="0"/>
          </a:p>
          <a:p>
            <a:pPr>
              <a:lnSpc>
                <a:spcPct val="90000"/>
              </a:lnSpc>
            </a:pPr>
            <a:r>
              <a:rPr lang="en-US" sz="2400" b="0" dirty="0"/>
              <a:t>Horas:</a:t>
            </a:r>
            <a:r>
              <a:rPr lang="en-US" sz="2400" dirty="0"/>
              <a:t> 150</a:t>
            </a:r>
          </a:p>
          <a:p>
            <a:pPr>
              <a:lnSpc>
                <a:spcPct val="90000"/>
              </a:lnSpc>
            </a:pPr>
            <a:r>
              <a:rPr lang="en-US" sz="2400" b="0" err="1"/>
              <a:t>Duración</a:t>
            </a:r>
            <a:r>
              <a:rPr lang="en-US" sz="2400" b="0" dirty="0"/>
              <a:t>: </a:t>
            </a:r>
            <a:r>
              <a:rPr lang="en-US" sz="2400" dirty="0"/>
              <a:t>09 Semanas</a:t>
            </a:r>
          </a:p>
          <a:p>
            <a:pPr>
              <a:lnSpc>
                <a:spcPct val="90000"/>
              </a:lnSpc>
            </a:pPr>
            <a:r>
              <a:rPr lang="en-US" sz="2400" b="0" err="1"/>
              <a:t>Modalidad</a:t>
            </a:r>
            <a:r>
              <a:rPr lang="en-US" sz="2400" b="0" dirty="0"/>
              <a:t>: </a:t>
            </a:r>
            <a:r>
              <a:rPr lang="en-US" sz="2400" dirty="0"/>
              <a:t>Online &amp;  Aula Virtual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D2FA38-E9FF-F144-BA1A-FEB3BFB8D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632" y="1381676"/>
            <a:ext cx="6117568" cy="329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10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4DD82-19E4-C700-61DE-6CE69116B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C518-E9CC-5E8E-9D89-F39FF8E1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04 - PROCESO Y CICLO DE VIDA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BABCC5-43D0-FF7D-B94E-BC7CADC55DDC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7C7F1-C67D-6E12-2E61-E1A98887A508}"/>
              </a:ext>
            </a:extLst>
          </p:cNvPr>
          <p:cNvSpPr txBox="1"/>
          <p:nvPr/>
        </p:nvSpPr>
        <p:spPr>
          <a:xfrm>
            <a:off x="524329" y="1721757"/>
            <a:ext cx="11152414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6. Toma de </a:t>
            </a:r>
            <a:r>
              <a:rPr lang="en-US" sz="2800" b="1" err="1"/>
              <a:t>Decisiones</a:t>
            </a:r>
            <a:r>
              <a:rPr lang="en-US" sz="2800" b="1" dirty="0"/>
              <a:t> </a:t>
            </a:r>
          </a:p>
          <a:p>
            <a:r>
              <a:rPr lang="en-US" sz="2000" dirty="0"/>
              <a:t>La </a:t>
            </a:r>
            <a:r>
              <a:rPr lang="en-US" sz="2000" err="1"/>
              <a:t>toma</a:t>
            </a:r>
            <a:r>
              <a:rPr lang="en-US" sz="2000" dirty="0"/>
              <a:t> de </a:t>
            </a:r>
            <a:r>
              <a:rPr lang="en-US" sz="2000" err="1"/>
              <a:t>decisiones</a:t>
            </a:r>
            <a:r>
              <a:rPr lang="en-US" sz="2000" dirty="0"/>
              <a:t> </a:t>
            </a:r>
            <a:r>
              <a:rPr lang="en-US" sz="2000" err="1"/>
              <a:t>basada</a:t>
            </a:r>
            <a:r>
              <a:rPr lang="en-US" sz="2000" dirty="0"/>
              <a:t> </a:t>
            </a:r>
            <a:r>
              <a:rPr lang="en-US" sz="2000" err="1"/>
              <a:t>en</a:t>
            </a:r>
            <a:r>
              <a:rPr lang="en-US" sz="2000" dirty="0"/>
              <a:t> </a:t>
            </a:r>
            <a:r>
              <a:rPr lang="en-US" sz="2000" err="1"/>
              <a:t>los</a:t>
            </a:r>
            <a:r>
              <a:rPr lang="en-US" sz="2000" dirty="0"/>
              <a:t> </a:t>
            </a:r>
            <a:r>
              <a:rPr lang="en-US" sz="2000" err="1"/>
              <a:t>conocimientos</a:t>
            </a:r>
            <a:r>
              <a:rPr lang="en-US" sz="2000" dirty="0"/>
              <a:t> </a:t>
            </a:r>
            <a:r>
              <a:rPr lang="en-US" sz="2000" err="1"/>
              <a:t>obtenidos</a:t>
            </a:r>
            <a:r>
              <a:rPr lang="en-US" sz="2000" dirty="0"/>
              <a:t> del </a:t>
            </a:r>
            <a:r>
              <a:rPr lang="en-US" sz="2000" err="1"/>
              <a:t>análisis</a:t>
            </a:r>
            <a:r>
              <a:rPr lang="en-US" sz="2000" dirty="0"/>
              <a:t> y la </a:t>
            </a:r>
            <a:r>
              <a:rPr lang="en-US" sz="2000" err="1"/>
              <a:t>visualización</a:t>
            </a:r>
            <a:r>
              <a:rPr lang="en-US" sz="2000" dirty="0"/>
              <a:t> de </a:t>
            </a:r>
            <a:r>
              <a:rPr lang="en-US" sz="2000" err="1"/>
              <a:t>datos</a:t>
            </a:r>
            <a:r>
              <a:rPr lang="en-US" sz="2000" dirty="0"/>
              <a:t>, y </a:t>
            </a:r>
            <a:r>
              <a:rPr lang="en-US" sz="2000" err="1"/>
              <a:t>permite</a:t>
            </a:r>
            <a:r>
              <a:rPr lang="en-US" sz="2000" dirty="0"/>
              <a:t> a las </a:t>
            </a:r>
            <a:r>
              <a:rPr lang="en-US" sz="2000" err="1"/>
              <a:t>organizaciones</a:t>
            </a:r>
            <a:r>
              <a:rPr lang="en-US" sz="2000" dirty="0"/>
              <a:t> </a:t>
            </a:r>
            <a:r>
              <a:rPr lang="en-US" sz="2000" err="1"/>
              <a:t>implementar</a:t>
            </a:r>
            <a:r>
              <a:rPr lang="en-US" sz="2000" dirty="0"/>
              <a:t> </a:t>
            </a:r>
            <a:r>
              <a:rPr lang="en-US" sz="2000" err="1"/>
              <a:t>estrategias</a:t>
            </a:r>
            <a:r>
              <a:rPr lang="en-US" sz="2000" dirty="0"/>
              <a:t> </a:t>
            </a:r>
            <a:r>
              <a:rPr lang="en-US" sz="2000" err="1"/>
              <a:t>efectivas</a:t>
            </a:r>
            <a:r>
              <a:rPr lang="en-US" sz="2000" dirty="0"/>
              <a:t> y </a:t>
            </a:r>
            <a:r>
              <a:rPr lang="en-US" sz="2000" err="1"/>
              <a:t>mejorar</a:t>
            </a:r>
            <a:r>
              <a:rPr lang="en-US" sz="2000" dirty="0"/>
              <a:t> </a:t>
            </a:r>
            <a:r>
              <a:rPr lang="en-US" sz="2000" err="1"/>
              <a:t>su</a:t>
            </a:r>
            <a:r>
              <a:rPr lang="en-US" sz="2000" dirty="0"/>
              <a:t> </a:t>
            </a:r>
            <a:r>
              <a:rPr lang="en-US" sz="2000" err="1"/>
              <a:t>rendimiento</a:t>
            </a:r>
            <a:r>
              <a:rPr lang="en-US" sz="2000" dirty="0"/>
              <a:t>.</a:t>
            </a:r>
          </a:p>
          <a:p>
            <a:endParaRPr lang="en-US" dirty="0"/>
          </a:p>
          <a:p>
            <a:r>
              <a:rPr lang="en-US" sz="2800" b="1" dirty="0"/>
              <a:t>7. </a:t>
            </a:r>
            <a:r>
              <a:rPr lang="en-US" sz="2800" b="1" dirty="0" err="1"/>
              <a:t>Eliminación</a:t>
            </a:r>
            <a:r>
              <a:rPr lang="en-US" sz="2800" b="1" dirty="0"/>
              <a:t> de </a:t>
            </a:r>
            <a:r>
              <a:rPr lang="en-US" sz="2800" b="1" dirty="0" err="1"/>
              <a:t>los</a:t>
            </a:r>
            <a:r>
              <a:rPr lang="en-US" sz="2800" b="1" dirty="0"/>
              <a:t> </a:t>
            </a:r>
            <a:r>
              <a:rPr lang="en-US" sz="2800" b="1" dirty="0" err="1"/>
              <a:t>datos</a:t>
            </a:r>
            <a:endParaRPr lang="en-US" sz="2800" dirty="0" err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60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91FC5D-9961-C314-D2EA-1E2C4A00B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7DB51-B88C-4EEB-0B1F-792B4759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79" cy="10867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05 - TIPOS</a:t>
            </a:r>
            <a:r>
              <a:rPr lang="en-US" sz="4000" b="1" kern="1200" dirty="0">
                <a:latin typeface="+mj-lt"/>
                <a:ea typeface="+mj-ea"/>
                <a:cs typeface="+mj-cs"/>
              </a:rPr>
              <a:t> DE ANALÍTICAS</a:t>
            </a:r>
            <a:endParaRPr lang="en-US" sz="4000" b="1" kern="1200" dirty="0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807A242F-4900-195C-AD5C-22C1075FE4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7480334"/>
              </p:ext>
            </p:extLst>
          </p:nvPr>
        </p:nvGraphicFramePr>
        <p:xfrm>
          <a:off x="526569" y="1858650"/>
          <a:ext cx="11155470" cy="4130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0573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8244F5-47F8-51E3-47E5-EC5779E08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873C4-B455-431E-FE50-D84F0F3A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05 - TIPOS DE ANALÍTICAS - DESCRIPTIVA</a:t>
            </a:r>
          </a:p>
        </p:txBody>
      </p:sp>
      <p:graphicFrame>
        <p:nvGraphicFramePr>
          <p:cNvPr id="8" name="Title 1">
            <a:extLst>
              <a:ext uri="{FF2B5EF4-FFF2-40B4-BE49-F238E27FC236}">
                <a16:creationId xmlns:a16="http://schemas.microsoft.com/office/drawing/2014/main" id="{880CB11E-C2EE-1CF7-FBD4-A659D3837F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0900655"/>
              </p:ext>
            </p:extLst>
          </p:nvPr>
        </p:nvGraphicFramePr>
        <p:xfrm>
          <a:off x="517869" y="1883802"/>
          <a:ext cx="11144729" cy="3719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6906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D04CEC-CC6E-8385-692D-51DE816B2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E180A03-5350-81D2-9E5F-35A556769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E470F-4C7B-C449-2CBE-821DEC62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05 - TIPOS DE ANALÍTICAS - PREDICTIVA</a:t>
            </a:r>
          </a:p>
        </p:txBody>
      </p:sp>
      <p:graphicFrame>
        <p:nvGraphicFramePr>
          <p:cNvPr id="8" name="Title 1">
            <a:extLst>
              <a:ext uri="{FF2B5EF4-FFF2-40B4-BE49-F238E27FC236}">
                <a16:creationId xmlns:a16="http://schemas.microsoft.com/office/drawing/2014/main" id="{34AC8487-168E-85E0-CA3D-CD006430185F}"/>
              </a:ext>
            </a:extLst>
          </p:cNvPr>
          <p:cNvGraphicFramePr/>
          <p:nvPr/>
        </p:nvGraphicFramePr>
        <p:xfrm>
          <a:off x="517869" y="1883802"/>
          <a:ext cx="11157866" cy="4100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4714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70CBC0-C087-72DF-8C8F-9F1CFA6D3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159F4C9-54AD-3B09-BAA5-EECF9A7B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51429-C00D-5F8F-36AA-181EBF1B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05 - TIPOS DE ANALÍTICAS - PRESCRIPTIVAS</a:t>
            </a:r>
          </a:p>
        </p:txBody>
      </p:sp>
      <p:graphicFrame>
        <p:nvGraphicFramePr>
          <p:cNvPr id="8" name="Title 1">
            <a:extLst>
              <a:ext uri="{FF2B5EF4-FFF2-40B4-BE49-F238E27FC236}">
                <a16:creationId xmlns:a16="http://schemas.microsoft.com/office/drawing/2014/main" id="{8B707E82-48FA-0C9F-3F4A-1C30D696DA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5554483"/>
              </p:ext>
            </p:extLst>
          </p:nvPr>
        </p:nvGraphicFramePr>
        <p:xfrm>
          <a:off x="517869" y="1831249"/>
          <a:ext cx="11144729" cy="3365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3866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0F05C-185F-552E-2AD2-D1CF87A42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387F-2988-C901-929A-CCB70193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05 - TIPOS DE ANALÍTICAS</a:t>
            </a:r>
          </a:p>
        </p:txBody>
      </p:sp>
      <p:pic>
        <p:nvPicPr>
          <p:cNvPr id="5" name="Picture 4" descr="¿Cuáles son los modelos de Data analytic y cómo utilizarlos? | DataMall">
            <a:extLst>
              <a:ext uri="{FF2B5EF4-FFF2-40B4-BE49-F238E27FC236}">
                <a16:creationId xmlns:a16="http://schemas.microsoft.com/office/drawing/2014/main" id="{6FD4E85F-40D4-175E-339B-04838ABA3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19" y="1674559"/>
            <a:ext cx="8227033" cy="518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90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2A28C8-5F75-9463-5790-FA2D15737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CC547-0F8E-037E-0396-F071299F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06 - </a:t>
            </a:r>
            <a:r>
              <a:rPr lang="en-US" sz="4000" b="1" kern="1200" dirty="0">
                <a:latin typeface="+mj-lt"/>
                <a:ea typeface="+mj-ea"/>
                <a:cs typeface="+mj-cs"/>
              </a:rPr>
              <a:t>ORÍGENES DE DATOS</a:t>
            </a:r>
            <a:endParaRPr lang="en-US" sz="4000" b="1" kern="1200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BAB5F1A9-B03E-5993-A48B-F975981085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337466"/>
              </p:ext>
            </p:extLst>
          </p:nvPr>
        </p:nvGraphicFramePr>
        <p:xfrm>
          <a:off x="520700" y="1894929"/>
          <a:ext cx="11156949" cy="4727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0911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F9FC8B-EF2A-EAC9-DE75-AE876EDD0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BE894-7D23-208E-C733-A2CB58BE8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3037" cy="8718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07 - CALIDAD</a:t>
            </a:r>
            <a:r>
              <a:rPr lang="en-US" sz="4000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dirty="0"/>
              <a:t>EN LOS DATOS</a:t>
            </a:r>
            <a:endParaRPr lang="en-US" sz="4000" b="1" kern="1200" dirty="0"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328B26-CE34-4FCA-876C-B177400F2B4F}"/>
              </a:ext>
            </a:extLst>
          </p:cNvPr>
          <p:cNvSpPr txBox="1">
            <a:spLocks/>
          </p:cNvSpPr>
          <p:nvPr/>
        </p:nvSpPr>
        <p:spPr>
          <a:xfrm>
            <a:off x="521208" y="1861966"/>
            <a:ext cx="11163037" cy="47073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0">
              <a:latin typeface="+mn-lt"/>
              <a:ea typeface="+mn-ea"/>
              <a:cs typeface="+mn-cs"/>
            </a:endParaRP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u="sng" err="1">
                <a:latin typeface="+mn-lt"/>
                <a:ea typeface="+mn-ea"/>
                <a:cs typeface="+mn-cs"/>
              </a:rPr>
              <a:t>Precisión</a:t>
            </a:r>
            <a:r>
              <a:rPr lang="en-US" sz="2200" b="0" dirty="0">
                <a:latin typeface="+mn-lt"/>
                <a:ea typeface="+mn-ea"/>
                <a:cs typeface="+mn-cs"/>
              </a:rPr>
              <a:t>: Datos </a:t>
            </a:r>
            <a:r>
              <a:rPr lang="en-US" sz="2200" b="0" err="1">
                <a:latin typeface="+mn-lt"/>
                <a:ea typeface="+mn-ea"/>
                <a:cs typeface="+mn-cs"/>
              </a:rPr>
              <a:t>precisos</a:t>
            </a:r>
            <a:r>
              <a:rPr lang="en-US" sz="2200" b="0" dirty="0">
                <a:latin typeface="+mn-lt"/>
                <a:ea typeface="+mn-ea"/>
                <a:cs typeface="+mn-cs"/>
              </a:rPr>
              <a:t> son </a:t>
            </a:r>
            <a:r>
              <a:rPr lang="en-US" sz="2200" b="0" err="1">
                <a:latin typeface="+mn-lt"/>
                <a:ea typeface="+mn-ea"/>
                <a:cs typeface="+mn-cs"/>
              </a:rPr>
              <a:t>esenciales</a:t>
            </a:r>
            <a:r>
              <a:rPr lang="en-US" sz="2200" b="0" dirty="0">
                <a:latin typeface="+mn-lt"/>
                <a:ea typeface="+mn-ea"/>
                <a:cs typeface="+mn-cs"/>
              </a:rPr>
              <a:t> para </a:t>
            </a:r>
            <a:r>
              <a:rPr lang="en-US" sz="2200" b="0" err="1">
                <a:latin typeface="+mn-lt"/>
                <a:ea typeface="+mn-ea"/>
                <a:cs typeface="+mn-cs"/>
              </a:rPr>
              <a:t>obtener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err="1">
                <a:latin typeface="+mn-lt"/>
                <a:ea typeface="+mn-ea"/>
                <a:cs typeface="+mn-cs"/>
              </a:rPr>
              <a:t>resultados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err="1">
                <a:latin typeface="+mn-lt"/>
                <a:ea typeface="+mn-ea"/>
                <a:cs typeface="+mn-cs"/>
              </a:rPr>
              <a:t>fiables</a:t>
            </a:r>
            <a:r>
              <a:rPr lang="en-US" sz="2200" b="0" dirty="0">
                <a:latin typeface="+mn-lt"/>
                <a:ea typeface="+mn-ea"/>
                <a:cs typeface="+mn-cs"/>
              </a:rPr>
              <a:t> y </a:t>
            </a:r>
            <a:r>
              <a:rPr lang="en-US" sz="2200" b="0" err="1">
                <a:latin typeface="+mn-lt"/>
                <a:ea typeface="+mn-ea"/>
                <a:cs typeface="+mn-cs"/>
              </a:rPr>
              <a:t>tomar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err="1">
                <a:latin typeface="+mn-lt"/>
                <a:ea typeface="+mn-ea"/>
                <a:cs typeface="+mn-cs"/>
              </a:rPr>
              <a:t>decisiones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err="1">
                <a:latin typeface="+mn-lt"/>
                <a:ea typeface="+mn-ea"/>
                <a:cs typeface="+mn-cs"/>
              </a:rPr>
              <a:t>informadas</a:t>
            </a:r>
            <a:r>
              <a:rPr lang="en-US" sz="2200" b="0" dirty="0">
                <a:latin typeface="+mn-lt"/>
                <a:ea typeface="+mn-ea"/>
                <a:cs typeface="+mn-cs"/>
              </a:rPr>
              <a:t>. </a:t>
            </a:r>
            <a:r>
              <a:rPr lang="en-US" sz="2200" b="0" err="1">
                <a:latin typeface="+mn-lt"/>
                <a:ea typeface="+mn-ea"/>
                <a:cs typeface="+mn-cs"/>
              </a:rPr>
              <a:t>Errores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err="1">
                <a:latin typeface="+mn-lt"/>
                <a:ea typeface="+mn-ea"/>
                <a:cs typeface="+mn-cs"/>
              </a:rPr>
              <a:t>en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err="1">
                <a:latin typeface="+mn-lt"/>
                <a:ea typeface="+mn-ea"/>
                <a:cs typeface="+mn-cs"/>
              </a:rPr>
              <a:t>los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err="1">
                <a:latin typeface="+mn-lt"/>
                <a:ea typeface="+mn-ea"/>
                <a:cs typeface="+mn-cs"/>
              </a:rPr>
              <a:t>datos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err="1">
                <a:latin typeface="+mn-lt"/>
                <a:ea typeface="+mn-ea"/>
                <a:cs typeface="+mn-cs"/>
              </a:rPr>
              <a:t>pueden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err="1">
                <a:latin typeface="+mn-lt"/>
                <a:ea typeface="+mn-ea"/>
                <a:cs typeface="+mn-cs"/>
              </a:rPr>
              <a:t>llevar</a:t>
            </a:r>
            <a:r>
              <a:rPr lang="en-US" sz="2200" b="0" dirty="0">
                <a:latin typeface="+mn-lt"/>
                <a:ea typeface="+mn-ea"/>
                <a:cs typeface="+mn-cs"/>
              </a:rPr>
              <a:t> a </a:t>
            </a:r>
            <a:r>
              <a:rPr lang="en-US" sz="2200" b="0" err="1">
                <a:latin typeface="+mn-lt"/>
                <a:ea typeface="+mn-ea"/>
                <a:cs typeface="+mn-cs"/>
              </a:rPr>
              <a:t>conclusiones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err="1">
                <a:latin typeface="+mn-lt"/>
                <a:ea typeface="+mn-ea"/>
                <a:cs typeface="+mn-cs"/>
              </a:rPr>
              <a:t>incorrectas</a:t>
            </a:r>
            <a:r>
              <a:rPr lang="en-US" sz="2200" b="0" dirty="0">
                <a:latin typeface="+mn-lt"/>
                <a:ea typeface="+mn-ea"/>
                <a:cs typeface="+mn-cs"/>
              </a:rPr>
              <a:t> y </a:t>
            </a:r>
            <a:r>
              <a:rPr lang="en-US" sz="2200" b="0" err="1">
                <a:latin typeface="+mn-lt"/>
                <a:ea typeface="+mn-ea"/>
                <a:cs typeface="+mn-cs"/>
              </a:rPr>
              <a:t>decisiones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err="1">
                <a:latin typeface="+mn-lt"/>
                <a:ea typeface="+mn-ea"/>
                <a:cs typeface="+mn-cs"/>
              </a:rPr>
              <a:t>equivocadas</a:t>
            </a:r>
            <a:r>
              <a:rPr lang="en-US" sz="2200" b="0" dirty="0">
                <a:latin typeface="+mn-lt"/>
                <a:ea typeface="+mn-ea"/>
                <a:cs typeface="+mn-cs"/>
              </a:rPr>
              <a:t>.</a:t>
            </a:r>
            <a:endParaRPr lang="en-US" sz="2200">
              <a:latin typeface="+mn-lt"/>
              <a:ea typeface="+mn-ea"/>
              <a:cs typeface="+mn-cs"/>
            </a:endParaRP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u="sng" dirty="0" err="1">
                <a:latin typeface="+mn-lt"/>
                <a:ea typeface="+mn-ea"/>
                <a:cs typeface="+mn-cs"/>
              </a:rPr>
              <a:t>Completitud</a:t>
            </a:r>
            <a:r>
              <a:rPr lang="en-US" sz="2200" b="0" dirty="0">
                <a:latin typeface="+mn-lt"/>
                <a:ea typeface="+mn-ea"/>
                <a:cs typeface="+mn-cs"/>
              </a:rPr>
              <a:t>: Los 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datos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deben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estar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completos</a:t>
            </a:r>
            <a:r>
              <a:rPr lang="en-US" sz="2200" b="0" dirty="0">
                <a:latin typeface="+mn-lt"/>
                <a:ea typeface="+mn-ea"/>
                <a:cs typeface="+mn-cs"/>
              </a:rPr>
              <a:t> y no 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tener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valores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faltantes</a:t>
            </a:r>
            <a:r>
              <a:rPr lang="en-US" sz="2200" b="0" dirty="0">
                <a:latin typeface="+mn-lt"/>
                <a:ea typeface="+mn-ea"/>
                <a:cs typeface="+mn-cs"/>
              </a:rPr>
              <a:t> que 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puedan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afectar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el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análisis</a:t>
            </a:r>
            <a:r>
              <a:rPr lang="en-US" sz="2200" b="0" dirty="0">
                <a:latin typeface="+mn-lt"/>
                <a:ea typeface="+mn-ea"/>
                <a:cs typeface="+mn-cs"/>
              </a:rPr>
              <a:t>. La 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falta</a:t>
            </a:r>
            <a:r>
              <a:rPr lang="en-US" sz="2200" b="0" dirty="0">
                <a:latin typeface="+mn-lt"/>
                <a:ea typeface="+mn-ea"/>
                <a:cs typeface="+mn-cs"/>
              </a:rPr>
              <a:t> de 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datos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puede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llevar</a:t>
            </a:r>
            <a:r>
              <a:rPr lang="en-US" sz="2200" b="0" dirty="0">
                <a:latin typeface="+mn-lt"/>
                <a:ea typeface="+mn-ea"/>
                <a:cs typeface="+mn-cs"/>
              </a:rPr>
              <a:t> a 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interpretaciones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sesgadas</a:t>
            </a:r>
            <a:r>
              <a:rPr lang="en-US" sz="2200" b="0" dirty="0">
                <a:latin typeface="+mn-lt"/>
                <a:ea typeface="+mn-ea"/>
                <a:cs typeface="+mn-cs"/>
              </a:rPr>
              <a:t>.</a:t>
            </a:r>
            <a:endParaRPr lang="en-US" sz="2200" dirty="0">
              <a:latin typeface="+mn-lt"/>
              <a:ea typeface="+mn-ea"/>
              <a:cs typeface="+mn-cs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u="sng" dirty="0" err="1">
                <a:latin typeface="+mn-lt"/>
                <a:ea typeface="+mn-ea"/>
                <a:cs typeface="+mn-cs"/>
              </a:rPr>
              <a:t>Consistencia</a:t>
            </a:r>
            <a:r>
              <a:rPr lang="en-US" sz="2200" b="0" dirty="0">
                <a:latin typeface="+mn-lt"/>
                <a:ea typeface="+mn-ea"/>
                <a:cs typeface="+mn-cs"/>
              </a:rPr>
              <a:t>: Los 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datos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deben</a:t>
            </a:r>
            <a:r>
              <a:rPr lang="en-US" sz="2200" b="0" dirty="0">
                <a:latin typeface="+mn-lt"/>
                <a:ea typeface="+mn-ea"/>
                <a:cs typeface="+mn-cs"/>
              </a:rPr>
              <a:t> ser 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consistentes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en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todas</a:t>
            </a:r>
            <a:r>
              <a:rPr lang="en-US" sz="2200" b="0" dirty="0">
                <a:latin typeface="+mn-lt"/>
                <a:ea typeface="+mn-ea"/>
                <a:cs typeface="+mn-cs"/>
              </a:rPr>
              <a:t> las 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fuentes</a:t>
            </a:r>
            <a:r>
              <a:rPr lang="en-US" sz="2200" b="0" dirty="0">
                <a:latin typeface="+mn-lt"/>
                <a:ea typeface="+mn-ea"/>
                <a:cs typeface="+mn-cs"/>
              </a:rPr>
              <a:t> y 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sistemas</a:t>
            </a:r>
            <a:r>
              <a:rPr lang="en-US" sz="2200" b="0" dirty="0">
                <a:latin typeface="+mn-lt"/>
                <a:ea typeface="+mn-ea"/>
                <a:cs typeface="+mn-cs"/>
              </a:rPr>
              <a:t>. 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Inconsistencias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pueden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causar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problemas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en</a:t>
            </a:r>
            <a:r>
              <a:rPr lang="en-US" sz="2200" b="0" dirty="0">
                <a:latin typeface="+mn-lt"/>
                <a:ea typeface="+mn-ea"/>
                <a:cs typeface="+mn-cs"/>
              </a:rPr>
              <a:t> la 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integración</a:t>
            </a:r>
            <a:r>
              <a:rPr lang="en-US" sz="2200" b="0" dirty="0">
                <a:latin typeface="+mn-lt"/>
                <a:ea typeface="+mn-ea"/>
                <a:cs typeface="+mn-cs"/>
              </a:rPr>
              <a:t> y 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análisis</a:t>
            </a:r>
            <a:r>
              <a:rPr lang="en-US" sz="2200" b="0" dirty="0">
                <a:latin typeface="+mn-lt"/>
                <a:ea typeface="+mn-ea"/>
                <a:cs typeface="+mn-cs"/>
              </a:rPr>
              <a:t> de 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datos</a:t>
            </a:r>
            <a:r>
              <a:rPr lang="en-US" sz="2200" b="0" dirty="0">
                <a:latin typeface="+mn-lt"/>
                <a:ea typeface="+mn-ea"/>
                <a:cs typeface="+mn-cs"/>
              </a:rPr>
              <a:t>.</a:t>
            </a:r>
            <a:endParaRPr lang="en-US" sz="2200" dirty="0">
              <a:latin typeface="+mn-lt"/>
              <a:ea typeface="+mn-ea"/>
              <a:cs typeface="+mn-cs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u="sng" err="1">
                <a:latin typeface="+mn-lt"/>
                <a:ea typeface="+mn-ea"/>
                <a:cs typeface="+mn-cs"/>
              </a:rPr>
              <a:t>Actualidad</a:t>
            </a:r>
            <a:r>
              <a:rPr lang="en-US" sz="2200" b="0" dirty="0">
                <a:latin typeface="+mn-lt"/>
                <a:ea typeface="+mn-ea"/>
                <a:cs typeface="+mn-cs"/>
              </a:rPr>
              <a:t>: Los </a:t>
            </a:r>
            <a:r>
              <a:rPr lang="en-US" sz="2200" b="0" err="1">
                <a:latin typeface="+mn-lt"/>
                <a:ea typeface="+mn-ea"/>
                <a:cs typeface="+mn-cs"/>
              </a:rPr>
              <a:t>datos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err="1">
                <a:latin typeface="+mn-lt"/>
                <a:ea typeface="+mn-ea"/>
                <a:cs typeface="+mn-cs"/>
              </a:rPr>
              <a:t>deben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err="1">
                <a:latin typeface="+mn-lt"/>
                <a:ea typeface="+mn-ea"/>
                <a:cs typeface="+mn-cs"/>
              </a:rPr>
              <a:t>estar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err="1">
                <a:latin typeface="+mn-lt"/>
                <a:ea typeface="+mn-ea"/>
                <a:cs typeface="+mn-cs"/>
              </a:rPr>
              <a:t>actualizados</a:t>
            </a:r>
            <a:r>
              <a:rPr lang="en-US" sz="2200" b="0" dirty="0">
                <a:latin typeface="+mn-lt"/>
                <a:ea typeface="+mn-ea"/>
                <a:cs typeface="+mn-cs"/>
              </a:rPr>
              <a:t> para </a:t>
            </a:r>
            <a:r>
              <a:rPr lang="en-US" sz="2200" b="0" err="1">
                <a:latin typeface="+mn-lt"/>
                <a:ea typeface="+mn-ea"/>
                <a:cs typeface="+mn-cs"/>
              </a:rPr>
              <a:t>reflejar</a:t>
            </a:r>
            <a:r>
              <a:rPr lang="en-US" sz="2200" b="0" dirty="0">
                <a:latin typeface="+mn-lt"/>
                <a:ea typeface="+mn-ea"/>
                <a:cs typeface="+mn-cs"/>
              </a:rPr>
              <a:t> la </a:t>
            </a:r>
            <a:r>
              <a:rPr lang="en-US" sz="2200" b="0" err="1">
                <a:latin typeface="+mn-lt"/>
                <a:ea typeface="+mn-ea"/>
                <a:cs typeface="+mn-cs"/>
              </a:rPr>
              <a:t>situación</a:t>
            </a:r>
            <a:r>
              <a:rPr lang="en-US" sz="2200" b="0" dirty="0">
                <a:latin typeface="+mn-lt"/>
                <a:ea typeface="+mn-ea"/>
                <a:cs typeface="+mn-cs"/>
              </a:rPr>
              <a:t> actual. Datos </a:t>
            </a:r>
            <a:r>
              <a:rPr lang="en-US" sz="2200" b="0" err="1">
                <a:latin typeface="+mn-lt"/>
                <a:ea typeface="+mn-ea"/>
                <a:cs typeface="+mn-cs"/>
              </a:rPr>
              <a:t>obsoletos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err="1">
                <a:latin typeface="+mn-lt"/>
                <a:ea typeface="+mn-ea"/>
                <a:cs typeface="+mn-cs"/>
              </a:rPr>
              <a:t>pueden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err="1">
                <a:latin typeface="+mn-lt"/>
                <a:ea typeface="+mn-ea"/>
                <a:cs typeface="+mn-cs"/>
              </a:rPr>
              <a:t>llevar</a:t>
            </a:r>
            <a:r>
              <a:rPr lang="en-US" sz="2200" b="0" dirty="0">
                <a:latin typeface="+mn-lt"/>
                <a:ea typeface="+mn-ea"/>
                <a:cs typeface="+mn-cs"/>
              </a:rPr>
              <a:t> a </a:t>
            </a:r>
            <a:r>
              <a:rPr lang="en-US" sz="2200" b="0" err="1">
                <a:latin typeface="+mn-lt"/>
                <a:ea typeface="+mn-ea"/>
                <a:cs typeface="+mn-cs"/>
              </a:rPr>
              <a:t>decisiones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err="1">
                <a:latin typeface="+mn-lt"/>
                <a:ea typeface="+mn-ea"/>
                <a:cs typeface="+mn-cs"/>
              </a:rPr>
              <a:t>basadas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err="1">
                <a:latin typeface="+mn-lt"/>
                <a:ea typeface="+mn-ea"/>
                <a:cs typeface="+mn-cs"/>
              </a:rPr>
              <a:t>en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err="1">
                <a:latin typeface="+mn-lt"/>
                <a:ea typeface="+mn-ea"/>
                <a:cs typeface="+mn-cs"/>
              </a:rPr>
              <a:t>información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err="1">
                <a:latin typeface="+mn-lt"/>
                <a:ea typeface="+mn-ea"/>
                <a:cs typeface="+mn-cs"/>
              </a:rPr>
              <a:t>desactualizada</a:t>
            </a:r>
            <a:r>
              <a:rPr lang="en-US" sz="2200" b="0" dirty="0">
                <a:latin typeface="+mn-lt"/>
                <a:ea typeface="+mn-ea"/>
                <a:cs typeface="+mn-cs"/>
              </a:rPr>
              <a:t>.</a:t>
            </a:r>
            <a:endParaRPr lang="en-US" sz="2200">
              <a:latin typeface="+mn-lt"/>
              <a:ea typeface="+mn-ea"/>
              <a:cs typeface="+mn-cs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u="sng" err="1">
                <a:latin typeface="+mn-lt"/>
                <a:ea typeface="+mn-ea"/>
                <a:cs typeface="+mn-cs"/>
              </a:rPr>
              <a:t>Relevancia</a:t>
            </a:r>
            <a:r>
              <a:rPr lang="en-US" sz="2200" b="0" dirty="0">
                <a:latin typeface="+mn-lt"/>
                <a:ea typeface="+mn-ea"/>
                <a:cs typeface="+mn-cs"/>
              </a:rPr>
              <a:t>: Los </a:t>
            </a:r>
            <a:r>
              <a:rPr lang="en-US" sz="2200" b="0" err="1">
                <a:latin typeface="+mn-lt"/>
                <a:ea typeface="+mn-ea"/>
                <a:cs typeface="+mn-cs"/>
              </a:rPr>
              <a:t>datos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err="1">
                <a:latin typeface="+mn-lt"/>
                <a:ea typeface="+mn-ea"/>
                <a:cs typeface="+mn-cs"/>
              </a:rPr>
              <a:t>deben</a:t>
            </a:r>
            <a:r>
              <a:rPr lang="en-US" sz="2200" b="0" dirty="0">
                <a:latin typeface="+mn-lt"/>
                <a:ea typeface="+mn-ea"/>
                <a:cs typeface="+mn-cs"/>
              </a:rPr>
              <a:t> ser </a:t>
            </a:r>
            <a:r>
              <a:rPr lang="en-US" sz="2200" b="0" err="1">
                <a:latin typeface="+mn-lt"/>
                <a:ea typeface="+mn-ea"/>
                <a:cs typeface="+mn-cs"/>
              </a:rPr>
              <a:t>relevantes</a:t>
            </a:r>
            <a:r>
              <a:rPr lang="en-US" sz="2200" b="0" dirty="0">
                <a:latin typeface="+mn-lt"/>
                <a:ea typeface="+mn-ea"/>
                <a:cs typeface="+mn-cs"/>
              </a:rPr>
              <a:t> para </a:t>
            </a:r>
            <a:r>
              <a:rPr lang="en-US" sz="2200" b="0" err="1">
                <a:latin typeface="+mn-lt"/>
                <a:ea typeface="+mn-ea"/>
                <a:cs typeface="+mn-cs"/>
              </a:rPr>
              <a:t>el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err="1">
                <a:latin typeface="+mn-lt"/>
                <a:ea typeface="+mn-ea"/>
                <a:cs typeface="+mn-cs"/>
              </a:rPr>
              <a:t>contexto</a:t>
            </a:r>
            <a:r>
              <a:rPr lang="en-US" sz="2200" b="0" dirty="0">
                <a:latin typeface="+mn-lt"/>
                <a:ea typeface="+mn-ea"/>
                <a:cs typeface="+mn-cs"/>
              </a:rPr>
              <a:t> y </a:t>
            </a:r>
            <a:r>
              <a:rPr lang="en-US" sz="2200" b="0" err="1">
                <a:latin typeface="+mn-lt"/>
                <a:ea typeface="+mn-ea"/>
                <a:cs typeface="+mn-cs"/>
              </a:rPr>
              <a:t>los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err="1">
                <a:latin typeface="+mn-lt"/>
                <a:ea typeface="+mn-ea"/>
                <a:cs typeface="+mn-cs"/>
              </a:rPr>
              <a:t>objetivos</a:t>
            </a:r>
            <a:r>
              <a:rPr lang="en-US" sz="2200" b="0" dirty="0">
                <a:latin typeface="+mn-lt"/>
                <a:ea typeface="+mn-ea"/>
                <a:cs typeface="+mn-cs"/>
              </a:rPr>
              <a:t> del </a:t>
            </a:r>
            <a:r>
              <a:rPr lang="en-US" sz="2200" b="0" err="1">
                <a:latin typeface="+mn-lt"/>
                <a:ea typeface="+mn-ea"/>
                <a:cs typeface="+mn-cs"/>
              </a:rPr>
              <a:t>análisis</a:t>
            </a:r>
            <a:r>
              <a:rPr lang="en-US" sz="2200" b="0" dirty="0">
                <a:latin typeface="+mn-lt"/>
                <a:ea typeface="+mn-ea"/>
                <a:cs typeface="+mn-cs"/>
              </a:rPr>
              <a:t>. Datos </a:t>
            </a:r>
            <a:r>
              <a:rPr lang="en-US" sz="2200" b="0" err="1">
                <a:latin typeface="+mn-lt"/>
                <a:ea typeface="+mn-ea"/>
                <a:cs typeface="+mn-cs"/>
              </a:rPr>
              <a:t>irrelevantes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err="1">
                <a:latin typeface="+mn-lt"/>
                <a:ea typeface="+mn-ea"/>
                <a:cs typeface="+mn-cs"/>
              </a:rPr>
              <a:t>pueden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err="1">
                <a:latin typeface="+mn-lt"/>
                <a:ea typeface="+mn-ea"/>
                <a:cs typeface="+mn-cs"/>
              </a:rPr>
              <a:t>desviar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err="1">
                <a:latin typeface="+mn-lt"/>
                <a:ea typeface="+mn-ea"/>
                <a:cs typeface="+mn-cs"/>
              </a:rPr>
              <a:t>el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err="1">
                <a:latin typeface="+mn-lt"/>
                <a:ea typeface="+mn-ea"/>
                <a:cs typeface="+mn-cs"/>
              </a:rPr>
              <a:t>enfoque</a:t>
            </a:r>
            <a:r>
              <a:rPr lang="en-US" sz="2200" b="0" dirty="0">
                <a:latin typeface="+mn-lt"/>
                <a:ea typeface="+mn-ea"/>
                <a:cs typeface="+mn-cs"/>
              </a:rPr>
              <a:t> y </a:t>
            </a:r>
            <a:r>
              <a:rPr lang="en-US" sz="2200" b="0" err="1">
                <a:latin typeface="+mn-lt"/>
                <a:ea typeface="+mn-ea"/>
                <a:cs typeface="+mn-cs"/>
              </a:rPr>
              <a:t>complicar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err="1">
                <a:latin typeface="+mn-lt"/>
                <a:ea typeface="+mn-ea"/>
                <a:cs typeface="+mn-cs"/>
              </a:rPr>
              <a:t>el</a:t>
            </a:r>
            <a:r>
              <a:rPr lang="en-US" sz="2200" b="0" dirty="0">
                <a:latin typeface="+mn-lt"/>
                <a:ea typeface="+mn-ea"/>
                <a:cs typeface="+mn-cs"/>
              </a:rPr>
              <a:t> </a:t>
            </a:r>
            <a:r>
              <a:rPr lang="en-US" sz="2200" b="0" err="1">
                <a:latin typeface="+mn-lt"/>
                <a:ea typeface="+mn-ea"/>
                <a:cs typeface="+mn-cs"/>
              </a:rPr>
              <a:t>análisis</a:t>
            </a:r>
            <a:r>
              <a:rPr lang="en-US" sz="2200" b="0" dirty="0"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143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2DAAB-E170-298F-4032-4FDA6D829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1B40-57CB-F923-158D-02F6F7FE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COMO ASEGURAR LA CALIDAD DE LOS DATOS</a:t>
            </a:r>
          </a:p>
        </p:txBody>
      </p:sp>
      <p:graphicFrame>
        <p:nvGraphicFramePr>
          <p:cNvPr id="8" name="Title 1">
            <a:extLst>
              <a:ext uri="{FF2B5EF4-FFF2-40B4-BE49-F238E27FC236}">
                <a16:creationId xmlns:a16="http://schemas.microsoft.com/office/drawing/2014/main" id="{2953BDCD-169C-2462-D210-FDBAAD906DCD}"/>
              </a:ext>
            </a:extLst>
          </p:cNvPr>
          <p:cNvGraphicFramePr/>
          <p:nvPr/>
        </p:nvGraphicFramePr>
        <p:xfrm>
          <a:off x="517869" y="1838445"/>
          <a:ext cx="11157866" cy="4499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0572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BB8A6-616A-2BC4-37E0-C2F3C7113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8086-A10D-24F6-2528-77B6148B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COMO ASEGURAR LA CALIDAD DE LOS DATOS</a:t>
            </a:r>
          </a:p>
        </p:txBody>
      </p:sp>
      <p:graphicFrame>
        <p:nvGraphicFramePr>
          <p:cNvPr id="8" name="Title 1">
            <a:extLst>
              <a:ext uri="{FF2B5EF4-FFF2-40B4-BE49-F238E27FC236}">
                <a16:creationId xmlns:a16="http://schemas.microsoft.com/office/drawing/2014/main" id="{5480E965-1CB8-700A-8B17-8073E42B130E}"/>
              </a:ext>
            </a:extLst>
          </p:cNvPr>
          <p:cNvGraphicFramePr/>
          <p:nvPr/>
        </p:nvGraphicFramePr>
        <p:xfrm>
          <a:off x="517869" y="1838445"/>
          <a:ext cx="11157866" cy="4499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926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37ACE2-AADD-F6CE-7E82-FE1357EA9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AE073DE-BD7A-E82B-79ED-367811925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A33562-3AC6-7E6E-E91A-1E563ADFF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F7A9161-FACC-C618-F366-12DFEA0F6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CE2C1A-3A5B-2A4E-6000-31922FD71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C70A-CE46-6A4D-A895-E54126A01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506630"/>
            <a:ext cx="11160942" cy="889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SOBRE ESTE CURSO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6ED9032-6C53-F179-0213-9DC0CA1B6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209925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ower BI Logo and sign, new logo meaning and history, PNG, SVG">
            <a:extLst>
              <a:ext uri="{FF2B5EF4-FFF2-40B4-BE49-F238E27FC236}">
                <a16:creationId xmlns:a16="http://schemas.microsoft.com/office/drawing/2014/main" id="{D9782CAC-7B3D-22C6-CCF8-9ABE57BC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385" y="346429"/>
            <a:ext cx="2210982" cy="120086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A5026CF-0BA8-1EF8-6B52-D48F177EC689}"/>
              </a:ext>
            </a:extLst>
          </p:cNvPr>
          <p:cNvSpPr txBox="1">
            <a:spLocks/>
          </p:cNvSpPr>
          <p:nvPr/>
        </p:nvSpPr>
        <p:spPr>
          <a:xfrm>
            <a:off x="690885" y="1548663"/>
            <a:ext cx="10840859" cy="4668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800" dirty="0">
                <a:latin typeface="+mn-lt"/>
                <a:ea typeface="+mn-ea"/>
                <a:cs typeface="+mn-cs"/>
              </a:rPr>
              <a:t>OBJETIVO CURSO: </a:t>
            </a:r>
            <a:endParaRPr lang="en-US" sz="2800" dirty="0">
              <a:ea typeface="+mn-ea"/>
              <a:cs typeface="+mn-cs"/>
            </a:endParaRPr>
          </a:p>
          <a:p>
            <a:pPr marL="285750" indent="-285750">
              <a:spcAft>
                <a:spcPts val="600"/>
              </a:spcAft>
              <a:buFont typeface="Calibri"/>
              <a:buChar char="-"/>
            </a:pPr>
            <a:r>
              <a:rPr lang="en-US" sz="2400" b="0" dirty="0" err="1">
                <a:latin typeface="+mn-lt"/>
                <a:ea typeface="+mn-ea"/>
                <a:cs typeface="+mn-cs"/>
              </a:rPr>
              <a:t>Manejar</a:t>
            </a:r>
            <a:r>
              <a:rPr lang="en-US" sz="2400" b="0" dirty="0">
                <a:latin typeface="+mn-lt"/>
                <a:ea typeface="+mn-ea"/>
                <a:cs typeface="+mn-cs"/>
              </a:rPr>
              <a:t> Power BI para </a:t>
            </a:r>
            <a:r>
              <a:rPr lang="en-US" sz="2400" b="0" dirty="0" err="1">
                <a:latin typeface="+mn-lt"/>
                <a:ea typeface="+mn-ea"/>
                <a:cs typeface="+mn-cs"/>
              </a:rPr>
              <a:t>analizar</a:t>
            </a:r>
            <a:r>
              <a:rPr lang="en-US" sz="2400" b="0" dirty="0">
                <a:latin typeface="+mn-lt"/>
                <a:ea typeface="+mn-ea"/>
                <a:cs typeface="+mn-cs"/>
              </a:rPr>
              <a:t> y </a:t>
            </a:r>
            <a:r>
              <a:rPr lang="en-US" sz="2400" b="0" dirty="0" err="1">
                <a:latin typeface="+mn-lt"/>
                <a:ea typeface="+mn-ea"/>
                <a:cs typeface="+mn-cs"/>
              </a:rPr>
              <a:t>presentar</a:t>
            </a:r>
            <a:r>
              <a:rPr lang="en-US" sz="2400" b="0" dirty="0">
                <a:latin typeface="+mn-lt"/>
                <a:ea typeface="+mn-ea"/>
                <a:cs typeface="+mn-cs"/>
              </a:rPr>
              <a:t> </a:t>
            </a:r>
            <a:r>
              <a:rPr lang="en-US" sz="2400" b="0" dirty="0" err="1">
                <a:latin typeface="+mn-lt"/>
                <a:ea typeface="+mn-ea"/>
                <a:cs typeface="+mn-cs"/>
              </a:rPr>
              <a:t>los</a:t>
            </a:r>
            <a:r>
              <a:rPr lang="en-US" sz="2400" b="0" dirty="0">
                <a:latin typeface="+mn-lt"/>
                <a:ea typeface="+mn-ea"/>
                <a:cs typeface="+mn-cs"/>
              </a:rPr>
              <a:t> </a:t>
            </a:r>
            <a:r>
              <a:rPr lang="en-US" sz="2400" b="0" dirty="0" err="1">
                <a:latin typeface="+mn-lt"/>
                <a:ea typeface="+mn-ea"/>
                <a:cs typeface="+mn-cs"/>
              </a:rPr>
              <a:t>datos</a:t>
            </a:r>
            <a:r>
              <a:rPr lang="en-US" sz="2400" b="0" dirty="0">
                <a:latin typeface="+mn-lt"/>
                <a:ea typeface="+mn-ea"/>
                <a:cs typeface="+mn-cs"/>
              </a:rPr>
              <a:t> </a:t>
            </a:r>
            <a:r>
              <a:rPr lang="en-US" sz="2400" b="0" dirty="0" err="1">
                <a:latin typeface="+mn-lt"/>
                <a:ea typeface="+mn-ea"/>
                <a:cs typeface="+mn-cs"/>
              </a:rPr>
              <a:t>empresariales</a:t>
            </a:r>
            <a:r>
              <a:rPr lang="en-US" sz="2400" b="0" dirty="0">
                <a:latin typeface="+mn-lt"/>
                <a:ea typeface="+mn-ea"/>
                <a:cs typeface="+mn-cs"/>
              </a:rPr>
              <a:t> de </a:t>
            </a:r>
            <a:r>
              <a:rPr lang="en-US" sz="2400" b="0" dirty="0" err="1">
                <a:latin typeface="+mn-lt"/>
                <a:ea typeface="+mn-ea"/>
                <a:cs typeface="+mn-cs"/>
              </a:rPr>
              <a:t>manera</a:t>
            </a:r>
            <a:r>
              <a:rPr lang="en-US" sz="2400" b="0" dirty="0">
                <a:latin typeface="+mn-lt"/>
                <a:ea typeface="+mn-ea"/>
                <a:cs typeface="+mn-cs"/>
              </a:rPr>
              <a:t> </a:t>
            </a:r>
            <a:r>
              <a:rPr lang="en-US" sz="2400" b="0" dirty="0" err="1">
                <a:latin typeface="+mn-lt"/>
                <a:ea typeface="+mn-ea"/>
                <a:cs typeface="+mn-cs"/>
              </a:rPr>
              <a:t>fácil</a:t>
            </a:r>
            <a:r>
              <a:rPr lang="en-US" sz="2400" b="0" dirty="0">
                <a:latin typeface="+mn-lt"/>
                <a:ea typeface="+mn-ea"/>
                <a:cs typeface="+mn-cs"/>
              </a:rPr>
              <a:t>, </a:t>
            </a:r>
            <a:r>
              <a:rPr lang="en-US" sz="2400" b="0" dirty="0" err="1">
                <a:latin typeface="+mn-lt"/>
                <a:ea typeface="+mn-ea"/>
                <a:cs typeface="+mn-cs"/>
              </a:rPr>
              <a:t>intuitiva</a:t>
            </a:r>
            <a:r>
              <a:rPr lang="en-US" sz="2400" b="0" dirty="0">
                <a:latin typeface="+mn-lt"/>
                <a:ea typeface="+mn-ea"/>
                <a:cs typeface="+mn-cs"/>
              </a:rPr>
              <a:t>, </a:t>
            </a:r>
            <a:r>
              <a:rPr lang="en-US" sz="2400" b="0" dirty="0" err="1">
                <a:latin typeface="+mn-lt"/>
                <a:ea typeface="+mn-ea"/>
                <a:cs typeface="+mn-cs"/>
              </a:rPr>
              <a:t>compartida</a:t>
            </a:r>
            <a:r>
              <a:rPr lang="en-US" sz="2400" b="0" dirty="0">
                <a:latin typeface="+mn-lt"/>
                <a:ea typeface="+mn-ea"/>
                <a:cs typeface="+mn-cs"/>
              </a:rPr>
              <a:t> y a </a:t>
            </a:r>
            <a:r>
              <a:rPr lang="en-US" sz="2400" b="0" dirty="0" err="1">
                <a:latin typeface="+mn-lt"/>
                <a:ea typeface="+mn-ea"/>
                <a:cs typeface="+mn-cs"/>
              </a:rPr>
              <a:t>tiempo</a:t>
            </a:r>
            <a:r>
              <a:rPr lang="en-US" sz="2400" b="0" dirty="0">
                <a:latin typeface="+mn-lt"/>
                <a:ea typeface="+mn-ea"/>
                <a:cs typeface="+mn-cs"/>
              </a:rPr>
              <a:t> real para la </a:t>
            </a:r>
            <a:r>
              <a:rPr lang="en-US" sz="2400" b="0" dirty="0" err="1">
                <a:latin typeface="+mn-lt"/>
                <a:ea typeface="+mn-ea"/>
                <a:cs typeface="+mn-cs"/>
              </a:rPr>
              <a:t>toma</a:t>
            </a:r>
            <a:r>
              <a:rPr lang="en-US" sz="2400" b="0" dirty="0">
                <a:latin typeface="+mn-lt"/>
                <a:ea typeface="+mn-ea"/>
                <a:cs typeface="+mn-cs"/>
              </a:rPr>
              <a:t> de </a:t>
            </a:r>
            <a:r>
              <a:rPr lang="en-US" sz="2400" b="0" dirty="0" err="1">
                <a:latin typeface="+mn-lt"/>
                <a:ea typeface="+mn-ea"/>
                <a:cs typeface="+mn-cs"/>
              </a:rPr>
              <a:t>decisiones</a:t>
            </a:r>
            <a:r>
              <a:rPr lang="en-US" sz="2400" b="0" dirty="0">
                <a:latin typeface="+mn-lt"/>
                <a:ea typeface="+mn-ea"/>
                <a:cs typeface="+mn-cs"/>
              </a:rPr>
              <a:t> de </a:t>
            </a:r>
            <a:r>
              <a:rPr lang="en-US" sz="2400" b="0" dirty="0" err="1">
                <a:latin typeface="+mn-lt"/>
                <a:ea typeface="+mn-ea"/>
                <a:cs typeface="+mn-cs"/>
              </a:rPr>
              <a:t>negocios</a:t>
            </a:r>
            <a:r>
              <a:rPr lang="en-US" sz="2400" b="0" dirty="0">
                <a:latin typeface="+mn-lt"/>
                <a:ea typeface="+mn-ea"/>
                <a:cs typeface="+mn-cs"/>
              </a:rPr>
              <a:t>.  </a:t>
            </a:r>
            <a:r>
              <a:rPr lang="en-US" sz="2000" b="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</a:p>
          <a:p>
            <a:pPr indent="-228600">
              <a:spcAft>
                <a:spcPts val="600"/>
              </a:spcAft>
              <a:buFont typeface="Calibri" panose="020B0604020202020204" pitchFamily="34" charset="0"/>
              <a:buChar char="-"/>
            </a:pPr>
            <a:endParaRPr lang="en-US" sz="1100" b="0"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en-US" sz="2800" dirty="0">
                <a:latin typeface="+mn-lt"/>
                <a:ea typeface="+mn-ea"/>
                <a:cs typeface="+mn-cs"/>
              </a:rPr>
              <a:t>EVALUACIÓN</a:t>
            </a:r>
            <a:r>
              <a:rPr lang="en-US" sz="2400" dirty="0">
                <a:latin typeface="+mn-lt"/>
                <a:ea typeface="+mn-ea"/>
                <a:cs typeface="+mn-cs"/>
              </a:rPr>
              <a:t>:</a:t>
            </a:r>
          </a:p>
          <a:p>
            <a:pPr marL="342900" indent="-228600">
              <a:spcAft>
                <a:spcPts val="600"/>
              </a:spcAft>
              <a:buFont typeface="Calibri" panose="020B0604020202020204" pitchFamily="34" charset="0"/>
              <a:buChar char="-"/>
            </a:pPr>
            <a:r>
              <a:rPr lang="en-US" sz="2400" b="0" dirty="0">
                <a:latin typeface="+mn-lt"/>
                <a:ea typeface="+mn-ea"/>
                <a:cs typeface="+mn-cs"/>
              </a:rPr>
              <a:t>40% de las horas Online.</a:t>
            </a:r>
          </a:p>
          <a:p>
            <a:pPr marL="342900" indent="-228600">
              <a:spcAft>
                <a:spcPts val="600"/>
              </a:spcAft>
              <a:buFont typeface="Calibri" panose="020B0604020202020204" pitchFamily="34" charset="0"/>
              <a:buChar char="-"/>
            </a:pPr>
            <a:r>
              <a:rPr lang="en-US" sz="2400" b="0" dirty="0">
                <a:latin typeface="+mn-lt"/>
                <a:ea typeface="+mn-ea"/>
                <a:cs typeface="+mn-cs"/>
              </a:rPr>
              <a:t>Asistencia a </a:t>
            </a:r>
            <a:r>
              <a:rPr lang="en-US" sz="2400" b="0" err="1">
                <a:latin typeface="+mn-lt"/>
                <a:ea typeface="+mn-ea"/>
                <a:cs typeface="+mn-cs"/>
              </a:rPr>
              <a:t>sesiones</a:t>
            </a:r>
            <a:r>
              <a:rPr lang="en-US" sz="2400" b="0" dirty="0">
                <a:latin typeface="+mn-lt"/>
                <a:ea typeface="+mn-ea"/>
                <a:cs typeface="+mn-cs"/>
              </a:rPr>
              <a:t> de Aula Virtual.</a:t>
            </a:r>
          </a:p>
          <a:p>
            <a:pPr marL="342900" indent="-228600">
              <a:spcAft>
                <a:spcPts val="600"/>
              </a:spcAft>
              <a:buFont typeface="Calibri" panose="020B0604020202020204" pitchFamily="34" charset="0"/>
              <a:buChar char="-"/>
            </a:pPr>
            <a:r>
              <a:rPr lang="en-US" sz="2400" b="0" err="1">
                <a:latin typeface="+mn-lt"/>
                <a:ea typeface="+mn-ea"/>
                <a:cs typeface="+mn-cs"/>
              </a:rPr>
              <a:t>Superar</a:t>
            </a:r>
            <a:r>
              <a:rPr lang="en-US" sz="2400" b="0" dirty="0">
                <a:latin typeface="+mn-lt"/>
                <a:ea typeface="+mn-ea"/>
                <a:cs typeface="+mn-cs"/>
              </a:rPr>
              <a:t> </a:t>
            </a:r>
            <a:r>
              <a:rPr lang="en-US" sz="2400" b="0" err="1">
                <a:latin typeface="+mn-lt"/>
                <a:ea typeface="+mn-ea"/>
                <a:cs typeface="+mn-cs"/>
              </a:rPr>
              <a:t>actividades</a:t>
            </a:r>
            <a:r>
              <a:rPr lang="en-US" sz="2400" b="0" dirty="0">
                <a:latin typeface="+mn-lt"/>
                <a:ea typeface="+mn-ea"/>
                <a:cs typeface="+mn-cs"/>
              </a:rPr>
              <a:t> e </a:t>
            </a:r>
            <a:r>
              <a:rPr lang="en-US" sz="2400" b="0" err="1">
                <a:latin typeface="+mn-lt"/>
                <a:ea typeface="+mn-ea"/>
                <a:cs typeface="+mn-cs"/>
              </a:rPr>
              <a:t>Informes</a:t>
            </a:r>
            <a:r>
              <a:rPr lang="en-US" sz="2400" b="0" dirty="0">
                <a:latin typeface="+mn-lt"/>
                <a:ea typeface="+mn-ea"/>
                <a:cs typeface="+mn-cs"/>
              </a:rPr>
              <a:t> que se </a:t>
            </a:r>
            <a:r>
              <a:rPr lang="en-US" sz="2400" b="0" err="1">
                <a:latin typeface="+mn-lt"/>
                <a:ea typeface="+mn-ea"/>
                <a:cs typeface="+mn-cs"/>
              </a:rPr>
              <a:t>realicen</a:t>
            </a:r>
            <a:r>
              <a:rPr lang="en-US" sz="2400" b="0" dirty="0">
                <a:latin typeface="+mn-lt"/>
                <a:ea typeface="+mn-ea"/>
                <a:cs typeface="+mn-cs"/>
              </a:rPr>
              <a:t> (</a:t>
            </a:r>
            <a:r>
              <a:rPr lang="en-US" sz="2400" b="0" err="1">
                <a:latin typeface="+mn-lt"/>
                <a:ea typeface="+mn-ea"/>
                <a:cs typeface="+mn-cs"/>
              </a:rPr>
              <a:t>los</a:t>
            </a:r>
            <a:r>
              <a:rPr lang="en-US" sz="2400" b="0" dirty="0">
                <a:latin typeface="+mn-lt"/>
                <a:ea typeface="+mn-ea"/>
                <a:cs typeface="+mn-cs"/>
              </a:rPr>
              <a:t> </a:t>
            </a:r>
            <a:r>
              <a:rPr lang="en-US" sz="2400" b="0" err="1">
                <a:latin typeface="+mn-lt"/>
                <a:ea typeface="+mn-ea"/>
                <a:cs typeface="+mn-cs"/>
              </a:rPr>
              <a:t>reportes</a:t>
            </a:r>
            <a:r>
              <a:rPr lang="en-US" sz="2400" b="0" dirty="0">
                <a:latin typeface="+mn-lt"/>
                <a:ea typeface="+mn-ea"/>
                <a:cs typeface="+mn-cs"/>
              </a:rPr>
              <a:t> son </a:t>
            </a:r>
            <a:r>
              <a:rPr lang="en-US" sz="2400" b="0" err="1">
                <a:latin typeface="+mn-lt"/>
                <a:ea typeface="+mn-ea"/>
                <a:cs typeface="+mn-cs"/>
              </a:rPr>
              <a:t>opcionales</a:t>
            </a:r>
            <a:r>
              <a:rPr lang="en-US" sz="2400" b="0" dirty="0">
                <a:latin typeface="+mn-lt"/>
                <a:ea typeface="+mn-ea"/>
                <a:cs typeface="+mn-cs"/>
              </a:rPr>
              <a:t>).</a:t>
            </a:r>
          </a:p>
          <a:p>
            <a:pPr marL="342900" indent="-228600">
              <a:spcAft>
                <a:spcPts val="600"/>
              </a:spcAft>
              <a:buFont typeface="Calibri" panose="020B0604020202020204" pitchFamily="34" charset="0"/>
              <a:buChar char="-"/>
            </a:pPr>
            <a:r>
              <a:rPr lang="en-US" sz="2400" b="0" dirty="0" err="1">
                <a:latin typeface="+mn-lt"/>
                <a:ea typeface="+mn-ea"/>
                <a:cs typeface="+mn-cs"/>
              </a:rPr>
              <a:t>Cuestionario</a:t>
            </a:r>
            <a:r>
              <a:rPr lang="en-US" sz="2400" b="0" dirty="0">
                <a:latin typeface="+mn-lt"/>
                <a:ea typeface="+mn-ea"/>
                <a:cs typeface="+mn-cs"/>
              </a:rPr>
              <a:t> final. </a:t>
            </a:r>
            <a:br>
              <a:rPr lang="en-US" sz="1100" dirty="0">
                <a:latin typeface="+mn-lt"/>
                <a:ea typeface="+mn-ea"/>
                <a:cs typeface="+mn-cs"/>
              </a:rPr>
            </a:br>
            <a:endParaRPr lang="en-US" sz="1100" b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83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C8C48-F8FE-2230-5932-B0B036A6D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AFB3-B98F-F1EA-3160-DAA7248D1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08 - HERRAMIENTAS DE ANÁLISIS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D59E4D-9498-6EE9-93D6-567EB04B1A4F}"/>
              </a:ext>
            </a:extLst>
          </p:cNvPr>
          <p:cNvSpPr txBox="1">
            <a:spLocks/>
          </p:cNvSpPr>
          <p:nvPr/>
        </p:nvSpPr>
        <p:spPr>
          <a:xfrm>
            <a:off x="517869" y="1829374"/>
            <a:ext cx="11157866" cy="48446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i="1" dirty="0"/>
              <a:t>Hojas de </a:t>
            </a:r>
            <a:r>
              <a:rPr lang="en-US" sz="2500" i="1" err="1"/>
              <a:t>Cálculo</a:t>
            </a:r>
            <a:r>
              <a:rPr lang="en-US" sz="2500" i="1" dirty="0"/>
              <a:t> (Excel)</a:t>
            </a:r>
            <a:r>
              <a:rPr lang="en-US" sz="25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100" err="1"/>
              <a:t>Descripción</a:t>
            </a:r>
            <a:r>
              <a:rPr lang="en-US" sz="2100" dirty="0"/>
              <a:t>:</a:t>
            </a:r>
            <a:r>
              <a:rPr lang="en-US" sz="2100" b="0" dirty="0"/>
              <a:t> Permite </a:t>
            </a:r>
            <a:r>
              <a:rPr lang="en-US" sz="2100" b="0" err="1"/>
              <a:t>realizar</a:t>
            </a:r>
            <a:r>
              <a:rPr lang="en-US" sz="2100" b="0" dirty="0"/>
              <a:t> </a:t>
            </a:r>
            <a:r>
              <a:rPr lang="en-US" sz="2100" b="0" err="1"/>
              <a:t>cálculos</a:t>
            </a:r>
            <a:r>
              <a:rPr lang="en-US" sz="2100" b="0" dirty="0"/>
              <a:t>, </a:t>
            </a:r>
            <a:r>
              <a:rPr lang="en-US" sz="2100" b="0" err="1"/>
              <a:t>crear</a:t>
            </a:r>
            <a:r>
              <a:rPr lang="en-US" sz="2100" b="0" dirty="0"/>
              <a:t> </a:t>
            </a:r>
            <a:r>
              <a:rPr lang="en-US" sz="2100" b="0" err="1"/>
              <a:t>gráficos</a:t>
            </a:r>
            <a:r>
              <a:rPr lang="en-US" sz="2100" b="0" dirty="0"/>
              <a:t> y </a:t>
            </a:r>
            <a:r>
              <a:rPr lang="en-US" sz="2100" b="0" err="1"/>
              <a:t>tablas</a:t>
            </a:r>
            <a:r>
              <a:rPr lang="en-US" sz="2100" b="0" dirty="0"/>
              <a:t> </a:t>
            </a:r>
            <a:r>
              <a:rPr lang="en-US" sz="2100" b="0" err="1"/>
              <a:t>dinámicas</a:t>
            </a:r>
            <a:r>
              <a:rPr lang="en-US" sz="2100" b="0" dirty="0"/>
              <a:t>. Se </a:t>
            </a:r>
            <a:r>
              <a:rPr lang="en-US" sz="2100" b="0" err="1"/>
              <a:t>trata</a:t>
            </a:r>
            <a:r>
              <a:rPr lang="en-US" sz="2100" b="0" dirty="0"/>
              <a:t> de </a:t>
            </a:r>
            <a:r>
              <a:rPr lang="en-US" sz="2100" b="0" err="1"/>
              <a:t>una</a:t>
            </a:r>
            <a:r>
              <a:rPr lang="en-US" sz="2100" b="0" dirty="0"/>
              <a:t> de las </a:t>
            </a:r>
            <a:r>
              <a:rPr lang="en-US" sz="2100" b="0" err="1"/>
              <a:t>herramientas</a:t>
            </a:r>
            <a:r>
              <a:rPr lang="en-US" sz="2100" b="0" dirty="0"/>
              <a:t> </a:t>
            </a:r>
            <a:r>
              <a:rPr lang="en-US" sz="2100" b="0" err="1"/>
              <a:t>más</a:t>
            </a:r>
            <a:r>
              <a:rPr lang="en-US" sz="2100" b="0" dirty="0"/>
              <a:t> </a:t>
            </a:r>
            <a:r>
              <a:rPr lang="en-US" sz="2100" b="0" err="1"/>
              <a:t>utilizadas</a:t>
            </a:r>
            <a:r>
              <a:rPr lang="en-US" sz="2100" b="0" dirty="0"/>
              <a:t> para </a:t>
            </a:r>
            <a:r>
              <a:rPr lang="en-US" sz="2100" b="0" err="1"/>
              <a:t>el</a:t>
            </a:r>
            <a:r>
              <a:rPr lang="en-US" sz="2100" b="0" dirty="0"/>
              <a:t> </a:t>
            </a:r>
            <a:r>
              <a:rPr lang="en-US" sz="2100" b="0" err="1"/>
              <a:t>análisis</a:t>
            </a:r>
            <a:r>
              <a:rPr lang="en-US" sz="2100" b="0" dirty="0"/>
              <a:t> de Datos.  </a:t>
            </a: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dirty="0" err="1"/>
              <a:t>Uso</a:t>
            </a:r>
            <a:r>
              <a:rPr lang="en-US" sz="2100" b="0" dirty="0"/>
              <a:t>: Ideal para </a:t>
            </a:r>
            <a:r>
              <a:rPr lang="en-US" sz="2100" dirty="0" err="1"/>
              <a:t>análisis</a:t>
            </a:r>
            <a:r>
              <a:rPr lang="en-US" sz="2100" dirty="0"/>
              <a:t> </a:t>
            </a:r>
            <a:r>
              <a:rPr lang="en-US" sz="2100" dirty="0" err="1"/>
              <a:t>básicos</a:t>
            </a:r>
            <a:r>
              <a:rPr lang="en-US" sz="2100" dirty="0"/>
              <a:t> y </a:t>
            </a:r>
            <a:r>
              <a:rPr lang="en-US" sz="2100" dirty="0" err="1"/>
              <a:t>manejo</a:t>
            </a:r>
            <a:r>
              <a:rPr lang="en-US" sz="2100" dirty="0"/>
              <a:t> de </a:t>
            </a:r>
            <a:r>
              <a:rPr lang="en-US" sz="2100" dirty="0" err="1"/>
              <a:t>datos</a:t>
            </a:r>
            <a:r>
              <a:rPr lang="en-US" sz="2100" dirty="0"/>
              <a:t> </a:t>
            </a:r>
            <a:r>
              <a:rPr lang="en-US" sz="2100" dirty="0" err="1"/>
              <a:t>estructurados</a:t>
            </a:r>
            <a:r>
              <a:rPr lang="en-US" sz="2100" dirty="0"/>
              <a:t>.</a:t>
            </a:r>
          </a:p>
          <a:p>
            <a:pPr>
              <a:lnSpc>
                <a:spcPct val="90000"/>
              </a:lnSpc>
            </a:pPr>
            <a:endParaRPr lang="en-US" sz="2500" i="1" dirty="0"/>
          </a:p>
          <a:p>
            <a:pPr>
              <a:lnSpc>
                <a:spcPct val="90000"/>
              </a:lnSpc>
            </a:pPr>
            <a:r>
              <a:rPr lang="en-US" sz="2500" i="1" dirty="0"/>
              <a:t>SQL (Structured Query Language)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1600" dirty="0" err="1"/>
              <a:t>Descripción</a:t>
            </a:r>
            <a:r>
              <a:rPr lang="en-US" sz="1600" b="0" dirty="0"/>
              <a:t>: </a:t>
            </a:r>
            <a:r>
              <a:rPr lang="en-US" sz="1600" b="0" dirty="0" err="1"/>
              <a:t>Lenguaje</a:t>
            </a:r>
            <a:r>
              <a:rPr lang="en-US" sz="1600" b="0" dirty="0"/>
              <a:t> de </a:t>
            </a:r>
            <a:r>
              <a:rPr lang="en-US" sz="1600" b="0" dirty="0" err="1"/>
              <a:t>programación</a:t>
            </a:r>
            <a:r>
              <a:rPr lang="en-US" sz="1600" b="0" dirty="0"/>
              <a:t> </a:t>
            </a:r>
            <a:r>
              <a:rPr lang="en-US" sz="1600" b="0" dirty="0" err="1"/>
              <a:t>utilizado</a:t>
            </a:r>
            <a:r>
              <a:rPr lang="en-US" sz="1600" b="0" dirty="0"/>
              <a:t> para </a:t>
            </a:r>
            <a:r>
              <a:rPr lang="en-US" sz="1600" b="0" dirty="0" err="1"/>
              <a:t>gestionar</a:t>
            </a:r>
            <a:r>
              <a:rPr lang="en-US" sz="1600" b="0" dirty="0"/>
              <a:t> y </a:t>
            </a:r>
            <a:r>
              <a:rPr lang="en-US" sz="1600" b="0" dirty="0" err="1"/>
              <a:t>consultar</a:t>
            </a:r>
            <a:r>
              <a:rPr lang="en-US" sz="1600" b="0" dirty="0"/>
              <a:t> bases de </a:t>
            </a:r>
            <a:r>
              <a:rPr lang="en-US" sz="1600" b="0" dirty="0" err="1"/>
              <a:t>datos</a:t>
            </a:r>
            <a:r>
              <a:rPr lang="en-US" sz="1600" b="0" dirty="0"/>
              <a:t>.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 err="1"/>
              <a:t>Uso</a:t>
            </a:r>
            <a:r>
              <a:rPr lang="en-US" sz="1600" b="0" dirty="0"/>
              <a:t>: Fundamental para la </a:t>
            </a:r>
            <a:r>
              <a:rPr lang="en-US" sz="1600" b="0" dirty="0" err="1"/>
              <a:t>extracción</a:t>
            </a:r>
            <a:r>
              <a:rPr lang="en-US" sz="1600" b="0" dirty="0"/>
              <a:t> y </a:t>
            </a:r>
            <a:r>
              <a:rPr lang="en-US" sz="1600" b="0" dirty="0" err="1"/>
              <a:t>manipulación</a:t>
            </a:r>
            <a:r>
              <a:rPr lang="en-US" sz="1600" b="0" dirty="0"/>
              <a:t> de </a:t>
            </a:r>
            <a:r>
              <a:rPr lang="en-US" sz="1600" b="0" dirty="0" err="1"/>
              <a:t>datos</a:t>
            </a:r>
            <a:r>
              <a:rPr lang="en-US" sz="1600" b="0" dirty="0"/>
              <a:t> </a:t>
            </a:r>
            <a:r>
              <a:rPr lang="en-US" sz="1600" b="0" dirty="0" err="1"/>
              <a:t>en</a:t>
            </a:r>
            <a:r>
              <a:rPr lang="en-US" sz="1600" b="0" dirty="0"/>
              <a:t> bases de </a:t>
            </a:r>
            <a:r>
              <a:rPr lang="en-US" sz="1600" b="0" dirty="0" err="1"/>
              <a:t>datos</a:t>
            </a:r>
            <a:r>
              <a:rPr lang="en-US" sz="1600" b="0" dirty="0"/>
              <a:t> </a:t>
            </a:r>
            <a:r>
              <a:rPr lang="en-US" sz="1600" b="0" dirty="0" err="1"/>
              <a:t>relacionales</a:t>
            </a:r>
            <a:r>
              <a:rPr lang="en-US" sz="1600" b="0" dirty="0"/>
              <a:t>.</a:t>
            </a:r>
            <a:endParaRPr lang="en-US" sz="1600" dirty="0"/>
          </a:p>
          <a:p>
            <a:pPr>
              <a:lnSpc>
                <a:spcPct val="90000"/>
              </a:lnSpc>
            </a:pPr>
            <a:endParaRPr lang="en-US" sz="2900" b="0" dirty="0"/>
          </a:p>
          <a:p>
            <a:pPr>
              <a:lnSpc>
                <a:spcPct val="90000"/>
              </a:lnSpc>
            </a:pPr>
            <a:r>
              <a:rPr lang="en-US" sz="2500" i="1" dirty="0"/>
              <a:t>Python</a:t>
            </a:r>
          </a:p>
          <a:p>
            <a:pPr>
              <a:lnSpc>
                <a:spcPct val="90000"/>
              </a:lnSpc>
            </a:pPr>
            <a:r>
              <a:rPr lang="en-US" sz="1600" dirty="0" err="1"/>
              <a:t>Descripción</a:t>
            </a:r>
            <a:r>
              <a:rPr lang="en-US" sz="1600" b="0" dirty="0"/>
              <a:t>: </a:t>
            </a:r>
            <a:r>
              <a:rPr lang="en-US" sz="1600" b="0" dirty="0" err="1"/>
              <a:t>Lenguaje</a:t>
            </a:r>
            <a:r>
              <a:rPr lang="en-US" sz="1600" b="0" dirty="0"/>
              <a:t> de </a:t>
            </a:r>
            <a:r>
              <a:rPr lang="en-US" sz="1600" b="0" dirty="0" err="1"/>
              <a:t>programación</a:t>
            </a:r>
            <a:r>
              <a:rPr lang="en-US" sz="1600" b="0" dirty="0"/>
              <a:t> </a:t>
            </a:r>
            <a:r>
              <a:rPr lang="en-US" sz="1600" b="0" dirty="0" err="1"/>
              <a:t>versátil</a:t>
            </a:r>
            <a:r>
              <a:rPr lang="en-US" sz="1600" b="0" dirty="0"/>
              <a:t> con </a:t>
            </a:r>
            <a:r>
              <a:rPr lang="en-US" sz="1600" b="0" dirty="0" err="1"/>
              <a:t>bibliotecas</a:t>
            </a:r>
            <a:r>
              <a:rPr lang="en-US" sz="1600" b="0" dirty="0"/>
              <a:t> </a:t>
            </a:r>
            <a:r>
              <a:rPr lang="en-US" sz="1600" b="0" dirty="0" err="1"/>
              <a:t>como</a:t>
            </a:r>
            <a:r>
              <a:rPr lang="en-US" sz="1600" b="0" dirty="0"/>
              <a:t> Pandas, NumPy y Matplotlib para </a:t>
            </a:r>
            <a:r>
              <a:rPr lang="en-US" sz="1600" b="0" dirty="0" err="1"/>
              <a:t>el</a:t>
            </a:r>
            <a:r>
              <a:rPr lang="en-US" sz="1600" b="0" dirty="0"/>
              <a:t> </a:t>
            </a:r>
            <a:r>
              <a:rPr lang="en-US" sz="1600" b="0" dirty="0" err="1"/>
              <a:t>análisis</a:t>
            </a:r>
            <a:r>
              <a:rPr lang="en-US" sz="1600" b="0" dirty="0"/>
              <a:t> de </a:t>
            </a:r>
            <a:r>
              <a:rPr lang="en-US" sz="1600" b="0" dirty="0" err="1"/>
              <a:t>datos</a:t>
            </a:r>
            <a:r>
              <a:rPr lang="en-US" sz="1600" b="0" dirty="0"/>
              <a:t>.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 err="1"/>
              <a:t>Uso</a:t>
            </a:r>
            <a:r>
              <a:rPr lang="en-US" sz="1600" b="0" dirty="0"/>
              <a:t>: Ideal para </a:t>
            </a:r>
            <a:r>
              <a:rPr lang="en-US" sz="1600" b="0" dirty="0" err="1"/>
              <a:t>análisis</a:t>
            </a:r>
            <a:r>
              <a:rPr lang="en-US" sz="1600" b="0" dirty="0"/>
              <a:t> </a:t>
            </a:r>
            <a:r>
              <a:rPr lang="en-US" sz="1600" b="0" dirty="0" err="1"/>
              <a:t>muy</a:t>
            </a:r>
            <a:r>
              <a:rPr lang="en-US" sz="1600" b="0" dirty="0"/>
              <a:t> </a:t>
            </a:r>
            <a:r>
              <a:rPr lang="en-US" sz="1600" b="0" dirty="0" err="1"/>
              <a:t>avanzados</a:t>
            </a:r>
            <a:r>
              <a:rPr lang="en-US" sz="1600" b="0" dirty="0"/>
              <a:t>, machine learning y </a:t>
            </a:r>
            <a:r>
              <a:rPr lang="en-US" sz="1600" b="0" dirty="0" err="1"/>
              <a:t>automatización</a:t>
            </a:r>
            <a:r>
              <a:rPr lang="en-US" sz="1600" b="0" dirty="0"/>
              <a:t> de </a:t>
            </a:r>
            <a:r>
              <a:rPr lang="en-US" sz="1600" b="0" dirty="0" err="1"/>
              <a:t>tareas</a:t>
            </a:r>
            <a:r>
              <a:rPr lang="en-US" sz="1600" b="0" dirty="0"/>
              <a:t>.</a:t>
            </a:r>
            <a:endParaRPr lang="en-US" sz="1600" dirty="0"/>
          </a:p>
          <a:p>
            <a:pPr>
              <a:lnSpc>
                <a:spcPct val="90000"/>
              </a:lnSpc>
            </a:pPr>
            <a:endParaRPr lang="en-US" sz="2900" b="0" dirty="0"/>
          </a:p>
          <a:p>
            <a:pPr>
              <a:lnSpc>
                <a:spcPct val="90000"/>
              </a:lnSpc>
            </a:pPr>
            <a:r>
              <a:rPr lang="en-US" sz="2500" i="1" dirty="0"/>
              <a:t>Power BI</a:t>
            </a:r>
          </a:p>
          <a:p>
            <a:pPr>
              <a:lnSpc>
                <a:spcPct val="90000"/>
              </a:lnSpc>
            </a:pPr>
            <a:r>
              <a:rPr lang="en-US" sz="1600" dirty="0" err="1"/>
              <a:t>Descripción</a:t>
            </a:r>
            <a:r>
              <a:rPr lang="en-US" sz="1600" b="0" dirty="0"/>
              <a:t>: </a:t>
            </a:r>
            <a:r>
              <a:rPr lang="en-US" sz="1600" b="0" dirty="0" err="1"/>
              <a:t>Herramienta</a:t>
            </a:r>
            <a:r>
              <a:rPr lang="en-US" sz="1600" b="0" dirty="0"/>
              <a:t> de Microsoft para la </a:t>
            </a:r>
            <a:r>
              <a:rPr lang="en-US" sz="1600" b="0" dirty="0" err="1"/>
              <a:t>visualización</a:t>
            </a:r>
            <a:r>
              <a:rPr lang="en-US" sz="1600" b="0" dirty="0"/>
              <a:t> y </a:t>
            </a:r>
            <a:r>
              <a:rPr lang="en-US" sz="1600" b="0" dirty="0" err="1"/>
              <a:t>análisis</a:t>
            </a:r>
            <a:r>
              <a:rPr lang="en-US" sz="1600" b="0" dirty="0"/>
              <a:t> de </a:t>
            </a:r>
            <a:r>
              <a:rPr lang="en-US" sz="1600" b="0" dirty="0" err="1"/>
              <a:t>datos</a:t>
            </a:r>
            <a:r>
              <a:rPr lang="en-US" sz="1600" b="0" dirty="0"/>
              <a:t>, que </a:t>
            </a:r>
            <a:r>
              <a:rPr lang="en-US" sz="1600" b="0" dirty="0" err="1"/>
              <a:t>permite</a:t>
            </a:r>
            <a:r>
              <a:rPr lang="en-US" sz="1600" b="0" dirty="0"/>
              <a:t> </a:t>
            </a:r>
            <a:r>
              <a:rPr lang="en-US" sz="1600" b="0" dirty="0" err="1"/>
              <a:t>crear</a:t>
            </a:r>
            <a:r>
              <a:rPr lang="en-US" sz="1600" b="0" dirty="0"/>
              <a:t> </a:t>
            </a:r>
            <a:r>
              <a:rPr lang="en-US" sz="1600" b="0" dirty="0" err="1"/>
              <a:t>informes</a:t>
            </a:r>
            <a:r>
              <a:rPr lang="en-US" sz="1600" b="0" dirty="0"/>
              <a:t> </a:t>
            </a:r>
            <a:r>
              <a:rPr lang="en-US" sz="1600" b="0" dirty="0" err="1"/>
              <a:t>interactivos</a:t>
            </a:r>
            <a:r>
              <a:rPr lang="en-US" sz="1600" b="0" dirty="0"/>
              <a:t> y dashboards.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err="1"/>
              <a:t>Uso</a:t>
            </a:r>
            <a:r>
              <a:rPr lang="en-US" sz="1600" b="0" dirty="0"/>
              <a:t>: Perfecta para la </a:t>
            </a:r>
            <a:r>
              <a:rPr lang="en-US" sz="1600" b="0" err="1"/>
              <a:t>integración</a:t>
            </a:r>
            <a:r>
              <a:rPr lang="en-US" sz="1600" b="0" dirty="0"/>
              <a:t> con </a:t>
            </a:r>
            <a:r>
              <a:rPr lang="en-US" sz="1600" b="0" err="1"/>
              <a:t>otras</a:t>
            </a:r>
            <a:r>
              <a:rPr lang="en-US" sz="1600" b="0" dirty="0"/>
              <a:t> </a:t>
            </a:r>
            <a:r>
              <a:rPr lang="en-US" sz="1600" b="0" err="1"/>
              <a:t>herramientas</a:t>
            </a:r>
            <a:r>
              <a:rPr lang="en-US" sz="1600" b="0" dirty="0"/>
              <a:t> de Microsoft y la </a:t>
            </a:r>
            <a:r>
              <a:rPr lang="en-US" sz="1600" b="0" err="1"/>
              <a:t>creación</a:t>
            </a:r>
            <a:r>
              <a:rPr lang="en-US" sz="1600" b="0" dirty="0"/>
              <a:t> de </a:t>
            </a:r>
            <a:r>
              <a:rPr lang="en-US" sz="1600" b="0" err="1"/>
              <a:t>informes</a:t>
            </a:r>
            <a:r>
              <a:rPr lang="en-US" sz="1600" b="0" dirty="0"/>
              <a:t> </a:t>
            </a:r>
            <a:r>
              <a:rPr lang="en-US" sz="1600" b="0" err="1"/>
              <a:t>empresariales</a:t>
            </a:r>
            <a:r>
              <a:rPr lang="en-US" sz="1600" b="0" dirty="0"/>
              <a:t>.</a:t>
            </a:r>
            <a:endParaRPr lang="en-US" sz="1600" dirty="0"/>
          </a:p>
          <a:p>
            <a:pPr>
              <a:lnSpc>
                <a:spcPct val="90000"/>
              </a:lnSpc>
            </a:pPr>
            <a:endParaRPr lang="en-US" sz="2900" b="0" dirty="0"/>
          </a:p>
        </p:txBody>
      </p:sp>
    </p:spTree>
    <p:extLst>
      <p:ext uri="{BB962C8B-B14F-4D97-AF65-F5344CB8AC3E}">
        <p14:creationId xmlns:p14="http://schemas.microsoft.com/office/powerpoint/2010/main" val="4090874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7E471-DB26-3035-6CF9-5E3740519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7CD4-5571-FA97-B03F-2427D5F4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08 - HERRAMIENTAS ANÁLISIS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4C2FCA-62AA-7035-1C75-C289D38188D7}"/>
              </a:ext>
            </a:extLst>
          </p:cNvPr>
          <p:cNvSpPr txBox="1">
            <a:spLocks/>
          </p:cNvSpPr>
          <p:nvPr/>
        </p:nvSpPr>
        <p:spPr>
          <a:xfrm>
            <a:off x="517869" y="1829374"/>
            <a:ext cx="11157866" cy="48446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500" i="1" dirty="0"/>
              <a:t>Google Analytics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100" err="1"/>
              <a:t>Descripción</a:t>
            </a:r>
            <a:r>
              <a:rPr lang="en-US" sz="2100" b="0" dirty="0"/>
              <a:t>: </a:t>
            </a:r>
            <a:r>
              <a:rPr lang="en-US" sz="2100" b="0" err="1"/>
              <a:t>Herramienta</a:t>
            </a:r>
            <a:r>
              <a:rPr lang="en-US" sz="2100" b="0" dirty="0"/>
              <a:t> de Google para </a:t>
            </a:r>
            <a:r>
              <a:rPr lang="en-US" sz="2100" b="0" err="1"/>
              <a:t>el</a:t>
            </a:r>
            <a:r>
              <a:rPr lang="en-US" sz="2100" b="0" dirty="0"/>
              <a:t> </a:t>
            </a:r>
            <a:r>
              <a:rPr lang="en-US" sz="2100" b="0" err="1"/>
              <a:t>análisis</a:t>
            </a:r>
            <a:r>
              <a:rPr lang="en-US" sz="2100" b="0" dirty="0"/>
              <a:t> de </a:t>
            </a:r>
            <a:r>
              <a:rPr lang="en-US" sz="2100" b="0" err="1"/>
              <a:t>datos</a:t>
            </a:r>
            <a:r>
              <a:rPr lang="en-US" sz="2100" b="0" dirty="0"/>
              <a:t> web, que </a:t>
            </a:r>
            <a:r>
              <a:rPr lang="en-US" sz="2100" b="0" err="1"/>
              <a:t>proporciona</a:t>
            </a:r>
            <a:r>
              <a:rPr lang="en-US" sz="2100" b="0" dirty="0"/>
              <a:t> </a:t>
            </a:r>
            <a:r>
              <a:rPr lang="en-US" sz="2100" b="0" err="1"/>
              <a:t>información</a:t>
            </a:r>
            <a:r>
              <a:rPr lang="en-US" sz="2100" b="0" dirty="0"/>
              <a:t> </a:t>
            </a:r>
            <a:r>
              <a:rPr lang="en-US" sz="2100" b="0" err="1"/>
              <a:t>sobre</a:t>
            </a:r>
            <a:r>
              <a:rPr lang="en-US" sz="2100" b="0" dirty="0"/>
              <a:t> </a:t>
            </a:r>
            <a:r>
              <a:rPr lang="en-US" sz="2100" b="0" err="1"/>
              <a:t>el</a:t>
            </a:r>
            <a:r>
              <a:rPr lang="en-US" sz="2100" b="0" dirty="0"/>
              <a:t> </a:t>
            </a:r>
            <a:r>
              <a:rPr lang="en-US" sz="2100" b="0" err="1"/>
              <a:t>tráfico</a:t>
            </a:r>
            <a:r>
              <a:rPr lang="en-US" sz="2100" b="0" dirty="0"/>
              <a:t> y </a:t>
            </a:r>
            <a:r>
              <a:rPr lang="en-US" sz="2100" b="0" err="1"/>
              <a:t>comportamiento</a:t>
            </a:r>
            <a:r>
              <a:rPr lang="en-US" sz="2100" b="0" dirty="0"/>
              <a:t> de </a:t>
            </a:r>
            <a:r>
              <a:rPr lang="en-US" sz="2100" b="0" err="1"/>
              <a:t>los</a:t>
            </a:r>
            <a:r>
              <a:rPr lang="en-US" sz="2100" b="0" dirty="0"/>
              <a:t> </a:t>
            </a:r>
            <a:r>
              <a:rPr lang="en-US" sz="2100" b="0" err="1"/>
              <a:t>usuarios</a:t>
            </a:r>
            <a:r>
              <a:rPr lang="en-US" sz="2100" b="0" dirty="0"/>
              <a:t> </a:t>
            </a:r>
            <a:r>
              <a:rPr lang="en-US" sz="2100" b="0" err="1"/>
              <a:t>en</a:t>
            </a:r>
            <a:r>
              <a:rPr lang="en-US" sz="2100" b="0" dirty="0"/>
              <a:t> sitios web.  </a:t>
            </a:r>
            <a:r>
              <a:rPr lang="en-US" sz="2100" err="1"/>
              <a:t>Uso</a:t>
            </a:r>
            <a:r>
              <a:rPr lang="en-US" sz="2100" b="0" dirty="0"/>
              <a:t>: </a:t>
            </a:r>
            <a:r>
              <a:rPr lang="en-US" sz="2100" b="0" err="1"/>
              <a:t>Esencial</a:t>
            </a:r>
            <a:r>
              <a:rPr lang="en-US" sz="2100" b="0" dirty="0"/>
              <a:t> para </a:t>
            </a:r>
            <a:r>
              <a:rPr lang="en-US" sz="2100" b="0" err="1"/>
              <a:t>el</a:t>
            </a:r>
            <a:r>
              <a:rPr lang="en-US" sz="2100" b="0" dirty="0"/>
              <a:t> </a:t>
            </a:r>
            <a:r>
              <a:rPr lang="en-US" sz="2100" b="0" err="1"/>
              <a:t>análisis</a:t>
            </a:r>
            <a:r>
              <a:rPr lang="en-US" sz="2100" b="0" dirty="0"/>
              <a:t> de </a:t>
            </a:r>
            <a:r>
              <a:rPr lang="en-US" sz="2100" b="0" err="1"/>
              <a:t>datos</a:t>
            </a:r>
            <a:r>
              <a:rPr lang="en-US" sz="2100" b="0" dirty="0"/>
              <a:t> de marketing digital y </a:t>
            </a:r>
            <a:r>
              <a:rPr lang="en-US" sz="2100" b="0" err="1"/>
              <a:t>rendimiento</a:t>
            </a:r>
            <a:r>
              <a:rPr lang="en-US" sz="2100" b="0" dirty="0"/>
              <a:t> web.</a:t>
            </a:r>
          </a:p>
          <a:p>
            <a:pPr>
              <a:lnSpc>
                <a:spcPct val="90000"/>
              </a:lnSpc>
            </a:pPr>
            <a:endParaRPr lang="en-US" sz="1800" i="1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500" i="1" dirty="0"/>
              <a:t>R</a:t>
            </a: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100" err="1"/>
              <a:t>Descripción</a:t>
            </a:r>
            <a:r>
              <a:rPr lang="en-US" sz="2100" dirty="0"/>
              <a:t>: </a:t>
            </a:r>
            <a:r>
              <a:rPr lang="en-US" sz="2100" b="0" err="1"/>
              <a:t>Lenguaje</a:t>
            </a:r>
            <a:r>
              <a:rPr lang="en-US" sz="2100" b="0" dirty="0"/>
              <a:t> de </a:t>
            </a:r>
            <a:r>
              <a:rPr lang="en-US" sz="2100" b="0" err="1"/>
              <a:t>programación</a:t>
            </a:r>
            <a:r>
              <a:rPr lang="en-US" sz="2100" b="0" dirty="0"/>
              <a:t> y </a:t>
            </a:r>
            <a:r>
              <a:rPr lang="en-US" sz="2100" b="0" err="1"/>
              <a:t>entorno</a:t>
            </a:r>
            <a:r>
              <a:rPr lang="en-US" sz="2100" b="0" dirty="0"/>
              <a:t> de software para </a:t>
            </a:r>
            <a:r>
              <a:rPr lang="en-US" sz="2100" b="0" err="1"/>
              <a:t>el</a:t>
            </a:r>
            <a:r>
              <a:rPr lang="en-US" sz="2100" b="0" dirty="0"/>
              <a:t> </a:t>
            </a:r>
            <a:r>
              <a:rPr lang="en-US" sz="2100" b="0" err="1"/>
              <a:t>análisis</a:t>
            </a:r>
            <a:r>
              <a:rPr lang="en-US" sz="2100" b="0" dirty="0"/>
              <a:t> </a:t>
            </a:r>
            <a:r>
              <a:rPr lang="en-US" sz="2100" b="0" err="1"/>
              <a:t>estadístico</a:t>
            </a:r>
            <a:r>
              <a:rPr lang="en-US" sz="2100" b="0" dirty="0"/>
              <a:t> y </a:t>
            </a:r>
            <a:r>
              <a:rPr lang="en-US" sz="2100" b="0" err="1"/>
              <a:t>gráfico</a:t>
            </a:r>
            <a:r>
              <a:rPr lang="en-US" sz="2100" b="0" dirty="0"/>
              <a:t>. </a:t>
            </a:r>
            <a:r>
              <a:rPr lang="en-US" sz="2100" err="1"/>
              <a:t>Uso</a:t>
            </a:r>
            <a:r>
              <a:rPr lang="en-US" sz="2100" dirty="0"/>
              <a:t>:</a:t>
            </a:r>
            <a:r>
              <a:rPr lang="en-US" sz="2100" b="0" dirty="0"/>
              <a:t> Ideal para </a:t>
            </a:r>
            <a:r>
              <a:rPr lang="en-US" sz="2100" b="0" err="1"/>
              <a:t>análisis</a:t>
            </a:r>
            <a:r>
              <a:rPr lang="en-US" sz="2100" b="0" dirty="0"/>
              <a:t> </a:t>
            </a:r>
            <a:r>
              <a:rPr lang="en-US" sz="2100" b="0" err="1"/>
              <a:t>estadísticos</a:t>
            </a:r>
            <a:r>
              <a:rPr lang="en-US" sz="2100" b="0" dirty="0"/>
              <a:t> </a:t>
            </a:r>
            <a:r>
              <a:rPr lang="en-US" sz="2100" b="0" err="1"/>
              <a:t>avanzados</a:t>
            </a:r>
            <a:r>
              <a:rPr lang="en-US" sz="2100" b="0" dirty="0"/>
              <a:t> y </a:t>
            </a:r>
            <a:r>
              <a:rPr lang="en-US" sz="2100" b="0" err="1"/>
              <a:t>visualización</a:t>
            </a:r>
            <a:r>
              <a:rPr lang="en-US" sz="2100" b="0" dirty="0"/>
              <a:t> de </a:t>
            </a:r>
            <a:r>
              <a:rPr lang="en-US" sz="2100" b="0" err="1"/>
              <a:t>datos</a:t>
            </a:r>
            <a:r>
              <a:rPr lang="en-US" sz="2100" b="0" dirty="0"/>
              <a:t>.</a:t>
            </a:r>
          </a:p>
          <a:p>
            <a:pPr>
              <a:lnSpc>
                <a:spcPct val="90000"/>
              </a:lnSpc>
            </a:pPr>
            <a:endParaRPr lang="en-US" sz="1800" i="1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500" i="1" dirty="0"/>
              <a:t>SAS (Statistical Analysis System)</a:t>
            </a: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100" err="1"/>
              <a:t>Descripción</a:t>
            </a:r>
            <a:r>
              <a:rPr lang="en-US" sz="2100" b="0" dirty="0"/>
              <a:t>: Software de </a:t>
            </a:r>
            <a:r>
              <a:rPr lang="en-US" sz="2100" b="0" err="1"/>
              <a:t>análisis</a:t>
            </a:r>
            <a:r>
              <a:rPr lang="en-US" sz="2100" b="0" dirty="0"/>
              <a:t> </a:t>
            </a:r>
            <a:r>
              <a:rPr lang="en-US" sz="2100" b="0" err="1"/>
              <a:t>estadístico</a:t>
            </a:r>
            <a:r>
              <a:rPr lang="en-US" sz="2100" b="0" dirty="0"/>
              <a:t> que </a:t>
            </a:r>
            <a:r>
              <a:rPr lang="en-US" sz="2100" b="0" err="1"/>
              <a:t>ofrece</a:t>
            </a:r>
            <a:r>
              <a:rPr lang="en-US" sz="2100" b="0" dirty="0"/>
              <a:t> </a:t>
            </a:r>
            <a:r>
              <a:rPr lang="en-US" sz="2100" b="0" err="1"/>
              <a:t>soluciones</a:t>
            </a:r>
            <a:r>
              <a:rPr lang="en-US" sz="2100" b="0" dirty="0"/>
              <a:t> para la </a:t>
            </a:r>
            <a:r>
              <a:rPr lang="en-US" sz="2100" b="0" err="1"/>
              <a:t>gestión</a:t>
            </a:r>
            <a:r>
              <a:rPr lang="en-US" sz="2100" b="0" dirty="0"/>
              <a:t> de </a:t>
            </a:r>
            <a:r>
              <a:rPr lang="en-US" sz="2100" b="0" err="1"/>
              <a:t>datos</a:t>
            </a:r>
            <a:r>
              <a:rPr lang="en-US" sz="2100" b="0" dirty="0"/>
              <a:t>, </a:t>
            </a:r>
            <a:r>
              <a:rPr lang="en-US" sz="2100" b="0" err="1"/>
              <a:t>análisis</a:t>
            </a:r>
            <a:r>
              <a:rPr lang="en-US" sz="2100" b="0" dirty="0"/>
              <a:t> </a:t>
            </a:r>
            <a:r>
              <a:rPr lang="en-US" sz="2100" b="0" err="1"/>
              <a:t>avanzado</a:t>
            </a:r>
            <a:r>
              <a:rPr lang="en-US" sz="2100" b="0" dirty="0"/>
              <a:t> y </a:t>
            </a:r>
            <a:r>
              <a:rPr lang="en-US" sz="2100" b="0" err="1"/>
              <a:t>visualización</a:t>
            </a:r>
            <a:r>
              <a:rPr lang="en-US" sz="2100" b="0" dirty="0"/>
              <a:t>. </a:t>
            </a:r>
            <a:r>
              <a:rPr lang="en-US" sz="2100" err="1"/>
              <a:t>Uso</a:t>
            </a:r>
            <a:r>
              <a:rPr lang="en-US" sz="2100" b="0" dirty="0"/>
              <a:t>: </a:t>
            </a:r>
            <a:r>
              <a:rPr lang="en-US" sz="2100" b="0" err="1"/>
              <a:t>Utilizado</a:t>
            </a:r>
            <a:r>
              <a:rPr lang="en-US" sz="2100" b="0" dirty="0"/>
              <a:t> </a:t>
            </a:r>
            <a:r>
              <a:rPr lang="en-US" sz="2100" b="0" err="1"/>
              <a:t>en</a:t>
            </a:r>
            <a:r>
              <a:rPr lang="en-US" sz="2100" b="0" dirty="0"/>
              <a:t> </a:t>
            </a:r>
            <a:r>
              <a:rPr lang="en-US" sz="2100" b="0" err="1"/>
              <a:t>industrias</a:t>
            </a:r>
            <a:r>
              <a:rPr lang="en-US" sz="2100" b="0" dirty="0"/>
              <a:t> que </a:t>
            </a:r>
            <a:r>
              <a:rPr lang="en-US" sz="2100" b="0" err="1"/>
              <a:t>requieren</a:t>
            </a:r>
            <a:r>
              <a:rPr lang="en-US" sz="2100" b="0" dirty="0"/>
              <a:t> </a:t>
            </a:r>
            <a:r>
              <a:rPr lang="en-US" sz="2100" b="0" err="1"/>
              <a:t>análisis</a:t>
            </a:r>
            <a:r>
              <a:rPr lang="en-US" sz="2100" b="0" dirty="0"/>
              <a:t> </a:t>
            </a:r>
            <a:r>
              <a:rPr lang="en-US" sz="2100" b="0" err="1"/>
              <a:t>complejos</a:t>
            </a:r>
            <a:r>
              <a:rPr lang="en-US" sz="2100" b="0" dirty="0"/>
              <a:t> y </a:t>
            </a:r>
            <a:r>
              <a:rPr lang="en-US" sz="2100" b="0" err="1"/>
              <a:t>gestión</a:t>
            </a:r>
            <a:r>
              <a:rPr lang="en-US" sz="2100" b="0" dirty="0"/>
              <a:t> de </a:t>
            </a:r>
            <a:r>
              <a:rPr lang="en-US" sz="2100" b="0" err="1"/>
              <a:t>grandes</a:t>
            </a:r>
            <a:r>
              <a:rPr lang="en-US" sz="2100" b="0" dirty="0"/>
              <a:t> </a:t>
            </a:r>
            <a:r>
              <a:rPr lang="en-US" sz="2100" b="0" err="1"/>
              <a:t>volúmenes</a:t>
            </a:r>
            <a:r>
              <a:rPr lang="en-US" sz="2100" b="0" dirty="0"/>
              <a:t> de </a:t>
            </a:r>
            <a:r>
              <a:rPr lang="en-US" sz="2100" b="0" err="1"/>
              <a:t>datos</a:t>
            </a:r>
            <a:r>
              <a:rPr lang="en-US" sz="2100" b="0" dirty="0"/>
              <a:t>.</a:t>
            </a:r>
          </a:p>
          <a:p>
            <a:pPr>
              <a:lnSpc>
                <a:spcPct val="90000"/>
              </a:lnSpc>
            </a:pPr>
            <a:endParaRPr lang="en-US" sz="1800" i="1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500" i="1" dirty="0"/>
              <a:t>Tableau (Datos de Salesforce)</a:t>
            </a: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100" err="1"/>
              <a:t>Descripción</a:t>
            </a:r>
            <a:r>
              <a:rPr lang="en-US" sz="2100" b="0" dirty="0"/>
              <a:t>: </a:t>
            </a:r>
            <a:r>
              <a:rPr lang="en-US" sz="2100" b="0" err="1"/>
              <a:t>Herramienta</a:t>
            </a:r>
            <a:r>
              <a:rPr lang="en-US" sz="2100" b="0" dirty="0"/>
              <a:t> de </a:t>
            </a:r>
            <a:r>
              <a:rPr lang="en-US" sz="2100" b="0" err="1"/>
              <a:t>visualización</a:t>
            </a:r>
            <a:r>
              <a:rPr lang="en-US" sz="2100" b="0" dirty="0"/>
              <a:t> de </a:t>
            </a:r>
            <a:r>
              <a:rPr lang="en-US" sz="2100" b="0" err="1"/>
              <a:t>datos</a:t>
            </a:r>
            <a:r>
              <a:rPr lang="en-US" sz="2100" b="0" dirty="0"/>
              <a:t> que </a:t>
            </a:r>
            <a:r>
              <a:rPr lang="en-US" sz="2100" b="0" err="1"/>
              <a:t>permite</a:t>
            </a:r>
            <a:r>
              <a:rPr lang="en-US" sz="2100" b="0" dirty="0"/>
              <a:t> </a:t>
            </a:r>
            <a:r>
              <a:rPr lang="en-US" sz="2100" b="0" err="1"/>
              <a:t>crear</a:t>
            </a:r>
            <a:r>
              <a:rPr lang="en-US" sz="2100" b="0" dirty="0"/>
              <a:t> </a:t>
            </a:r>
            <a:r>
              <a:rPr lang="en-US" sz="2100" b="0" err="1"/>
              <a:t>gráficos</a:t>
            </a:r>
            <a:r>
              <a:rPr lang="en-US" sz="2100" b="0" dirty="0"/>
              <a:t> </a:t>
            </a:r>
            <a:r>
              <a:rPr lang="en-US" sz="2100" b="0" err="1"/>
              <a:t>interactivos</a:t>
            </a:r>
            <a:r>
              <a:rPr lang="en-US" sz="2100" b="0" dirty="0"/>
              <a:t> y dashboards. </a:t>
            </a:r>
            <a:r>
              <a:rPr lang="en-US" sz="2100" err="1"/>
              <a:t>Uso</a:t>
            </a:r>
            <a:r>
              <a:rPr lang="en-US" sz="2100" b="0" dirty="0"/>
              <a:t>: </a:t>
            </a:r>
            <a:r>
              <a:rPr lang="en-US" sz="2100" b="0" err="1"/>
              <a:t>Excelente</a:t>
            </a:r>
            <a:r>
              <a:rPr lang="en-US" sz="2100" b="0" dirty="0"/>
              <a:t> para la </a:t>
            </a:r>
            <a:r>
              <a:rPr lang="en-US" sz="2100" b="0" err="1"/>
              <a:t>visualización</a:t>
            </a:r>
            <a:r>
              <a:rPr lang="en-US" sz="2100" b="0" dirty="0"/>
              <a:t> </a:t>
            </a:r>
            <a:r>
              <a:rPr lang="en-US" sz="2100" b="0" err="1"/>
              <a:t>avanzada</a:t>
            </a:r>
            <a:r>
              <a:rPr lang="en-US" sz="2100" b="0" dirty="0"/>
              <a:t> y </a:t>
            </a:r>
            <a:r>
              <a:rPr lang="en-US" sz="2100" b="0" err="1"/>
              <a:t>análisis</a:t>
            </a:r>
            <a:r>
              <a:rPr lang="en-US" sz="2100" b="0" dirty="0"/>
              <a:t> </a:t>
            </a:r>
            <a:r>
              <a:rPr lang="en-US" sz="2100" b="0" err="1"/>
              <a:t>exploratorio</a:t>
            </a:r>
            <a:r>
              <a:rPr lang="en-US" sz="2100" b="0" dirty="0"/>
              <a:t> de </a:t>
            </a:r>
            <a:r>
              <a:rPr lang="en-US" sz="2100" b="0" err="1"/>
              <a:t>datos</a:t>
            </a:r>
            <a:r>
              <a:rPr lang="en-US" sz="2100" b="0" dirty="0"/>
              <a:t>.</a:t>
            </a:r>
            <a:endParaRPr lang="en-US" sz="2100"/>
          </a:p>
          <a:p>
            <a:pPr>
              <a:lnSpc>
                <a:spcPct val="90000"/>
              </a:lnSpc>
            </a:pPr>
            <a:endParaRPr lang="en-US" sz="2900" b="0" dirty="0"/>
          </a:p>
        </p:txBody>
      </p:sp>
    </p:spTree>
    <p:extLst>
      <p:ext uri="{BB962C8B-B14F-4D97-AF65-F5344CB8AC3E}">
        <p14:creationId xmlns:p14="http://schemas.microsoft.com/office/powerpoint/2010/main" val="4228013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04BAD-0EFA-7E78-0AA8-630C7FD93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6AEA-9080-BAEA-F05D-012220A51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3600" dirty="0"/>
              <a:t>09 - ÉTICA, REGULACIONES Y NORMATIVA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9ABA45-E5F8-454F-634C-C496CC27E9B4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4000" b="0" dirty="0"/>
          </a:p>
          <a:p>
            <a:pPr>
              <a:lnSpc>
                <a:spcPct val="90000"/>
              </a:lnSpc>
            </a:pPr>
            <a:endParaRPr lang="en-US" sz="3600" b="0" dirty="0"/>
          </a:p>
          <a:p>
            <a:pPr>
              <a:lnSpc>
                <a:spcPct val="90000"/>
              </a:lnSpc>
            </a:pPr>
            <a:endParaRPr lang="en-US" sz="3600" b="0" dirty="0"/>
          </a:p>
          <a:p>
            <a:pPr>
              <a:lnSpc>
                <a:spcPct val="90000"/>
              </a:lnSpc>
            </a:pPr>
            <a:endParaRPr lang="en-US" sz="3600" b="0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09DD93-9AE1-3600-797E-EEE6D74468A7}"/>
              </a:ext>
            </a:extLst>
          </p:cNvPr>
          <p:cNvSpPr txBox="1">
            <a:spLocks/>
          </p:cNvSpPr>
          <p:nvPr/>
        </p:nvSpPr>
        <p:spPr>
          <a:xfrm>
            <a:off x="517869" y="1829374"/>
            <a:ext cx="11157866" cy="48446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900" i="1" err="1"/>
              <a:t>Consideraciones</a:t>
            </a:r>
            <a:r>
              <a:rPr lang="en-US" sz="2900" i="1" dirty="0"/>
              <a:t> </a:t>
            </a:r>
            <a:r>
              <a:rPr lang="en-US" sz="2900" i="1" err="1"/>
              <a:t>Éticas</a:t>
            </a:r>
            <a:r>
              <a:rPr lang="en-US" sz="2900" i="1" dirty="0"/>
              <a:t> </a:t>
            </a:r>
            <a:r>
              <a:rPr lang="en-US" sz="2900" i="1" err="1"/>
              <a:t>en</a:t>
            </a:r>
            <a:r>
              <a:rPr lang="en-US" sz="2900" i="1" dirty="0"/>
              <a:t> la </a:t>
            </a:r>
            <a:r>
              <a:rPr lang="en-US" sz="2900" i="1" err="1"/>
              <a:t>Analítica</a:t>
            </a:r>
            <a:r>
              <a:rPr lang="en-US" sz="2900" i="1" dirty="0"/>
              <a:t> de </a:t>
            </a:r>
            <a:r>
              <a:rPr lang="en-US" sz="2900" i="1" err="1"/>
              <a:t>datos</a:t>
            </a:r>
            <a:endParaRPr lang="en-US" sz="2900"/>
          </a:p>
          <a:p>
            <a:pPr>
              <a:lnSpc>
                <a:spcPct val="90000"/>
              </a:lnSpc>
            </a:pPr>
            <a:endParaRPr lang="en-US" sz="2500" i="1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400" err="1"/>
              <a:t>Uso</a:t>
            </a:r>
            <a:r>
              <a:rPr lang="en-US" sz="2400" dirty="0"/>
              <a:t> </a:t>
            </a:r>
            <a:r>
              <a:rPr lang="en-US" sz="2400" err="1"/>
              <a:t>Responsable</a:t>
            </a:r>
            <a:r>
              <a:rPr lang="en-US" sz="2400" dirty="0"/>
              <a:t> de </a:t>
            </a:r>
            <a:r>
              <a:rPr lang="en-US" sz="2400" err="1"/>
              <a:t>los</a:t>
            </a:r>
            <a:r>
              <a:rPr lang="en-US" sz="2400" dirty="0"/>
              <a:t> Datos:</a:t>
            </a:r>
            <a:r>
              <a:rPr lang="en-US" sz="2400" b="0" dirty="0"/>
              <a:t> La </a:t>
            </a:r>
            <a:r>
              <a:rPr lang="en-US" sz="2400" b="0" err="1"/>
              <a:t>ética</a:t>
            </a:r>
            <a:r>
              <a:rPr lang="en-US" sz="2400" b="0" dirty="0"/>
              <a:t> </a:t>
            </a:r>
            <a:r>
              <a:rPr lang="en-US" sz="2400" b="0" err="1"/>
              <a:t>en</a:t>
            </a:r>
            <a:r>
              <a:rPr lang="en-US" sz="2400" b="0" dirty="0"/>
              <a:t> la </a:t>
            </a:r>
            <a:r>
              <a:rPr lang="en-US" sz="2400" b="0" err="1"/>
              <a:t>analítica</a:t>
            </a:r>
            <a:r>
              <a:rPr lang="en-US" sz="2400" b="0" dirty="0"/>
              <a:t> de </a:t>
            </a:r>
            <a:r>
              <a:rPr lang="en-US" sz="2400" b="0" err="1"/>
              <a:t>datos</a:t>
            </a:r>
            <a:r>
              <a:rPr lang="en-US" sz="2400" b="0" dirty="0"/>
              <a:t> </a:t>
            </a:r>
            <a:r>
              <a:rPr lang="en-US" sz="2400" b="0" err="1"/>
              <a:t>implica</a:t>
            </a:r>
            <a:r>
              <a:rPr lang="en-US" sz="2400" b="0" dirty="0"/>
              <a:t> </a:t>
            </a:r>
            <a:r>
              <a:rPr lang="en-US" sz="2400" b="0" err="1"/>
              <a:t>utilizar</a:t>
            </a:r>
            <a:r>
              <a:rPr lang="en-US" sz="2400" b="0" dirty="0"/>
              <a:t> </a:t>
            </a:r>
            <a:r>
              <a:rPr lang="en-US" sz="2400" b="0" err="1"/>
              <a:t>los</a:t>
            </a:r>
            <a:r>
              <a:rPr lang="en-US" sz="2400" b="0" dirty="0"/>
              <a:t> </a:t>
            </a:r>
            <a:r>
              <a:rPr lang="en-US" sz="2400" b="0" err="1"/>
              <a:t>datos</a:t>
            </a:r>
            <a:r>
              <a:rPr lang="en-US" sz="2400" b="0" dirty="0"/>
              <a:t> de </a:t>
            </a:r>
            <a:r>
              <a:rPr lang="en-US" sz="2400" b="0" err="1"/>
              <a:t>manera</a:t>
            </a:r>
            <a:r>
              <a:rPr lang="en-US" sz="2400" b="0" dirty="0"/>
              <a:t> </a:t>
            </a:r>
            <a:r>
              <a:rPr lang="en-US" sz="2400" b="0" err="1"/>
              <a:t>responsable</a:t>
            </a:r>
            <a:r>
              <a:rPr lang="en-US" sz="2400" b="0" dirty="0"/>
              <a:t> y </a:t>
            </a:r>
            <a:r>
              <a:rPr lang="en-US" sz="2400" b="0" err="1"/>
              <a:t>respetuosa</a:t>
            </a:r>
            <a:r>
              <a:rPr lang="en-US" sz="2400" b="0" dirty="0"/>
              <a:t>. Esto </a:t>
            </a:r>
            <a:r>
              <a:rPr lang="en-US" sz="2400" b="0" err="1"/>
              <a:t>incluye</a:t>
            </a:r>
            <a:r>
              <a:rPr lang="en-US" sz="2400" b="0" dirty="0"/>
              <a:t> </a:t>
            </a:r>
            <a:r>
              <a:rPr lang="en-US" sz="2400" b="0" err="1"/>
              <a:t>obtener</a:t>
            </a:r>
            <a:r>
              <a:rPr lang="en-US" sz="2400" b="0" dirty="0"/>
              <a:t> </a:t>
            </a:r>
            <a:r>
              <a:rPr lang="en-US" sz="2400" b="0" err="1"/>
              <a:t>el</a:t>
            </a:r>
            <a:r>
              <a:rPr lang="en-US" sz="2400" b="0" dirty="0"/>
              <a:t> </a:t>
            </a:r>
            <a:r>
              <a:rPr lang="en-US" sz="2400" b="0" err="1"/>
              <a:t>consentimiento</a:t>
            </a:r>
            <a:r>
              <a:rPr lang="en-US" sz="2400" b="0" dirty="0"/>
              <a:t> </a:t>
            </a:r>
            <a:r>
              <a:rPr lang="en-US" sz="2400" b="0" err="1"/>
              <a:t>informado</a:t>
            </a:r>
            <a:r>
              <a:rPr lang="en-US" sz="2400" b="0" dirty="0"/>
              <a:t> de </a:t>
            </a:r>
            <a:r>
              <a:rPr lang="en-US" sz="2400" b="0" err="1"/>
              <a:t>los</a:t>
            </a:r>
            <a:r>
              <a:rPr lang="en-US" sz="2400" b="0" dirty="0"/>
              <a:t> </a:t>
            </a:r>
            <a:r>
              <a:rPr lang="en-US" sz="2400" b="0" err="1"/>
              <a:t>individuos</a:t>
            </a:r>
            <a:r>
              <a:rPr lang="en-US" sz="2400" b="0" dirty="0"/>
              <a:t> antes de </a:t>
            </a:r>
            <a:r>
              <a:rPr lang="en-US" sz="2400" b="0" err="1"/>
              <a:t>recolectar</a:t>
            </a:r>
            <a:r>
              <a:rPr lang="en-US" sz="2400" b="0" dirty="0"/>
              <a:t> sus </a:t>
            </a:r>
            <a:r>
              <a:rPr lang="en-US" sz="2400" b="0" err="1"/>
              <a:t>datos</a:t>
            </a:r>
            <a:r>
              <a:rPr lang="en-US" sz="2400" b="0" dirty="0"/>
              <a:t>, </a:t>
            </a:r>
            <a:r>
              <a:rPr lang="en-US" sz="2400" b="0" err="1"/>
              <a:t>proteger</a:t>
            </a:r>
            <a:r>
              <a:rPr lang="en-US" sz="2400" b="0" dirty="0"/>
              <a:t> la </a:t>
            </a:r>
            <a:r>
              <a:rPr lang="en-US" sz="2400" b="0" err="1"/>
              <a:t>privacidad</a:t>
            </a:r>
            <a:r>
              <a:rPr lang="en-US" sz="2400" b="0" dirty="0"/>
              <a:t> y </a:t>
            </a:r>
            <a:r>
              <a:rPr lang="en-US" sz="2400" b="0" err="1"/>
              <a:t>evitar</a:t>
            </a:r>
            <a:r>
              <a:rPr lang="en-US" sz="2400" b="0" dirty="0"/>
              <a:t> </a:t>
            </a:r>
            <a:r>
              <a:rPr lang="en-US" sz="2400" b="0" err="1"/>
              <a:t>cualquier</a:t>
            </a:r>
            <a:r>
              <a:rPr lang="en-US" sz="2400" b="0" dirty="0"/>
              <a:t> </a:t>
            </a:r>
            <a:r>
              <a:rPr lang="en-US" sz="2400" b="0" err="1"/>
              <a:t>uso</a:t>
            </a:r>
            <a:r>
              <a:rPr lang="en-US" sz="2400" b="0" dirty="0"/>
              <a:t> </a:t>
            </a:r>
            <a:r>
              <a:rPr lang="en-US" sz="2400" b="0" err="1"/>
              <a:t>indebido</a:t>
            </a:r>
            <a:r>
              <a:rPr lang="en-US" sz="2400" b="0" dirty="0"/>
              <a:t>.</a:t>
            </a: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400" i="1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400" i="1" err="1"/>
              <a:t>Transparencia</a:t>
            </a:r>
            <a:r>
              <a:rPr lang="en-US" sz="2400" i="1" dirty="0"/>
              <a:t>: </a:t>
            </a:r>
            <a:r>
              <a:rPr lang="en-US" sz="2400" b="0" dirty="0"/>
              <a:t>Los </a:t>
            </a:r>
            <a:r>
              <a:rPr lang="en-US" sz="2400" b="0" err="1"/>
              <a:t>procesos</a:t>
            </a:r>
            <a:r>
              <a:rPr lang="en-US" sz="2400" b="0" dirty="0"/>
              <a:t> y </a:t>
            </a:r>
            <a:r>
              <a:rPr lang="en-US" sz="2400" b="0" err="1"/>
              <a:t>algoritmos</a:t>
            </a:r>
            <a:r>
              <a:rPr lang="en-US" sz="2400" b="0" dirty="0"/>
              <a:t> </a:t>
            </a:r>
            <a:r>
              <a:rPr lang="en-US" sz="2400" b="0" err="1"/>
              <a:t>utilizados</a:t>
            </a:r>
            <a:r>
              <a:rPr lang="en-US" sz="2400" b="0" dirty="0"/>
              <a:t> </a:t>
            </a:r>
            <a:r>
              <a:rPr lang="en-US" sz="2400" b="0" err="1"/>
              <a:t>deben</a:t>
            </a:r>
            <a:r>
              <a:rPr lang="en-US" sz="2400" b="0" dirty="0"/>
              <a:t> ser </a:t>
            </a:r>
            <a:r>
              <a:rPr lang="en-US" sz="2400" b="0" err="1"/>
              <a:t>transparentes</a:t>
            </a:r>
            <a:r>
              <a:rPr lang="en-US" sz="2400" b="0" dirty="0"/>
              <a:t> y </a:t>
            </a:r>
            <a:r>
              <a:rPr lang="en-US" sz="2400" b="0" err="1"/>
              <a:t>comprensibles</a:t>
            </a:r>
            <a:r>
              <a:rPr lang="en-US" sz="2400" b="0" dirty="0"/>
              <a:t> para </a:t>
            </a:r>
            <a:r>
              <a:rPr lang="en-US" sz="2400" b="0" err="1"/>
              <a:t>todas</a:t>
            </a:r>
            <a:r>
              <a:rPr lang="en-US" sz="2400" b="0" dirty="0"/>
              <a:t> las partes </a:t>
            </a:r>
            <a:r>
              <a:rPr lang="en-US" sz="2400" b="0" err="1"/>
              <a:t>involucradas</a:t>
            </a:r>
            <a:r>
              <a:rPr lang="en-US" sz="2400" b="0" dirty="0"/>
              <a:t>.</a:t>
            </a:r>
            <a:endParaRPr lang="en-US" sz="240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400" dirty="0"/>
              <a:t>Justicia y </a:t>
            </a:r>
            <a:r>
              <a:rPr lang="en-US" sz="2400" err="1"/>
              <a:t>Equidad</a:t>
            </a:r>
            <a:r>
              <a:rPr lang="en-US" sz="2400" dirty="0"/>
              <a:t>: </a:t>
            </a:r>
            <a:r>
              <a:rPr lang="en-US" sz="2400" b="0" dirty="0"/>
              <a:t>Los </a:t>
            </a:r>
            <a:r>
              <a:rPr lang="en-US" sz="2400" b="0" err="1"/>
              <a:t>resultados</a:t>
            </a:r>
            <a:r>
              <a:rPr lang="en-US" sz="2400" b="0" dirty="0"/>
              <a:t> </a:t>
            </a:r>
            <a:r>
              <a:rPr lang="en-US" sz="2400" b="0" err="1"/>
              <a:t>obtenidos</a:t>
            </a:r>
            <a:r>
              <a:rPr lang="en-US" sz="2400" b="0" dirty="0"/>
              <a:t> </a:t>
            </a:r>
            <a:r>
              <a:rPr lang="en-US" sz="2400" b="0" err="1"/>
              <a:t>deben</a:t>
            </a:r>
            <a:r>
              <a:rPr lang="en-US" sz="2400" b="0" dirty="0"/>
              <a:t> ser </a:t>
            </a:r>
            <a:r>
              <a:rPr lang="en-US" sz="2400" b="0" err="1"/>
              <a:t>utilizados</a:t>
            </a:r>
            <a:r>
              <a:rPr lang="en-US" sz="2400" b="0" dirty="0"/>
              <a:t> de </a:t>
            </a:r>
            <a:r>
              <a:rPr lang="en-US" sz="2400" b="0" err="1"/>
              <a:t>manera</a:t>
            </a:r>
            <a:r>
              <a:rPr lang="en-US" sz="2400" b="0" dirty="0"/>
              <a:t> </a:t>
            </a:r>
            <a:r>
              <a:rPr lang="en-US" sz="2400" b="0" err="1"/>
              <a:t>justa</a:t>
            </a:r>
            <a:r>
              <a:rPr lang="en-US" sz="2400" b="0" dirty="0"/>
              <a:t> y </a:t>
            </a:r>
            <a:r>
              <a:rPr lang="en-US" sz="2400" b="0" err="1"/>
              <a:t>equitativa</a:t>
            </a:r>
            <a:r>
              <a:rPr lang="en-US" sz="2400" b="0" dirty="0"/>
              <a:t>, </a:t>
            </a:r>
            <a:r>
              <a:rPr lang="en-US" sz="2400" b="0" err="1"/>
              <a:t>evitando</a:t>
            </a:r>
            <a:r>
              <a:rPr lang="en-US" sz="2400" b="0" dirty="0"/>
              <a:t> </a:t>
            </a:r>
            <a:r>
              <a:rPr lang="en-US" sz="2400" b="0" err="1"/>
              <a:t>cualquier</a:t>
            </a:r>
            <a:r>
              <a:rPr lang="en-US" sz="2400" b="0" dirty="0"/>
              <a:t> </a:t>
            </a:r>
            <a:r>
              <a:rPr lang="en-US" sz="2400" b="0" err="1"/>
              <a:t>tipo</a:t>
            </a:r>
            <a:r>
              <a:rPr lang="en-US" sz="2400" b="0" dirty="0"/>
              <a:t> de </a:t>
            </a:r>
            <a:r>
              <a:rPr lang="en-US" sz="2400" b="0" err="1"/>
              <a:t>discriminación</a:t>
            </a:r>
            <a:r>
              <a:rPr lang="en-US" sz="2400" b="0" dirty="0"/>
              <a:t> o </a:t>
            </a:r>
            <a:r>
              <a:rPr lang="en-US" sz="2400" b="0" err="1"/>
              <a:t>sesgo</a:t>
            </a:r>
            <a:r>
              <a:rPr lang="en-US" sz="2400" b="0" i="1" dirty="0"/>
              <a:t> </a:t>
            </a:r>
            <a:endParaRPr lang="en-US" sz="240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400" b="0" i="1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400" i="1" err="1"/>
              <a:t>Responsabilidad</a:t>
            </a:r>
            <a:r>
              <a:rPr lang="en-US" sz="2400" i="1" dirty="0"/>
              <a:t>: </a:t>
            </a:r>
            <a:r>
              <a:rPr lang="en-US" sz="2400" b="0" i="1" dirty="0"/>
              <a:t>Las </a:t>
            </a:r>
            <a:r>
              <a:rPr lang="en-US" sz="2400" b="0" i="1" err="1"/>
              <a:t>organizaciones</a:t>
            </a:r>
            <a:r>
              <a:rPr lang="en-US" sz="2400" b="0" i="1" dirty="0"/>
              <a:t> </a:t>
            </a:r>
            <a:r>
              <a:rPr lang="en-US" sz="2400" b="0" i="1" err="1"/>
              <a:t>deben</a:t>
            </a:r>
            <a:r>
              <a:rPr lang="en-US" sz="2400" b="0" i="1" dirty="0"/>
              <a:t> </a:t>
            </a:r>
            <a:r>
              <a:rPr lang="en-US" sz="2400" b="0" i="1" err="1"/>
              <a:t>asumir</a:t>
            </a:r>
            <a:r>
              <a:rPr lang="en-US" sz="2400" b="0" i="1" dirty="0"/>
              <a:t> la </a:t>
            </a:r>
            <a:r>
              <a:rPr lang="en-US" sz="2400" b="0" i="1" err="1"/>
              <a:t>responsabilidad</a:t>
            </a:r>
            <a:r>
              <a:rPr lang="en-US" sz="2400" b="0" i="1" dirty="0"/>
              <a:t> de </a:t>
            </a:r>
            <a:r>
              <a:rPr lang="en-US" sz="2400" b="0" i="1" err="1"/>
              <a:t>garantizar</a:t>
            </a:r>
            <a:r>
              <a:rPr lang="en-US" sz="2400" b="0" i="1" dirty="0"/>
              <a:t> </a:t>
            </a:r>
            <a:r>
              <a:rPr lang="en-US" sz="2400" b="0" i="1" err="1"/>
              <a:t>una</a:t>
            </a:r>
            <a:r>
              <a:rPr lang="en-US" sz="2400" b="0" i="1" dirty="0"/>
              <a:t> </a:t>
            </a:r>
            <a:r>
              <a:rPr lang="en-US" sz="2400" b="0" i="1" err="1"/>
              <a:t>práctica</a:t>
            </a:r>
            <a:r>
              <a:rPr lang="en-US" sz="2400" b="0" i="1" dirty="0"/>
              <a:t> </a:t>
            </a:r>
            <a:r>
              <a:rPr lang="en-US" sz="2400" b="0" i="1" err="1"/>
              <a:t>ética</a:t>
            </a:r>
            <a:r>
              <a:rPr lang="en-US" sz="2400" b="0" i="1" dirty="0"/>
              <a:t>, </a:t>
            </a:r>
            <a:r>
              <a:rPr lang="en-US" sz="2400" b="0" i="1" err="1"/>
              <a:t>tomando</a:t>
            </a:r>
            <a:r>
              <a:rPr lang="en-US" sz="2400" b="0" i="1" dirty="0"/>
              <a:t> </a:t>
            </a:r>
            <a:r>
              <a:rPr lang="en-US" sz="2400" b="0" i="1" err="1"/>
              <a:t>medidas</a:t>
            </a:r>
            <a:r>
              <a:rPr lang="en-US" sz="2400" b="0" i="1" dirty="0"/>
              <a:t> para </a:t>
            </a:r>
            <a:r>
              <a:rPr lang="en-US" sz="2400" b="0" i="1" err="1"/>
              <a:t>corregir</a:t>
            </a:r>
            <a:r>
              <a:rPr lang="en-US" sz="2400" b="0" i="1" dirty="0"/>
              <a:t> </a:t>
            </a:r>
            <a:r>
              <a:rPr lang="en-US" sz="2400" b="0" i="1" err="1"/>
              <a:t>errores</a:t>
            </a:r>
            <a:r>
              <a:rPr lang="en-US" sz="2400" b="0" i="1" dirty="0"/>
              <a:t> y </a:t>
            </a:r>
            <a:r>
              <a:rPr lang="en-US" sz="2400" b="0" i="1" err="1"/>
              <a:t>prevenir</a:t>
            </a:r>
            <a:r>
              <a:rPr lang="en-US" sz="2400" b="0" i="1" dirty="0"/>
              <a:t> </a:t>
            </a:r>
            <a:r>
              <a:rPr lang="en-US" sz="2400" b="0" i="1" err="1"/>
              <a:t>abusos</a:t>
            </a:r>
            <a:r>
              <a:rPr lang="en-US" sz="2400" b="0" i="1" dirty="0"/>
              <a:t>.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234880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E6FD5-AAE0-9826-9806-42F569BC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5A38-8BF3-D4DA-49AC-CED65215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3600" dirty="0"/>
              <a:t>09 - ÉTICA, REGULACIONES Y NORMATIVA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D5CC71-255D-AC17-AA13-F83A8B208BEE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4000" b="0" dirty="0"/>
          </a:p>
          <a:p>
            <a:pPr>
              <a:lnSpc>
                <a:spcPct val="90000"/>
              </a:lnSpc>
            </a:pPr>
            <a:endParaRPr lang="en-US" sz="3600" b="0" dirty="0"/>
          </a:p>
          <a:p>
            <a:pPr>
              <a:lnSpc>
                <a:spcPct val="90000"/>
              </a:lnSpc>
            </a:pPr>
            <a:endParaRPr lang="en-US" sz="3600" b="0" dirty="0"/>
          </a:p>
          <a:p>
            <a:pPr>
              <a:lnSpc>
                <a:spcPct val="90000"/>
              </a:lnSpc>
            </a:pPr>
            <a:endParaRPr lang="en-US" sz="3600" b="0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0907B4-C32A-AA19-B854-998210344742}"/>
              </a:ext>
            </a:extLst>
          </p:cNvPr>
          <p:cNvSpPr txBox="1">
            <a:spLocks/>
          </p:cNvSpPr>
          <p:nvPr/>
        </p:nvSpPr>
        <p:spPr>
          <a:xfrm>
            <a:off x="517869" y="1829374"/>
            <a:ext cx="11144729" cy="426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900" i="1" dirty="0" err="1"/>
              <a:t>Regulaciones</a:t>
            </a:r>
            <a:r>
              <a:rPr lang="en-US" sz="2900" i="1" dirty="0"/>
              <a:t> y </a:t>
            </a:r>
            <a:r>
              <a:rPr lang="en-US" sz="2900" i="1" dirty="0" err="1"/>
              <a:t>Normativas</a:t>
            </a:r>
            <a:endParaRPr lang="en-US" sz="2900" i="1" dirty="0"/>
          </a:p>
          <a:p>
            <a:pPr>
              <a:lnSpc>
                <a:spcPct val="90000"/>
              </a:lnSpc>
            </a:pPr>
            <a:endParaRPr lang="en-US" sz="2100" i="1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500" dirty="0"/>
              <a:t>GDPR </a:t>
            </a:r>
            <a:r>
              <a:rPr lang="en-US" sz="2500" b="0" dirty="0"/>
              <a:t>(</a:t>
            </a:r>
            <a:r>
              <a:rPr lang="en-US" sz="2500" b="0" dirty="0" err="1"/>
              <a:t>Reglamento</a:t>
            </a:r>
            <a:r>
              <a:rPr lang="en-US" sz="2500" b="0" dirty="0"/>
              <a:t> General de </a:t>
            </a:r>
            <a:r>
              <a:rPr lang="en-US" sz="2500" b="0" dirty="0" err="1"/>
              <a:t>Protección</a:t>
            </a:r>
            <a:r>
              <a:rPr lang="en-US" sz="2500" b="0" dirty="0"/>
              <a:t> de Datos): Es </a:t>
            </a:r>
            <a:r>
              <a:rPr lang="en-US" sz="2500" b="0" dirty="0" err="1"/>
              <a:t>una</a:t>
            </a:r>
            <a:r>
              <a:rPr lang="en-US" sz="2500" b="0" dirty="0"/>
              <a:t> </a:t>
            </a:r>
            <a:r>
              <a:rPr lang="en-US" sz="2500" b="0" dirty="0" err="1"/>
              <a:t>normativa</a:t>
            </a:r>
            <a:r>
              <a:rPr lang="en-US" sz="2500" b="0" dirty="0"/>
              <a:t> de la Unión Europea que </a:t>
            </a:r>
            <a:r>
              <a:rPr lang="en-US" sz="2500" b="0" dirty="0" err="1"/>
              <a:t>regula</a:t>
            </a:r>
            <a:r>
              <a:rPr lang="en-US" sz="2500" b="0" dirty="0"/>
              <a:t> la </a:t>
            </a:r>
            <a:r>
              <a:rPr lang="en-US" sz="2500" b="0" dirty="0" err="1"/>
              <a:t>recopilación</a:t>
            </a:r>
            <a:r>
              <a:rPr lang="en-US" sz="2500" b="0" dirty="0"/>
              <a:t> y </a:t>
            </a:r>
            <a:r>
              <a:rPr lang="en-US" sz="2500" b="0" dirty="0" err="1"/>
              <a:t>el</a:t>
            </a:r>
            <a:r>
              <a:rPr lang="en-US" sz="2500" b="0" dirty="0"/>
              <a:t> </a:t>
            </a:r>
            <a:r>
              <a:rPr lang="en-US" sz="2500" b="0" dirty="0" err="1"/>
              <a:t>procesamiento</a:t>
            </a:r>
            <a:r>
              <a:rPr lang="en-US" sz="2500" b="0" dirty="0"/>
              <a:t> de </a:t>
            </a:r>
            <a:r>
              <a:rPr lang="en-US" sz="2500" b="0" dirty="0" err="1"/>
              <a:t>datos</a:t>
            </a:r>
            <a:r>
              <a:rPr lang="en-US" sz="2500" b="0" dirty="0"/>
              <a:t> </a:t>
            </a:r>
            <a:r>
              <a:rPr lang="en-US" sz="2500" b="0" dirty="0" err="1"/>
              <a:t>personales</a:t>
            </a:r>
            <a:r>
              <a:rPr lang="en-US" sz="2500" b="0" dirty="0"/>
              <a:t>. </a:t>
            </a:r>
            <a:r>
              <a:rPr lang="en-US" sz="2500" b="0" dirty="0" err="1"/>
              <a:t>Establece</a:t>
            </a:r>
            <a:r>
              <a:rPr lang="en-US" sz="2500" b="0" dirty="0"/>
              <a:t> derechos para </a:t>
            </a:r>
            <a:r>
              <a:rPr lang="en-US" sz="2500" b="0" dirty="0" err="1"/>
              <a:t>los</a:t>
            </a:r>
            <a:r>
              <a:rPr lang="en-US" sz="2500" b="0" dirty="0"/>
              <a:t> </a:t>
            </a:r>
            <a:r>
              <a:rPr lang="en-US" sz="2500" b="0" dirty="0" err="1"/>
              <a:t>individuos</a:t>
            </a:r>
            <a:r>
              <a:rPr lang="en-US" sz="2500" b="0" dirty="0"/>
              <a:t> y </a:t>
            </a:r>
            <a:r>
              <a:rPr lang="en-US" sz="2500" b="0" dirty="0" err="1"/>
              <a:t>obligaciones</a:t>
            </a:r>
            <a:r>
              <a:rPr lang="en-US" sz="2500" b="0" dirty="0"/>
              <a:t> para las </a:t>
            </a:r>
            <a:r>
              <a:rPr lang="en-US" sz="2500" b="0" dirty="0" err="1"/>
              <a:t>organizaciones</a:t>
            </a:r>
            <a:r>
              <a:rPr lang="en-US" sz="2500" b="0" dirty="0"/>
              <a:t>, </a:t>
            </a:r>
            <a:r>
              <a:rPr lang="en-US" sz="2500" b="0" dirty="0" err="1"/>
              <a:t>incluyendo</a:t>
            </a:r>
            <a:r>
              <a:rPr lang="en-US" sz="2500" b="0" dirty="0"/>
              <a:t> </a:t>
            </a:r>
            <a:r>
              <a:rPr lang="en-US" sz="2500" b="0" dirty="0" err="1"/>
              <a:t>el</a:t>
            </a:r>
            <a:r>
              <a:rPr lang="en-US" sz="2500" b="0" dirty="0"/>
              <a:t> </a:t>
            </a:r>
            <a:r>
              <a:rPr lang="en-US" sz="2500" b="0" dirty="0" err="1"/>
              <a:t>consentimiento</a:t>
            </a:r>
            <a:r>
              <a:rPr lang="en-US" sz="2500" b="0" dirty="0"/>
              <a:t> </a:t>
            </a:r>
            <a:r>
              <a:rPr lang="en-US" sz="2500" b="0" dirty="0" err="1"/>
              <a:t>explícito</a:t>
            </a:r>
            <a:r>
              <a:rPr lang="en-US" sz="2500" b="0" dirty="0"/>
              <a:t> y </a:t>
            </a:r>
            <a:r>
              <a:rPr lang="en-US" sz="2500" b="0" dirty="0" err="1"/>
              <a:t>el</a:t>
            </a:r>
            <a:r>
              <a:rPr lang="en-US" sz="2500" b="0" dirty="0"/>
              <a:t> derecho al </a:t>
            </a:r>
            <a:r>
              <a:rPr lang="en-US" sz="2500" b="0" dirty="0" err="1"/>
              <a:t>olvido</a:t>
            </a:r>
            <a:r>
              <a:rPr lang="en-US" sz="2500" b="0" dirty="0"/>
              <a:t>. </a:t>
            </a: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50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500" dirty="0"/>
              <a:t>CCPA (California Consumer Privacy Act)</a:t>
            </a:r>
            <a:r>
              <a:rPr lang="en-US" sz="2500" b="0" dirty="0"/>
              <a:t>: Es </a:t>
            </a:r>
            <a:r>
              <a:rPr lang="en-US" sz="2500" b="0" dirty="0" err="1"/>
              <a:t>una</a:t>
            </a:r>
            <a:r>
              <a:rPr lang="en-US" sz="2500" b="0" dirty="0"/>
              <a:t> ley de </a:t>
            </a:r>
            <a:r>
              <a:rPr lang="en-US" sz="2500" b="0" dirty="0" err="1"/>
              <a:t>privacidad</a:t>
            </a:r>
            <a:r>
              <a:rPr lang="en-US" sz="2500" b="0" dirty="0"/>
              <a:t> de </a:t>
            </a:r>
            <a:r>
              <a:rPr lang="en-US" sz="2500" b="0" dirty="0" err="1"/>
              <a:t>datos</a:t>
            </a:r>
            <a:r>
              <a:rPr lang="en-US" sz="2500" b="0" dirty="0"/>
              <a:t> </a:t>
            </a:r>
            <a:r>
              <a:rPr lang="en-US" sz="2500" b="0" dirty="0" err="1"/>
              <a:t>en</a:t>
            </a:r>
            <a:r>
              <a:rPr lang="en-US" sz="2500" b="0" dirty="0"/>
              <a:t> California, EE.UU., que </a:t>
            </a:r>
            <a:r>
              <a:rPr lang="en-US" sz="2500" b="0" dirty="0" err="1"/>
              <a:t>otorga</a:t>
            </a:r>
            <a:r>
              <a:rPr lang="en-US" sz="2500" b="0" dirty="0"/>
              <a:t> a </a:t>
            </a:r>
            <a:r>
              <a:rPr lang="en-US" sz="2500" b="0" dirty="0" err="1"/>
              <a:t>los</a:t>
            </a:r>
            <a:r>
              <a:rPr lang="en-US" sz="2500" b="0" dirty="0"/>
              <a:t> </a:t>
            </a:r>
            <a:r>
              <a:rPr lang="en-US" sz="2500" b="0" dirty="0" err="1"/>
              <a:t>consumidores</a:t>
            </a:r>
            <a:r>
              <a:rPr lang="en-US" sz="2500" b="0" dirty="0"/>
              <a:t> derechos </a:t>
            </a:r>
            <a:r>
              <a:rPr lang="en-US" sz="2500" b="0" dirty="0" err="1"/>
              <a:t>sobre</a:t>
            </a:r>
            <a:r>
              <a:rPr lang="en-US" sz="2500" b="0" dirty="0"/>
              <a:t> sus </a:t>
            </a:r>
            <a:r>
              <a:rPr lang="en-US" sz="2500" b="0" dirty="0" err="1"/>
              <a:t>datos</a:t>
            </a:r>
            <a:r>
              <a:rPr lang="en-US" sz="2500" b="0" dirty="0"/>
              <a:t> </a:t>
            </a:r>
            <a:r>
              <a:rPr lang="en-US" sz="2500" b="0" dirty="0" err="1"/>
              <a:t>personales</a:t>
            </a:r>
            <a:r>
              <a:rPr lang="en-US" sz="2500" b="0" dirty="0"/>
              <a:t>, </a:t>
            </a:r>
            <a:r>
              <a:rPr lang="en-US" sz="2500" b="0" dirty="0" err="1"/>
              <a:t>como</a:t>
            </a:r>
            <a:r>
              <a:rPr lang="en-US" sz="2500" b="0" dirty="0"/>
              <a:t> </a:t>
            </a:r>
            <a:r>
              <a:rPr lang="en-US" sz="2500" b="0" dirty="0" err="1"/>
              <a:t>el</a:t>
            </a:r>
            <a:r>
              <a:rPr lang="en-US" sz="2500" b="0" dirty="0"/>
              <a:t> derecho a saber </a:t>
            </a:r>
            <a:r>
              <a:rPr lang="en-US" sz="2500" b="0" dirty="0" err="1"/>
              <a:t>qué</a:t>
            </a:r>
            <a:r>
              <a:rPr lang="en-US" sz="2500" b="0" dirty="0"/>
              <a:t> </a:t>
            </a:r>
            <a:r>
              <a:rPr lang="en-US" sz="2500" b="0" dirty="0" err="1"/>
              <a:t>datos</a:t>
            </a:r>
            <a:r>
              <a:rPr lang="en-US" sz="2500" b="0" dirty="0"/>
              <a:t> se </a:t>
            </a:r>
            <a:r>
              <a:rPr lang="en-US" sz="2500" b="0" dirty="0" err="1"/>
              <a:t>recopilan</a:t>
            </a:r>
            <a:r>
              <a:rPr lang="en-US" sz="2500" b="0" dirty="0"/>
              <a:t> y </a:t>
            </a:r>
            <a:r>
              <a:rPr lang="en-US" sz="2500" b="0" dirty="0" err="1"/>
              <a:t>el</a:t>
            </a:r>
            <a:r>
              <a:rPr lang="en-US" sz="2500" b="0" dirty="0"/>
              <a:t> derecho a </a:t>
            </a:r>
            <a:r>
              <a:rPr lang="en-US" sz="2500" b="0" dirty="0" err="1"/>
              <a:t>solicitar</a:t>
            </a:r>
            <a:r>
              <a:rPr lang="en-US" sz="2500" b="0" dirty="0"/>
              <a:t> la </a:t>
            </a:r>
            <a:r>
              <a:rPr lang="en-US" sz="2500" b="0" dirty="0" err="1"/>
              <a:t>eliminación</a:t>
            </a:r>
            <a:r>
              <a:rPr lang="en-US" sz="2500" b="0" dirty="0"/>
              <a:t> de sus </a:t>
            </a:r>
            <a:r>
              <a:rPr lang="en-US" sz="2500" b="0" dirty="0" err="1"/>
              <a:t>datos</a:t>
            </a:r>
            <a:r>
              <a:rPr lang="en-US" sz="2500" b="0" dirty="0"/>
              <a:t>. 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2100" i="1" dirty="0"/>
          </a:p>
          <a:p>
            <a:pPr>
              <a:lnSpc>
                <a:spcPct val="90000"/>
              </a:lnSpc>
            </a:pPr>
            <a:endParaRPr lang="en-US" sz="2900" b="0" dirty="0"/>
          </a:p>
        </p:txBody>
      </p:sp>
    </p:spTree>
    <p:extLst>
      <p:ext uri="{BB962C8B-B14F-4D97-AF65-F5344CB8AC3E}">
        <p14:creationId xmlns:p14="http://schemas.microsoft.com/office/powerpoint/2010/main" val="1463045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E4B31-000E-4BD0-5B13-4AF9AE061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B770-C021-9B79-083F-55B1EFC6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492534"/>
          </a:xfrm>
        </p:spPr>
        <p:txBody>
          <a:bodyPr>
            <a:noAutofit/>
          </a:bodyPr>
          <a:lstStyle/>
          <a:p>
            <a:r>
              <a:rPr lang="en-US" sz="3600" dirty="0"/>
              <a:t>CASO DE ESTUDIO 01 - &gt;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E91E80-C92C-1FE6-9BD0-A4939C7582FB}"/>
              </a:ext>
            </a:extLst>
          </p:cNvPr>
          <p:cNvSpPr txBox="1">
            <a:spLocks/>
          </p:cNvSpPr>
          <p:nvPr/>
        </p:nvSpPr>
        <p:spPr>
          <a:xfrm>
            <a:off x="517869" y="2615338"/>
            <a:ext cx="11157866" cy="336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br>
              <a:rPr lang="en-US" sz="2900" dirty="0"/>
            </a:br>
            <a:endParaRPr lang="en-US" sz="3300" b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A60AABD-0559-6C18-8CE9-BB9AE52AC46C}"/>
              </a:ext>
            </a:extLst>
          </p:cNvPr>
          <p:cNvSpPr txBox="1">
            <a:spLocks/>
          </p:cNvSpPr>
          <p:nvPr/>
        </p:nvSpPr>
        <p:spPr>
          <a:xfrm>
            <a:off x="517869" y="1620732"/>
            <a:ext cx="11157866" cy="18056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400" b="0" dirty="0"/>
              <a:t>La </a:t>
            </a:r>
            <a:r>
              <a:rPr lang="en-US" sz="2400" b="0" err="1"/>
              <a:t>cadena</a:t>
            </a:r>
            <a:r>
              <a:rPr lang="en-US" sz="2400" b="0" dirty="0"/>
              <a:t> de </a:t>
            </a:r>
            <a:r>
              <a:rPr lang="en-US" sz="2400" b="0" err="1"/>
              <a:t>ropa</a:t>
            </a:r>
            <a:r>
              <a:rPr lang="en-US" sz="2400" b="0" dirty="0"/>
              <a:t> "</a:t>
            </a:r>
            <a:r>
              <a:rPr lang="en-US" sz="2400" err="1"/>
              <a:t>BoqueronStyle</a:t>
            </a:r>
            <a:r>
              <a:rPr lang="en-US" sz="2400" b="0" dirty="0"/>
              <a:t>" </a:t>
            </a:r>
            <a:r>
              <a:rPr lang="en-US" sz="2400" b="0" err="1"/>
              <a:t>deciden</a:t>
            </a:r>
            <a:r>
              <a:rPr lang="en-US" sz="2400" b="0" dirty="0"/>
              <a:t> </a:t>
            </a:r>
            <a:r>
              <a:rPr lang="en-US" sz="2400" b="0" err="1"/>
              <a:t>utilizar</a:t>
            </a:r>
            <a:r>
              <a:rPr lang="en-US" sz="2400" b="0" dirty="0"/>
              <a:t> la </a:t>
            </a:r>
            <a:r>
              <a:rPr lang="en-US" sz="2400" b="0" err="1"/>
              <a:t>analítica</a:t>
            </a:r>
            <a:r>
              <a:rPr lang="en-US" sz="2400" b="0" dirty="0"/>
              <a:t> de </a:t>
            </a:r>
            <a:r>
              <a:rPr lang="en-US" sz="2400" b="0" err="1"/>
              <a:t>datos</a:t>
            </a:r>
            <a:r>
              <a:rPr lang="en-US" sz="2400" b="0" dirty="0"/>
              <a:t> </a:t>
            </a:r>
            <a:r>
              <a:rPr lang="en-US" sz="2400" b="0" err="1"/>
              <a:t>en</a:t>
            </a:r>
            <a:r>
              <a:rPr lang="en-US" sz="2400" b="0" dirty="0"/>
              <a:t> sus tiendas. </a:t>
            </a:r>
          </a:p>
          <a:p>
            <a:pPr>
              <a:lnSpc>
                <a:spcPct val="90000"/>
              </a:lnSpc>
            </a:pPr>
            <a:r>
              <a:rPr lang="en-US" sz="2400" b="0" dirty="0"/>
              <a:t>La </a:t>
            </a:r>
            <a:r>
              <a:rPr lang="en-US" sz="2400" b="0" err="1"/>
              <a:t>empresa</a:t>
            </a:r>
            <a:r>
              <a:rPr lang="en-US" sz="2400" b="0" dirty="0"/>
              <a:t>, </a:t>
            </a:r>
            <a:r>
              <a:rPr lang="en-US" sz="2400" b="0" err="1"/>
              <a:t>realiza</a:t>
            </a:r>
            <a:r>
              <a:rPr lang="en-US" sz="2400" b="0" dirty="0"/>
              <a:t> </a:t>
            </a:r>
            <a:r>
              <a:rPr lang="en-US" sz="2400" b="0" err="1"/>
              <a:t>una</a:t>
            </a:r>
            <a:r>
              <a:rPr lang="en-US" sz="2400" b="0" dirty="0"/>
              <a:t> </a:t>
            </a:r>
            <a:r>
              <a:rPr lang="en-US" sz="2400" b="0" err="1"/>
              <a:t>recopilación</a:t>
            </a:r>
            <a:r>
              <a:rPr lang="en-US" sz="2400" b="0" dirty="0"/>
              <a:t> de </a:t>
            </a:r>
            <a:r>
              <a:rPr lang="en-US" sz="2400" b="0" err="1"/>
              <a:t>datos</a:t>
            </a:r>
            <a:r>
              <a:rPr lang="en-US" sz="2400" b="0" dirty="0"/>
              <a:t> de </a:t>
            </a:r>
            <a:r>
              <a:rPr lang="en-US" sz="2400" b="0" err="1"/>
              <a:t>ventas</a:t>
            </a:r>
            <a:r>
              <a:rPr lang="en-US" sz="2400" b="0" dirty="0"/>
              <a:t>, </a:t>
            </a:r>
            <a:r>
              <a:rPr lang="en-US" sz="2400" b="0" err="1"/>
              <a:t>inventario</a:t>
            </a:r>
            <a:r>
              <a:rPr lang="en-US" sz="2400" b="0" dirty="0"/>
              <a:t>, </a:t>
            </a:r>
            <a:r>
              <a:rPr lang="en-US" sz="2400" b="0" err="1"/>
              <a:t>comportamiento</a:t>
            </a:r>
            <a:r>
              <a:rPr lang="en-US" sz="2400" b="0" dirty="0"/>
              <a:t> de </a:t>
            </a:r>
            <a:r>
              <a:rPr lang="en-US" sz="2400" b="0" err="1"/>
              <a:t>los</a:t>
            </a:r>
            <a:r>
              <a:rPr lang="en-US" sz="2400" b="0" dirty="0"/>
              <a:t> </a:t>
            </a:r>
            <a:r>
              <a:rPr lang="en-US" sz="2400" b="0" err="1"/>
              <a:t>clientes</a:t>
            </a:r>
            <a:r>
              <a:rPr lang="en-US" sz="2400" b="0" dirty="0"/>
              <a:t>.  </a:t>
            </a:r>
            <a:endParaRPr lang="en-US" sz="2400" b="0"/>
          </a:p>
          <a:p>
            <a:pPr>
              <a:lnSpc>
                <a:spcPct val="90000"/>
              </a:lnSpc>
            </a:pPr>
            <a:endParaRPr lang="en-US" sz="2400" b="0" dirty="0"/>
          </a:p>
          <a:p>
            <a:pPr>
              <a:lnSpc>
                <a:spcPct val="90000"/>
              </a:lnSpc>
            </a:pPr>
            <a:r>
              <a:rPr lang="en-US" sz="2400" dirty="0"/>
              <a:t>PREGUNTA 01 -&gt;</a:t>
            </a:r>
          </a:p>
          <a:p>
            <a:pPr>
              <a:lnSpc>
                <a:spcPct val="90000"/>
              </a:lnSpc>
            </a:pPr>
            <a:r>
              <a:rPr lang="en-US" sz="2400" b="0" dirty="0"/>
              <a:t>¿Que </a:t>
            </a:r>
            <a:r>
              <a:rPr lang="en-US" sz="2400" b="0" dirty="0" err="1"/>
              <a:t>tipo</a:t>
            </a:r>
            <a:r>
              <a:rPr lang="en-US" sz="2400" b="0" dirty="0"/>
              <a:t> de </a:t>
            </a:r>
            <a:r>
              <a:rPr lang="en-US" sz="2400" b="0" dirty="0" err="1"/>
              <a:t>análisis</a:t>
            </a:r>
            <a:r>
              <a:rPr lang="en-US" sz="2400" b="0" dirty="0"/>
              <a:t> </a:t>
            </a:r>
            <a:r>
              <a:rPr lang="en-US" sz="2400" b="0" dirty="0" err="1"/>
              <a:t>estan</a:t>
            </a:r>
            <a:r>
              <a:rPr lang="en-US" sz="2400" b="0" dirty="0"/>
              <a:t> </a:t>
            </a:r>
            <a:r>
              <a:rPr lang="en-US" sz="2400" b="0" dirty="0" err="1"/>
              <a:t>utilizando</a:t>
            </a:r>
            <a:r>
              <a:rPr lang="en-US" sz="2400" b="0" dirty="0"/>
              <a:t> </a:t>
            </a:r>
            <a:r>
              <a:rPr lang="en-US" sz="2400" b="0" dirty="0" err="1"/>
              <a:t>en</a:t>
            </a:r>
            <a:r>
              <a:rPr lang="en-US" sz="2400" b="0" dirty="0"/>
              <a:t> casa </a:t>
            </a:r>
            <a:r>
              <a:rPr lang="en-US" sz="2400" b="0" dirty="0" err="1"/>
              <a:t>casuística</a:t>
            </a:r>
            <a:r>
              <a:rPr lang="en-US" sz="2400" b="0" dirty="0"/>
              <a:t>?</a:t>
            </a:r>
          </a:p>
          <a:p>
            <a:pPr>
              <a:lnSpc>
                <a:spcPct val="90000"/>
              </a:lnSpc>
            </a:pPr>
            <a:endParaRPr lang="en-US" sz="29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B78D4-52B2-3BEF-6FE8-78011C6BD938}"/>
              </a:ext>
            </a:extLst>
          </p:cNvPr>
          <p:cNvSpPr txBox="1"/>
          <p:nvPr/>
        </p:nvSpPr>
        <p:spPr>
          <a:xfrm>
            <a:off x="4098471" y="3898900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02 - </a:t>
            </a:r>
          </a:p>
          <a:p>
            <a:r>
              <a:rPr lang="en-US" sz="1600" err="1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Utilizan</a:t>
            </a:r>
            <a:r>
              <a:rPr lang="en-US" sz="1600" dirty="0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 </a:t>
            </a:r>
            <a:r>
              <a:rPr lang="en-US" sz="1600" err="1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herramientas</a:t>
            </a:r>
            <a:r>
              <a:rPr lang="en-US" sz="1600" dirty="0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 </a:t>
            </a:r>
            <a:r>
              <a:rPr lang="en-US" sz="1600" err="1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como</a:t>
            </a:r>
            <a:r>
              <a:rPr lang="en-US" sz="1600" dirty="0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 Power BI y Excel para </a:t>
            </a:r>
            <a:r>
              <a:rPr lang="en-US" sz="1600" err="1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analizar</a:t>
            </a:r>
            <a:r>
              <a:rPr lang="en-US" sz="1600" dirty="0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 las </a:t>
            </a:r>
            <a:r>
              <a:rPr lang="en-US" sz="1600" err="1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ventas</a:t>
            </a:r>
            <a:r>
              <a:rPr lang="en-US" sz="1600" dirty="0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 </a:t>
            </a:r>
            <a:r>
              <a:rPr lang="en-US" sz="1600" err="1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históricas</a:t>
            </a:r>
            <a:r>
              <a:rPr lang="en-US" sz="1600" dirty="0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 y </a:t>
            </a:r>
            <a:r>
              <a:rPr lang="en-US" sz="1600" err="1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detectar</a:t>
            </a:r>
            <a:r>
              <a:rPr lang="en-US" sz="1600" dirty="0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 </a:t>
            </a:r>
            <a:r>
              <a:rPr lang="en-US" sz="1600" err="1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patrones</a:t>
            </a:r>
            <a:r>
              <a:rPr lang="en-US" sz="1600" dirty="0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 de </a:t>
            </a:r>
            <a:r>
              <a:rPr lang="en-US" sz="1600" err="1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compra</a:t>
            </a:r>
            <a:r>
              <a:rPr lang="en-US" sz="1600" dirty="0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.</a:t>
            </a:r>
            <a:endParaRPr lang="en-US" sz="1600">
              <a:latin typeface="Calibri"/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346395-1406-767A-4638-9CA0D53A9284}"/>
              </a:ext>
            </a:extLst>
          </p:cNvPr>
          <p:cNvSpPr txBox="1"/>
          <p:nvPr/>
        </p:nvSpPr>
        <p:spPr>
          <a:xfrm>
            <a:off x="524329" y="3898900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01 - </a:t>
            </a:r>
          </a:p>
          <a:p>
            <a:r>
              <a:rPr lang="en-US" sz="1600" err="1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Emplean</a:t>
            </a:r>
            <a:r>
              <a:rPr lang="en-US" sz="1600" dirty="0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 </a:t>
            </a:r>
            <a:r>
              <a:rPr lang="en-US" sz="1600" err="1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algoritmos</a:t>
            </a:r>
            <a:r>
              <a:rPr lang="en-US" sz="1600" dirty="0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 de machine learning </a:t>
            </a:r>
            <a:r>
              <a:rPr lang="en-US" sz="1600" err="1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en</a:t>
            </a:r>
            <a:r>
              <a:rPr lang="en-US" sz="1600" dirty="0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 Python para </a:t>
            </a:r>
            <a:r>
              <a:rPr lang="en-US" sz="1600" err="1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predecir</a:t>
            </a:r>
            <a:r>
              <a:rPr lang="en-US" sz="1600" dirty="0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 las </a:t>
            </a:r>
            <a:r>
              <a:rPr lang="en-US" sz="1600" err="1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tendencias</a:t>
            </a:r>
            <a:r>
              <a:rPr lang="en-US" sz="1600" dirty="0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 de </a:t>
            </a:r>
            <a:r>
              <a:rPr lang="en-US" sz="1600" err="1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compra</a:t>
            </a:r>
            <a:r>
              <a:rPr lang="en-US" sz="1600" dirty="0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 </a:t>
            </a:r>
            <a:r>
              <a:rPr lang="en-US" sz="1600" err="1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futuras</a:t>
            </a:r>
            <a:r>
              <a:rPr lang="en-US" sz="1600" dirty="0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 y la </a:t>
            </a:r>
            <a:r>
              <a:rPr lang="en-US" sz="1600" err="1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demanda</a:t>
            </a:r>
            <a:r>
              <a:rPr lang="en-US" sz="1600" dirty="0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 de </a:t>
            </a:r>
            <a:r>
              <a:rPr lang="en-US" sz="1600" err="1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productos</a:t>
            </a:r>
            <a:r>
              <a:rPr lang="en-US" sz="1600" dirty="0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.</a:t>
            </a:r>
            <a:endParaRPr lang="en-US" sz="1600">
              <a:latin typeface="Calibri"/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CCF9FD-39D3-C18A-C91A-6D3E06CF6F21}"/>
              </a:ext>
            </a:extLst>
          </p:cNvPr>
          <p:cNvSpPr txBox="1"/>
          <p:nvPr/>
        </p:nvSpPr>
        <p:spPr>
          <a:xfrm>
            <a:off x="7672614" y="3898900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03 - </a:t>
            </a:r>
          </a:p>
          <a:p>
            <a:r>
              <a:rPr lang="en-US" sz="1600" dirty="0" err="1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crean</a:t>
            </a:r>
            <a:r>
              <a:rPr lang="en-US" sz="1600" dirty="0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 dashboards </a:t>
            </a:r>
            <a:r>
              <a:rPr lang="en-US" sz="1600" dirty="0" err="1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interactivos</a:t>
            </a:r>
            <a:r>
              <a:rPr lang="en-US" sz="1600" dirty="0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 que </a:t>
            </a:r>
            <a:r>
              <a:rPr lang="en-US" sz="1600" dirty="0" err="1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recomiendan</a:t>
            </a:r>
            <a:r>
              <a:rPr lang="en-US" sz="1600" dirty="0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acciones</a:t>
            </a:r>
            <a:r>
              <a:rPr lang="en-US" sz="1600" dirty="0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específicas</a:t>
            </a:r>
            <a:r>
              <a:rPr lang="en-US" sz="1600" dirty="0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, </a:t>
            </a:r>
            <a:r>
              <a:rPr lang="en-US" sz="1600" dirty="0" err="1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como</a:t>
            </a:r>
            <a:r>
              <a:rPr lang="en-US" sz="1600" dirty="0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promociones</a:t>
            </a:r>
            <a:r>
              <a:rPr lang="en-US" sz="1600" dirty="0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 y </a:t>
            </a:r>
            <a:r>
              <a:rPr lang="en-US" sz="1600" dirty="0" err="1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ajustes</a:t>
            </a:r>
            <a:r>
              <a:rPr lang="en-US" sz="1600" dirty="0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 de </a:t>
            </a:r>
            <a:r>
              <a:rPr lang="en-US" sz="1600" dirty="0" err="1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inventario</a:t>
            </a:r>
            <a:r>
              <a:rPr lang="en-US" sz="1600" dirty="0">
                <a:solidFill>
                  <a:srgbClr val="424242"/>
                </a:solidFill>
                <a:highlight>
                  <a:srgbClr val="FAFAFA"/>
                </a:highlight>
                <a:latin typeface="Calibri"/>
                <a:ea typeface="Calibri"/>
                <a:cs typeface="Calibri"/>
              </a:rPr>
              <a:t>.</a:t>
            </a:r>
            <a:endParaRPr lang="en-US" sz="16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0189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A8B02-5D44-AC9D-E7A0-E233FF3B7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1F1E-4928-5A04-1090-43789655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492534"/>
          </a:xfrm>
        </p:spPr>
        <p:txBody>
          <a:bodyPr>
            <a:noAutofit/>
          </a:bodyPr>
          <a:lstStyle/>
          <a:p>
            <a:r>
              <a:rPr lang="en-US" sz="3600" dirty="0"/>
              <a:t>CASO DE ESTUDIO 01 - &gt;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73598-88C3-5B8C-A530-ED3C1CB8683B}"/>
              </a:ext>
            </a:extLst>
          </p:cNvPr>
          <p:cNvSpPr txBox="1">
            <a:spLocks/>
          </p:cNvSpPr>
          <p:nvPr/>
        </p:nvSpPr>
        <p:spPr>
          <a:xfrm>
            <a:off x="517869" y="2615338"/>
            <a:ext cx="11157866" cy="336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br>
              <a:rPr lang="en-US" sz="2900" dirty="0"/>
            </a:br>
            <a:endParaRPr lang="en-US" sz="3300" b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1CF8ED-222E-02A0-9C5A-5165493025AD}"/>
              </a:ext>
            </a:extLst>
          </p:cNvPr>
          <p:cNvSpPr txBox="1">
            <a:spLocks/>
          </p:cNvSpPr>
          <p:nvPr/>
        </p:nvSpPr>
        <p:spPr>
          <a:xfrm>
            <a:off x="517869" y="1620732"/>
            <a:ext cx="11144729" cy="35661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b="0" dirty="0"/>
              <a:t>La </a:t>
            </a:r>
            <a:r>
              <a:rPr lang="en-US" sz="2500" b="0" err="1"/>
              <a:t>cadena</a:t>
            </a:r>
            <a:r>
              <a:rPr lang="en-US" sz="2500" b="0" dirty="0"/>
              <a:t> de </a:t>
            </a:r>
            <a:r>
              <a:rPr lang="en-US" sz="2500" b="0" err="1"/>
              <a:t>ropa</a:t>
            </a:r>
            <a:r>
              <a:rPr lang="en-US" sz="2500" b="0" dirty="0"/>
              <a:t> "</a:t>
            </a:r>
            <a:r>
              <a:rPr lang="en-US" sz="2500" err="1"/>
              <a:t>BoqueronStyle</a:t>
            </a:r>
            <a:r>
              <a:rPr lang="en-US" sz="2500" b="0" dirty="0"/>
              <a:t>" </a:t>
            </a:r>
            <a:r>
              <a:rPr lang="en-US" sz="2500" b="0" err="1"/>
              <a:t>deciden</a:t>
            </a:r>
            <a:r>
              <a:rPr lang="en-US" sz="2500" b="0" dirty="0"/>
              <a:t> </a:t>
            </a:r>
            <a:r>
              <a:rPr lang="en-US" sz="2500" b="0" err="1"/>
              <a:t>utilizar</a:t>
            </a:r>
            <a:r>
              <a:rPr lang="en-US" sz="2500" b="0" dirty="0"/>
              <a:t> la </a:t>
            </a:r>
            <a:r>
              <a:rPr lang="en-US" sz="2500" b="0" err="1"/>
              <a:t>analítica</a:t>
            </a:r>
            <a:r>
              <a:rPr lang="en-US" sz="2500" b="0" dirty="0"/>
              <a:t> de </a:t>
            </a:r>
            <a:r>
              <a:rPr lang="en-US" sz="2500" b="0" err="1"/>
              <a:t>datos</a:t>
            </a:r>
            <a:r>
              <a:rPr lang="en-US" sz="2500" b="0" dirty="0"/>
              <a:t> </a:t>
            </a:r>
            <a:r>
              <a:rPr lang="en-US" sz="2500" b="0" err="1"/>
              <a:t>en</a:t>
            </a:r>
            <a:r>
              <a:rPr lang="en-US" sz="2500" b="0" dirty="0"/>
              <a:t> sus tiendas. </a:t>
            </a:r>
            <a:endParaRPr lang="en-US" sz="2500" b="0"/>
          </a:p>
          <a:p>
            <a:pPr>
              <a:lnSpc>
                <a:spcPct val="90000"/>
              </a:lnSpc>
            </a:pPr>
            <a:r>
              <a:rPr lang="en-US" sz="2500" b="0" dirty="0"/>
              <a:t>La </a:t>
            </a:r>
            <a:r>
              <a:rPr lang="en-US" sz="2500" b="0" err="1"/>
              <a:t>empresa</a:t>
            </a:r>
            <a:r>
              <a:rPr lang="en-US" sz="2500" b="0" dirty="0"/>
              <a:t>, </a:t>
            </a:r>
            <a:r>
              <a:rPr lang="en-US" sz="2500" b="0" err="1"/>
              <a:t>realiza</a:t>
            </a:r>
            <a:r>
              <a:rPr lang="en-US" sz="2500" b="0" dirty="0"/>
              <a:t> </a:t>
            </a:r>
            <a:r>
              <a:rPr lang="en-US" sz="2500" b="0" err="1"/>
              <a:t>una</a:t>
            </a:r>
            <a:r>
              <a:rPr lang="en-US" sz="2500" b="0" dirty="0"/>
              <a:t> </a:t>
            </a:r>
            <a:r>
              <a:rPr lang="en-US" sz="2500" b="0" err="1"/>
              <a:t>recopilación</a:t>
            </a:r>
            <a:r>
              <a:rPr lang="en-US" sz="2500" b="0" dirty="0"/>
              <a:t> de </a:t>
            </a:r>
            <a:r>
              <a:rPr lang="en-US" sz="2500" b="0" err="1"/>
              <a:t>datos</a:t>
            </a:r>
            <a:r>
              <a:rPr lang="en-US" sz="2500" b="0" dirty="0"/>
              <a:t> de </a:t>
            </a:r>
            <a:r>
              <a:rPr lang="en-US" sz="2500" b="0" err="1"/>
              <a:t>ventas</a:t>
            </a:r>
            <a:r>
              <a:rPr lang="en-US" sz="2500" b="0" dirty="0"/>
              <a:t>, </a:t>
            </a:r>
            <a:r>
              <a:rPr lang="en-US" sz="2500" b="0" err="1"/>
              <a:t>inventario</a:t>
            </a:r>
            <a:r>
              <a:rPr lang="en-US" sz="2500" b="0" dirty="0"/>
              <a:t>, </a:t>
            </a:r>
            <a:r>
              <a:rPr lang="en-US" sz="2500" b="0" err="1"/>
              <a:t>comportamiento</a:t>
            </a:r>
            <a:r>
              <a:rPr lang="en-US" sz="2500" b="0" dirty="0"/>
              <a:t> de </a:t>
            </a:r>
            <a:r>
              <a:rPr lang="en-US" sz="2500" b="0" err="1"/>
              <a:t>los</a:t>
            </a:r>
            <a:r>
              <a:rPr lang="en-US" sz="2500" b="0" dirty="0"/>
              <a:t> </a:t>
            </a:r>
            <a:r>
              <a:rPr lang="en-US" sz="2500" b="0" err="1"/>
              <a:t>clientes</a:t>
            </a:r>
            <a:r>
              <a:rPr lang="en-US" sz="2500" b="0" dirty="0"/>
              <a:t>.  </a:t>
            </a:r>
            <a:endParaRPr lang="en-US" sz="2500" b="0"/>
          </a:p>
          <a:p>
            <a:pPr>
              <a:lnSpc>
                <a:spcPct val="90000"/>
              </a:lnSpc>
            </a:pPr>
            <a:endParaRPr lang="en-US" sz="2500" b="0" dirty="0"/>
          </a:p>
          <a:p>
            <a:pPr>
              <a:lnSpc>
                <a:spcPct val="90000"/>
              </a:lnSpc>
            </a:pPr>
            <a:r>
              <a:rPr lang="en-US" sz="2500" dirty="0"/>
              <a:t>PREGUNTA 02 -&gt;</a:t>
            </a:r>
          </a:p>
          <a:p>
            <a:pPr>
              <a:lnSpc>
                <a:spcPct val="90000"/>
              </a:lnSpc>
            </a:pPr>
            <a:r>
              <a:rPr lang="en-US" sz="2100" b="0" dirty="0"/>
              <a:t>¿Que  </a:t>
            </a:r>
            <a:r>
              <a:rPr lang="en-US" sz="2100" b="0" dirty="0" err="1"/>
              <a:t>resultados</a:t>
            </a:r>
            <a:r>
              <a:rPr lang="en-US" sz="2100" b="0" dirty="0"/>
              <a:t> de </a:t>
            </a:r>
            <a:r>
              <a:rPr lang="en-US" sz="2100" b="0" dirty="0" err="1"/>
              <a:t>mejora</a:t>
            </a:r>
            <a:r>
              <a:rPr lang="en-US" sz="2100" b="0" dirty="0"/>
              <a:t> </a:t>
            </a:r>
            <a:r>
              <a:rPr lang="en-US" sz="2100" b="0" dirty="0" err="1"/>
              <a:t>obtendrá</a:t>
            </a:r>
            <a:r>
              <a:rPr lang="en-US" sz="2100" b="0" dirty="0"/>
              <a:t> con </a:t>
            </a:r>
            <a:r>
              <a:rPr lang="en-US" sz="2100" b="0" dirty="0" err="1"/>
              <a:t>el</a:t>
            </a:r>
            <a:r>
              <a:rPr lang="en-US" sz="2100" b="0" dirty="0"/>
              <a:t> </a:t>
            </a:r>
            <a:r>
              <a:rPr lang="en-US" sz="2100" b="0" dirty="0" err="1"/>
              <a:t>análisis</a:t>
            </a:r>
            <a:r>
              <a:rPr lang="en-US" sz="2100" b="0" dirty="0"/>
              <a:t> </a:t>
            </a:r>
            <a:r>
              <a:rPr lang="en-US" sz="2100" b="0" dirty="0" err="1"/>
              <a:t>realizado</a:t>
            </a:r>
            <a:r>
              <a:rPr lang="en-US" sz="2100" b="0" dirty="0"/>
              <a:t>?</a:t>
            </a:r>
          </a:p>
          <a:p>
            <a:pPr>
              <a:lnSpc>
                <a:spcPct val="90000"/>
              </a:lnSpc>
            </a:pPr>
            <a:endParaRPr lang="en-US" sz="2900" b="0" dirty="0"/>
          </a:p>
        </p:txBody>
      </p:sp>
    </p:spTree>
    <p:extLst>
      <p:ext uri="{BB962C8B-B14F-4D97-AF65-F5344CB8AC3E}">
        <p14:creationId xmlns:p14="http://schemas.microsoft.com/office/powerpoint/2010/main" val="1983035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953B57-5A73-2884-DACB-6CB8FDBD2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3D56C89-DFEF-3ED4-0A0B-458842F45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Gráfico económico digital">
            <a:extLst>
              <a:ext uri="{FF2B5EF4-FFF2-40B4-BE49-F238E27FC236}">
                <a16:creationId xmlns:a16="http://schemas.microsoft.com/office/drawing/2014/main" id="{EA240CA8-4E5B-61FA-08CC-12C7B54494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B4ED27C-C5AF-0758-1B75-619E749CE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08B3AC-028A-9E4E-7A89-0EF2E0AA1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9411854" cy="41153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8000" dirty="0">
                <a:solidFill>
                  <a:srgbClr val="FFFFFF"/>
                </a:solidFill>
              </a:rPr>
              <a:t>Gracias</a:t>
            </a:r>
            <a:br>
              <a:rPr lang="es-ES" sz="8000" dirty="0">
                <a:solidFill>
                  <a:srgbClr val="FFFFFF"/>
                </a:solidFill>
              </a:rPr>
            </a:br>
            <a:br>
              <a:rPr lang="es-ES" sz="8000" dirty="0">
                <a:solidFill>
                  <a:srgbClr val="FFFFFF"/>
                </a:solidFill>
              </a:rPr>
            </a:br>
            <a:r>
              <a:rPr lang="es-ES" sz="8000" dirty="0">
                <a:solidFill>
                  <a:srgbClr val="FFFFFF"/>
                </a:solidFill>
              </a:rPr>
              <a:t>FINAL SESION 01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9001DF-5A7F-41F2-1468-7505F30C8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CEBE21-C91A-0618-FA5D-AF59D76FD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039" y="6171871"/>
            <a:ext cx="1777233" cy="461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529F5E-FE85-A1A7-44E3-4E39986C8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876" y="6171543"/>
            <a:ext cx="1841281" cy="46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35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DE179B-F1EE-450B-AD1F-8958D01C8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76BFEAD-358F-0369-5375-6CD6ACE95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72342-1DD0-794C-629D-20152DF2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61661B-5995-8315-0BC9-C9213DE5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3D9D641-9000-01EF-52CE-AB9C754A6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5965E-7404-DE32-50C9-D6F6848B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506630"/>
            <a:ext cx="11160942" cy="889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SOBRE ESTE CURSO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F987DDE-EB85-5E4A-0DBE-84692D022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209925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ower BI Logo and sign, new logo meaning and history, PNG, SVG">
            <a:extLst>
              <a:ext uri="{FF2B5EF4-FFF2-40B4-BE49-F238E27FC236}">
                <a16:creationId xmlns:a16="http://schemas.microsoft.com/office/drawing/2014/main" id="{56BAD74F-E06B-A506-3F70-4F1DB8DFB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90" y="2980272"/>
            <a:ext cx="5151060" cy="292818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4B6D783-306C-F984-C08A-BE76E401192E}"/>
              </a:ext>
            </a:extLst>
          </p:cNvPr>
          <p:cNvSpPr txBox="1">
            <a:spLocks/>
          </p:cNvSpPr>
          <p:nvPr/>
        </p:nvSpPr>
        <p:spPr>
          <a:xfrm>
            <a:off x="518527" y="1403520"/>
            <a:ext cx="8859535" cy="482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800" b="0" dirty="0">
                <a:ea typeface="+mn-ea"/>
                <a:cs typeface="+mn-cs"/>
              </a:rPr>
              <a:t>HERRAMIENTA: </a:t>
            </a:r>
            <a:r>
              <a:rPr lang="en-US" sz="2400" u="sng" dirty="0">
                <a:ea typeface="+mn-ea"/>
                <a:cs typeface="+mn-cs"/>
              </a:rPr>
              <a:t>Power BI Desktop</a:t>
            </a:r>
          </a:p>
          <a:p>
            <a:pPr>
              <a:spcAft>
                <a:spcPts val="600"/>
              </a:spcAft>
            </a:pPr>
            <a:endParaRPr lang="en-US" sz="2800" b="0" dirty="0"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en-US" sz="2800" b="0" dirty="0">
                <a:ea typeface="+mn-ea"/>
                <a:cs typeface="+mn-cs"/>
              </a:rPr>
              <a:t>INFORMES / REPORTES EVALUABLES:</a:t>
            </a:r>
            <a:endParaRPr lang="en-US" b="0" dirty="0">
              <a:ea typeface="+mn-ea"/>
              <a:cs typeface="+mn-cs"/>
            </a:endParaRPr>
          </a:p>
          <a:p>
            <a:pPr marL="171450" indent="-171450">
              <a:spcAft>
                <a:spcPts val="600"/>
              </a:spcAft>
              <a:buFont typeface="Calibri"/>
              <a:buChar char="-"/>
            </a:pPr>
            <a:r>
              <a:rPr lang="en-US" sz="2400" dirty="0">
                <a:latin typeface="+mn-lt"/>
                <a:ea typeface="+mn-ea"/>
                <a:cs typeface="+mn-cs"/>
              </a:rPr>
              <a:t>INFORME DE VENTAS Y RENTABILIDAD.</a:t>
            </a:r>
          </a:p>
          <a:p>
            <a:pPr marL="171450" indent="-171450">
              <a:spcAft>
                <a:spcPts val="600"/>
              </a:spcAft>
              <a:buFont typeface="Calibri"/>
              <a:buChar char="-"/>
            </a:pPr>
            <a:r>
              <a:rPr lang="en-US" sz="2400" dirty="0">
                <a:latin typeface="+mn-lt"/>
                <a:ea typeface="+mn-ea"/>
                <a:cs typeface="+mn-cs"/>
              </a:rPr>
              <a:t>INFORME DE RECURSOS HUMANOS.</a:t>
            </a:r>
          </a:p>
          <a:p>
            <a:pPr marL="171450" indent="-171450">
              <a:spcAft>
                <a:spcPts val="600"/>
              </a:spcAft>
              <a:buFont typeface="Calibri"/>
              <a:buChar char="-"/>
            </a:pPr>
            <a:r>
              <a:rPr lang="en-US" sz="2400" dirty="0">
                <a:latin typeface="+mn-lt"/>
                <a:ea typeface="+mn-ea"/>
                <a:cs typeface="+mn-cs"/>
              </a:rPr>
              <a:t>INFORME DE INVENTARIO Y STOCK.</a:t>
            </a:r>
          </a:p>
          <a:p>
            <a:pPr marL="171450" indent="-171450">
              <a:spcAft>
                <a:spcPts val="600"/>
              </a:spcAft>
              <a:buFont typeface="Calibri"/>
              <a:buChar char="-"/>
            </a:pPr>
            <a:r>
              <a:rPr lang="en-US" sz="2400" dirty="0">
                <a:latin typeface="+mn-lt"/>
                <a:ea typeface="+mn-ea"/>
                <a:cs typeface="+mn-cs"/>
              </a:rPr>
              <a:t>INFORME DE DESEMPEÑO DE PRODUCTOS.</a:t>
            </a:r>
          </a:p>
          <a:p>
            <a:pPr marL="171450" indent="-171450">
              <a:spcAft>
                <a:spcPts val="600"/>
              </a:spcAft>
              <a:buFont typeface="Calibri"/>
              <a:buChar char="-"/>
            </a:pPr>
            <a:r>
              <a:rPr lang="en-US" sz="2400" dirty="0">
                <a:latin typeface="+mn-lt"/>
                <a:ea typeface="+mn-ea"/>
                <a:cs typeface="+mn-cs"/>
              </a:rPr>
              <a:t>REPORTE DE MARKETING DIGITAL.</a:t>
            </a:r>
          </a:p>
          <a:p>
            <a:pPr marL="171450" indent="-171450">
              <a:spcAft>
                <a:spcPts val="600"/>
              </a:spcAft>
              <a:buFont typeface="Calibri"/>
              <a:buChar char="-"/>
            </a:pPr>
            <a:r>
              <a:rPr lang="en-US" sz="2400" dirty="0">
                <a:latin typeface="+mn-lt"/>
                <a:ea typeface="+mn-ea"/>
                <a:cs typeface="+mn-cs"/>
              </a:rPr>
              <a:t>REPORTE DE ATENCIÓN AL CLIENTE</a:t>
            </a:r>
          </a:p>
          <a:p>
            <a:pPr marL="171450" indent="-171450">
              <a:spcAft>
                <a:spcPts val="600"/>
              </a:spcAft>
              <a:buFont typeface="Calibri"/>
              <a:buChar char="-"/>
            </a:pPr>
            <a:r>
              <a:rPr lang="en-US" sz="2400" dirty="0">
                <a:latin typeface="+mn-lt"/>
                <a:ea typeface="+mn-ea"/>
                <a:cs typeface="+mn-cs"/>
              </a:rPr>
              <a:t>REPORTE DE SEGUIMIENTO DE PROYECTOS.</a:t>
            </a:r>
          </a:p>
          <a:p>
            <a:pPr indent="-228600">
              <a:spcAft>
                <a:spcPts val="600"/>
              </a:spcAft>
              <a:buFont typeface="Calibri" panose="020B0604020202020204" pitchFamily="34" charset="0"/>
              <a:buChar char="-"/>
            </a:pPr>
            <a:endParaRPr lang="en-US" sz="1100" b="0"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96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418A38-42FD-E3FE-C44F-1191CF2B0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C41DBC-B984-9068-5CE4-68F2151A5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24723-7181-F716-902A-37518444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147DA-93E1-BEF1-8A1D-33A6009A7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E277C21-68E1-5A3B-6AF0-9CEA64560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BF56B-B80A-9AE0-4447-0E5E1E226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462838"/>
            <a:ext cx="8393218" cy="37270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SOBRE MI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FC4093-C6B6-7FC4-B068-D25DA7A70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209925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870264-07E7-7533-1A2B-89BB9F6D3EB5}"/>
              </a:ext>
            </a:extLst>
          </p:cNvPr>
          <p:cNvSpPr txBox="1"/>
          <p:nvPr/>
        </p:nvSpPr>
        <p:spPr>
          <a:xfrm>
            <a:off x="4323399" y="1542654"/>
            <a:ext cx="7496034" cy="3631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O365 ENGINEER | MODERN WORKPLACE CONSULTANT</a:t>
            </a:r>
            <a:endParaRPr lang="en-US" sz="2000" dirty="0"/>
          </a:p>
          <a:p>
            <a:pPr marL="285750" indent="-285750">
              <a:buFont typeface="Calibri"/>
              <a:buChar char="-"/>
            </a:pPr>
            <a:endParaRPr lang="en-US" sz="2000" dirty="0"/>
          </a:p>
          <a:p>
            <a:pPr marL="285750" indent="-285750">
              <a:buFont typeface="Calibri"/>
              <a:buChar char="-"/>
            </a:pPr>
            <a:r>
              <a:rPr lang="en-US" sz="2400" dirty="0"/>
              <a:t>Consultor Office 365 y </a:t>
            </a:r>
            <a:r>
              <a:rPr lang="en-US" sz="2400" err="1"/>
              <a:t>Powert</a:t>
            </a:r>
            <a:r>
              <a:rPr lang="en-US" sz="2400" dirty="0"/>
              <a:t> Platform.</a:t>
            </a:r>
          </a:p>
          <a:p>
            <a:pPr marL="285750" indent="-285750">
              <a:buFont typeface="Calibri"/>
              <a:buChar char="-"/>
            </a:pPr>
            <a:r>
              <a:rPr lang="en-US" sz="2400" dirty="0"/>
              <a:t>Experiencia de </a:t>
            </a:r>
            <a:r>
              <a:rPr lang="en-US" sz="2400" err="1"/>
              <a:t>más</a:t>
            </a:r>
            <a:r>
              <a:rPr lang="en-US" sz="2400" dirty="0"/>
              <a:t> de 10 </a:t>
            </a:r>
            <a:r>
              <a:rPr lang="en-US" sz="2400" err="1"/>
              <a:t>años</a:t>
            </a:r>
            <a:r>
              <a:rPr lang="en-US" sz="2400" dirty="0"/>
              <a:t> </a:t>
            </a:r>
            <a:r>
              <a:rPr lang="en-US" sz="2400" err="1"/>
              <a:t>trabajando</a:t>
            </a:r>
            <a:r>
              <a:rPr lang="en-US" sz="2400" dirty="0"/>
              <a:t> con </a:t>
            </a:r>
            <a:r>
              <a:rPr lang="en-US" sz="2400" err="1"/>
              <a:t>tecnologías</a:t>
            </a:r>
            <a:r>
              <a:rPr lang="en-US" sz="2400" dirty="0"/>
              <a:t> Microsoft, </a:t>
            </a:r>
            <a:r>
              <a:rPr lang="en-US" sz="2400" err="1"/>
              <a:t>especialmente</a:t>
            </a:r>
            <a:r>
              <a:rPr lang="en-US" sz="2400" dirty="0"/>
              <a:t> SharePoint.</a:t>
            </a:r>
          </a:p>
          <a:p>
            <a:pPr marL="285750" indent="-285750">
              <a:buFont typeface="Calibri"/>
              <a:buChar char="-"/>
            </a:pPr>
            <a:r>
              <a:rPr lang="en-US" sz="2400" err="1"/>
              <a:t>Especialista</a:t>
            </a:r>
            <a:r>
              <a:rPr lang="en-US" sz="2400" dirty="0"/>
              <a:t> </a:t>
            </a:r>
            <a:r>
              <a:rPr lang="en-US" sz="2400" err="1"/>
              <a:t>en</a:t>
            </a:r>
            <a:r>
              <a:rPr lang="en-US" sz="2400" dirty="0"/>
              <a:t> </a:t>
            </a:r>
            <a:r>
              <a:rPr lang="en-US" sz="2400" err="1"/>
              <a:t>recomentar</a:t>
            </a:r>
            <a:r>
              <a:rPr lang="en-US" sz="2400" dirty="0"/>
              <a:t> </a:t>
            </a:r>
            <a:r>
              <a:rPr lang="en-US" sz="2400" err="1"/>
              <a:t>juegos</a:t>
            </a:r>
            <a:r>
              <a:rPr lang="en-US" sz="2400" dirty="0"/>
              <a:t> de mesa que </a:t>
            </a:r>
            <a:r>
              <a:rPr lang="en-US" sz="2400" err="1"/>
              <a:t>aún</a:t>
            </a:r>
            <a:r>
              <a:rPr lang="en-US" sz="2400" dirty="0"/>
              <a:t> no </a:t>
            </a:r>
            <a:r>
              <a:rPr lang="en-US" sz="2400" err="1"/>
              <a:t>están</a:t>
            </a:r>
            <a:r>
              <a:rPr lang="en-US" sz="2400" dirty="0"/>
              <a:t> a la </a:t>
            </a:r>
            <a:r>
              <a:rPr lang="en-US" sz="2400" err="1"/>
              <a:t>venta</a:t>
            </a:r>
            <a:r>
              <a:rPr lang="en-US" sz="2400" dirty="0"/>
              <a:t>.</a:t>
            </a:r>
          </a:p>
          <a:p>
            <a:pPr marL="285750" indent="-285750">
              <a:buFont typeface="Calibri"/>
              <a:buChar char="-"/>
            </a:pPr>
            <a:endParaRPr lang="en-US" sz="1600" b="1" dirty="0"/>
          </a:p>
          <a:p>
            <a:pPr marL="285750" indent="-285750">
              <a:buFont typeface="Calibri"/>
              <a:buChar char="-"/>
            </a:pP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C7798-DFCF-2F29-3A84-25E332DC1377}"/>
              </a:ext>
            </a:extLst>
          </p:cNvPr>
          <p:cNvSpPr txBox="1"/>
          <p:nvPr/>
        </p:nvSpPr>
        <p:spPr>
          <a:xfrm>
            <a:off x="4323280" y="1713448"/>
            <a:ext cx="48850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hlinkClick r:id="rId2"/>
              </a:rPr>
              <a:t>Enrique Román Peláez</a:t>
            </a:r>
            <a:endParaRPr lang="en-US" sz="2800" dirty="0"/>
          </a:p>
        </p:txBody>
      </p:sp>
      <p:pic>
        <p:nvPicPr>
          <p:cNvPr id="8" name="Picture 7" descr="imagen de perfil">
            <a:extLst>
              <a:ext uri="{FF2B5EF4-FFF2-40B4-BE49-F238E27FC236}">
                <a16:creationId xmlns:a16="http://schemas.microsoft.com/office/drawing/2014/main" id="{0982709D-C0F4-372B-5B24-ED19C2DC8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89" y="1544957"/>
            <a:ext cx="3823139" cy="376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5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0395B7-A431-2DFD-14EE-08368C7C5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Una foto de un perro con su lengua afuera en un campo de flores">
            <a:extLst>
              <a:ext uri="{FF2B5EF4-FFF2-40B4-BE49-F238E27FC236}">
                <a16:creationId xmlns:a16="http://schemas.microsoft.com/office/drawing/2014/main" id="{48ADF165-2D04-F89D-1CD9-524345231A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722" r="6" b="1377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37992A9-1E8C-4E57-B4F4-EE2D38E50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51039-3D07-5D65-F457-85776304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7"/>
            <a:ext cx="5864824" cy="33095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BIENVENIDOS!!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8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30BAB7-BA67-1CC7-0C97-25EF4FF44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9F3C096-FE34-2E9A-7D3A-CC81C35C6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808264-8946-0B8A-BA65-A44DBDA96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5649775-6300-CEF1-2075-40A74397E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B3E53-5FAA-B8C6-1DCC-29704F9E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119" y="1703116"/>
            <a:ext cx="10438784" cy="42814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FFC000"/>
                </a:solidFill>
              </a:rPr>
              <a:t>ANALÍTICA DE DATOS -&gt;</a:t>
            </a:r>
            <a:br>
              <a:rPr lang="en-US" sz="4800" i="1" dirty="0">
                <a:solidFill>
                  <a:srgbClr val="FFC000"/>
                </a:solidFill>
              </a:rPr>
            </a:br>
            <a:r>
              <a:rPr lang="en-US" sz="3200" b="0" dirty="0">
                <a:solidFill>
                  <a:schemeClr val="tx2"/>
                </a:solidFill>
              </a:rPr>
              <a:t>POWER BI</a:t>
            </a:r>
            <a:br>
              <a:rPr lang="en-US" sz="3200" b="0" dirty="0"/>
            </a:br>
            <a:r>
              <a:rPr lang="en-US" sz="3200" b="0" dirty="0">
                <a:solidFill>
                  <a:schemeClr val="tx2"/>
                </a:solidFill>
              </a:rPr>
              <a:t>IMPORTACIÓN DE DATOS</a:t>
            </a:r>
            <a:br>
              <a:rPr lang="en-US" sz="3200" b="0" dirty="0"/>
            </a:br>
            <a:r>
              <a:rPr lang="en-US" sz="3200" b="0" dirty="0">
                <a:solidFill>
                  <a:schemeClr val="tx2"/>
                </a:solidFill>
              </a:rPr>
              <a:t>TRANSFORMACIÓN DATOS</a:t>
            </a:r>
            <a:br>
              <a:rPr lang="en-US" sz="3200" b="0" dirty="0"/>
            </a:br>
            <a:r>
              <a:rPr lang="en-US" sz="3200" b="0" dirty="0">
                <a:solidFill>
                  <a:schemeClr val="tx2"/>
                </a:solidFill>
              </a:rPr>
              <a:t>VISUALIZACIÓN DATOS</a:t>
            </a:r>
            <a:br>
              <a:rPr lang="en-US" sz="3200" b="0" dirty="0"/>
            </a:br>
            <a:r>
              <a:rPr lang="en-US" sz="3200" b="0" dirty="0">
                <a:solidFill>
                  <a:schemeClr val="tx2"/>
                </a:solidFill>
              </a:rPr>
              <a:t>EXPRESIONES ANÁLISIS DE DATOS (DAX)</a:t>
            </a:r>
            <a:br>
              <a:rPr lang="en-US" sz="3200" b="0" dirty="0"/>
            </a:br>
            <a:r>
              <a:rPr lang="en-US" sz="3200" b="0" dirty="0">
                <a:solidFill>
                  <a:schemeClr val="tx2"/>
                </a:solidFill>
              </a:rPr>
              <a:t>CASOS PRACTICOS: INFORMES &amp; REPORTES</a:t>
            </a:r>
            <a:br>
              <a:rPr lang="en-US" sz="3200" b="0" dirty="0"/>
            </a:br>
            <a:r>
              <a:rPr lang="en-US" sz="3200" b="0" dirty="0">
                <a:solidFill>
                  <a:schemeClr val="tx2"/>
                </a:solidFill>
              </a:rPr>
              <a:t>CONFIGURACIÓNES AVANZADAS Y BUENAS PRÁCTICAS</a:t>
            </a:r>
            <a:br>
              <a:rPr lang="en-US" sz="3200" b="0" dirty="0"/>
            </a:br>
            <a:endParaRPr lang="en-US" sz="32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B1D44C-C5BB-D712-1701-97B9A139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209925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855FEFD-A39B-F977-ECEC-A2D9C69AB3DF}"/>
              </a:ext>
            </a:extLst>
          </p:cNvPr>
          <p:cNvSpPr>
            <a:spLocks noGrp="1"/>
          </p:cNvSpPr>
          <p:nvPr/>
        </p:nvSpPr>
        <p:spPr>
          <a:xfrm>
            <a:off x="517869" y="502943"/>
            <a:ext cx="11150455" cy="1200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6600" dirty="0"/>
              <a:t>ESTRUCTURA DEL CURSO</a:t>
            </a:r>
          </a:p>
        </p:txBody>
      </p:sp>
    </p:spTree>
    <p:extLst>
      <p:ext uri="{BB962C8B-B14F-4D97-AF65-F5344CB8AC3E}">
        <p14:creationId xmlns:p14="http://schemas.microsoft.com/office/powerpoint/2010/main" val="357408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DABDC8-CAA1-4123-BA01-D3F619C08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Gráficas financieras en una pantalla oscura">
            <a:extLst>
              <a:ext uri="{FF2B5EF4-FFF2-40B4-BE49-F238E27FC236}">
                <a16:creationId xmlns:a16="http://schemas.microsoft.com/office/drawing/2014/main" id="{F2E6C100-17FE-21D5-A182-D73CFE7A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77" r="6" b="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37992A9-1E8C-4E57-B4F4-EE2D38E50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E9FA3-D353-5C8D-775D-385124BE9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1368478"/>
            <a:ext cx="9212181" cy="3309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dirty="0">
                <a:solidFill>
                  <a:srgbClr val="FFFFFF"/>
                </a:solidFill>
              </a:rPr>
              <a:t>01 - INTRODUCCIÓN A LA ANALÍTICA DE DATOS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3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41A06A-DEAB-703E-6F05-C576CEF95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11BAD-B64E-BAB3-4FDC-37FFCB18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ANALÍTICA DE DATOS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66E16D-A3DA-E8C5-C145-251AF9BCB77F}"/>
              </a:ext>
            </a:extLst>
          </p:cNvPr>
          <p:cNvSpPr txBox="1">
            <a:spLocks/>
          </p:cNvSpPr>
          <p:nvPr/>
        </p:nvSpPr>
        <p:spPr>
          <a:xfrm>
            <a:off x="521208" y="1965505"/>
            <a:ext cx="7551157" cy="4630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i="1" dirty="0">
                <a:latin typeface="+mn-lt"/>
                <a:ea typeface="+mn-ea"/>
                <a:cs typeface="+mn-cs"/>
              </a:rPr>
              <a:t>01 - DEFINICIÓN.</a:t>
            </a:r>
            <a:endParaRPr lang="en-US" sz="2800" dirty="0"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en-US" sz="2800" i="1" dirty="0">
                <a:latin typeface="+mn-lt"/>
                <a:ea typeface="+mn-ea"/>
                <a:cs typeface="+mn-cs"/>
              </a:rPr>
              <a:t>02 - BENEFICIOS.</a:t>
            </a:r>
          </a:p>
          <a:p>
            <a:pPr>
              <a:spcAft>
                <a:spcPts val="600"/>
              </a:spcAft>
            </a:pPr>
            <a:r>
              <a:rPr lang="en-US" sz="2800" i="1" dirty="0">
                <a:latin typeface="+mn-lt"/>
                <a:ea typeface="+mn-ea"/>
                <a:cs typeface="+mn-cs"/>
              </a:rPr>
              <a:t>03 - TIPOS DE DATOS</a:t>
            </a:r>
            <a:r>
              <a:rPr lang="en-US" sz="2800" b="0" i="1" dirty="0">
                <a:latin typeface="+mn-lt"/>
                <a:ea typeface="+mn-ea"/>
                <a:cs typeface="+mn-cs"/>
              </a:rPr>
              <a:t>.</a:t>
            </a:r>
            <a:endParaRPr lang="en-US" sz="2800" dirty="0"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en-US" sz="2800" i="1" dirty="0">
                <a:latin typeface="+mn-lt"/>
                <a:ea typeface="+mn-ea"/>
                <a:cs typeface="+mn-cs"/>
              </a:rPr>
              <a:t>04 - PROCESO Y CICLO DE VIDA.</a:t>
            </a:r>
            <a:endParaRPr lang="en-US" sz="2800" b="0"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en-US" sz="2800" i="1" dirty="0">
                <a:latin typeface="+mn-lt"/>
                <a:ea typeface="+mn-ea"/>
                <a:cs typeface="+mn-cs"/>
              </a:rPr>
              <a:t>05 - TIPOS DE ANALÍTICAS</a:t>
            </a:r>
          </a:p>
          <a:p>
            <a:pPr>
              <a:spcAft>
                <a:spcPts val="600"/>
              </a:spcAft>
            </a:pPr>
            <a:r>
              <a:rPr lang="en-US" sz="2800" i="1" dirty="0">
                <a:latin typeface="+mn-lt"/>
                <a:ea typeface="+mn-ea"/>
                <a:cs typeface="+mn-cs"/>
              </a:rPr>
              <a:t>06 - ORÍGENES DE DATOS</a:t>
            </a:r>
            <a:r>
              <a:rPr lang="en-US" sz="2800" dirty="0">
                <a:latin typeface="+mn-lt"/>
                <a:ea typeface="+mn-ea"/>
                <a:cs typeface="+mn-cs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800" i="1" dirty="0">
                <a:latin typeface="+mn-lt"/>
                <a:ea typeface="+mn-ea"/>
                <a:cs typeface="+mn-cs"/>
              </a:rPr>
              <a:t>07 - CALIDAD DE LOS DATOS.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+mn-lt"/>
                <a:ea typeface="+mn-ea"/>
                <a:cs typeface="+mn-cs"/>
              </a:rPr>
              <a:t>08 - HERRAMIENTAS DE ANÁLISIS.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+mn-lt"/>
                <a:ea typeface="+mn-ea"/>
                <a:cs typeface="+mn-cs"/>
              </a:rPr>
              <a:t>09 - ÉTICA, REGULACIONES Y NORMATIVAS.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latin typeface="+mn-lt"/>
              <a:ea typeface="+mn-ea"/>
              <a:cs typeface="+mn-cs"/>
            </a:endParaRPr>
          </a:p>
        </p:txBody>
      </p:sp>
      <p:pic>
        <p:nvPicPr>
          <p:cNvPr id="19" name="Graphic 18" descr="Business Growth">
            <a:extLst>
              <a:ext uri="{FF2B5EF4-FFF2-40B4-BE49-F238E27FC236}">
                <a16:creationId xmlns:a16="http://schemas.microsoft.com/office/drawing/2014/main" id="{785D4365-8EE4-20B3-695C-196D126AA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0975" y="1256435"/>
            <a:ext cx="4785003" cy="471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3660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36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GestaltVTI</vt:lpstr>
      <vt:lpstr>ANALÍTICA DE DATOS  Y POWER BI  SESION 01 - ANALÍTICA DE DATOS</vt:lpstr>
      <vt:lpstr>SOBRE ESTE CURSO</vt:lpstr>
      <vt:lpstr>SOBRE ESTE CURSO</vt:lpstr>
      <vt:lpstr>SOBRE ESTE CURSO</vt:lpstr>
      <vt:lpstr>SOBRE MI</vt:lpstr>
      <vt:lpstr>BIENVENIDOS!!</vt:lpstr>
      <vt:lpstr>ANALÍTICA DE DATOS -&gt; POWER BI IMPORTACIÓN DE DATOS TRANSFORMACIÓN DATOS VISUALIZACIÓN DATOS EXPRESIONES ANÁLISIS DE DATOS (DAX) CASOS PRACTICOS: INFORMES &amp; REPORTES CONFIGURACIÓNES AVANZADAS Y BUENAS PRÁCTICAS </vt:lpstr>
      <vt:lpstr>01 - INTRODUCCIÓN A LA ANALÍTICA DE DATOS</vt:lpstr>
      <vt:lpstr>ANALÍTICA DE DATOS</vt:lpstr>
      <vt:lpstr>01-  DEFINICIÓN</vt:lpstr>
      <vt:lpstr>EJEMPLOS DE CASOS DE USO</vt:lpstr>
      <vt:lpstr>02 - BENEFICIOS DE SU UTILIZACIÓN</vt:lpstr>
      <vt:lpstr>03 - TIPOS DE DATOS</vt:lpstr>
      <vt:lpstr>03 - TIPOS DE DATOS - ESTRUCTURADOS</vt:lpstr>
      <vt:lpstr>03 - TIPOS DE DATOS - NO ESTRUCTURADOS</vt:lpstr>
      <vt:lpstr>03 - TIPOS DE DATOS - SEMIESTRUCTURADOS</vt:lpstr>
      <vt:lpstr>04 - PROCESO Y CICLO DE VIDA</vt:lpstr>
      <vt:lpstr>04 - PROCESO Y CICLO DE VIDA</vt:lpstr>
      <vt:lpstr>04 - PROCESO Y CICLO DE VIDA</vt:lpstr>
      <vt:lpstr>04 - PROCESO Y CICLO DE VIDA</vt:lpstr>
      <vt:lpstr>05 - TIPOS DE ANALÍTICAS</vt:lpstr>
      <vt:lpstr>05 - TIPOS DE ANALÍTICAS - DESCRIPTIVA</vt:lpstr>
      <vt:lpstr>05 - TIPOS DE ANALÍTICAS - PREDICTIVA</vt:lpstr>
      <vt:lpstr>05 - TIPOS DE ANALÍTICAS - PRESCRIPTIVAS</vt:lpstr>
      <vt:lpstr>05 - TIPOS DE ANALÍTICAS</vt:lpstr>
      <vt:lpstr>06 - ORÍGENES DE DATOS</vt:lpstr>
      <vt:lpstr>07 - CALIDAD EN LOS DATOS</vt:lpstr>
      <vt:lpstr>COMO ASEGURAR LA CALIDAD DE LOS DATOS</vt:lpstr>
      <vt:lpstr>COMO ASEGURAR LA CALIDAD DE LOS DATOS</vt:lpstr>
      <vt:lpstr>08 - HERRAMIENTAS DE ANÁLISIS</vt:lpstr>
      <vt:lpstr>08 - HERRAMIENTAS ANÁLISIS</vt:lpstr>
      <vt:lpstr>09 - ÉTICA, REGULACIONES Y NORMATIVA</vt:lpstr>
      <vt:lpstr>09 - ÉTICA, REGULACIONES Y NORMATIVA</vt:lpstr>
      <vt:lpstr>CASO DE ESTUDIO 01 - &gt;</vt:lpstr>
      <vt:lpstr>CASO DE ESTUDIO 01 - &gt;</vt:lpstr>
      <vt:lpstr>Gracias  FINAL SESION 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4410</cp:revision>
  <dcterms:created xsi:type="dcterms:W3CDTF">2025-05-06T11:53:30Z</dcterms:created>
  <dcterms:modified xsi:type="dcterms:W3CDTF">2025-05-19T17:09:14Z</dcterms:modified>
</cp:coreProperties>
</file>