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5"/>
  </p:notesMasterIdLst>
  <p:sldIdLst>
    <p:sldId id="256" r:id="rId2"/>
    <p:sldId id="377" r:id="rId3"/>
    <p:sldId id="376" r:id="rId4"/>
    <p:sldId id="261" r:id="rId5"/>
    <p:sldId id="381" r:id="rId6"/>
    <p:sldId id="380" r:id="rId7"/>
    <p:sldId id="300" r:id="rId8"/>
    <p:sldId id="383" r:id="rId9"/>
    <p:sldId id="392" r:id="rId10"/>
    <p:sldId id="384" r:id="rId11"/>
    <p:sldId id="386" r:id="rId12"/>
    <p:sldId id="408" r:id="rId13"/>
    <p:sldId id="387" r:id="rId14"/>
    <p:sldId id="389" r:id="rId15"/>
    <p:sldId id="390" r:id="rId16"/>
    <p:sldId id="393" r:id="rId17"/>
    <p:sldId id="396" r:id="rId18"/>
    <p:sldId id="395" r:id="rId19"/>
    <p:sldId id="397" r:id="rId20"/>
    <p:sldId id="394" r:id="rId21"/>
    <p:sldId id="403" r:id="rId22"/>
    <p:sldId id="404" r:id="rId23"/>
    <p:sldId id="398" r:id="rId24"/>
    <p:sldId id="406" r:id="rId25"/>
    <p:sldId id="407" r:id="rId26"/>
    <p:sldId id="382" r:id="rId27"/>
    <p:sldId id="416" r:id="rId28"/>
    <p:sldId id="399" r:id="rId29"/>
    <p:sldId id="417" r:id="rId30"/>
    <p:sldId id="409" r:id="rId31"/>
    <p:sldId id="410" r:id="rId32"/>
    <p:sldId id="401" r:id="rId33"/>
    <p:sldId id="411" r:id="rId34"/>
    <p:sldId id="412" r:id="rId35"/>
    <p:sldId id="413" r:id="rId36"/>
    <p:sldId id="414" r:id="rId37"/>
    <p:sldId id="415" r:id="rId38"/>
    <p:sldId id="388" r:id="rId39"/>
    <p:sldId id="418" r:id="rId40"/>
    <p:sldId id="420" r:id="rId41"/>
    <p:sldId id="419" r:id="rId42"/>
    <p:sldId id="421" r:id="rId43"/>
    <p:sldId id="349" r:id="rId4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14962-914C-020E-0251-810021B06860}" v="16" dt="2025-05-19T17:57:35.857"/>
    <p1510:client id="{8FD677D6-3C3C-58B4-4F13-C1C93D954FD1}" v="11244" dt="2025-05-20T02:39:11.6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Roman Pelaez" userId="S::enrique.romanpelaez@plexus.tech::eafb5844-583e-4749-bdf2-4c5817a5a417" providerId="AD" clId="Web-{8FD677D6-3C3C-58B4-4F13-C1C93D954FD1}"/>
    <pc:docChg chg="addSld delSld modSld sldOrd">
      <pc:chgData name="Enrique Roman Pelaez" userId="S::enrique.romanpelaez@plexus.tech::eafb5844-583e-4749-bdf2-4c5817a5a417" providerId="AD" clId="Web-{8FD677D6-3C3C-58B4-4F13-C1C93D954FD1}" dt="2025-05-20T02:39:09.058" v="6731" actId="20577"/>
      <pc:docMkLst>
        <pc:docMk/>
      </pc:docMkLst>
      <pc:sldChg chg="modSp">
        <pc:chgData name="Enrique Roman Pelaez" userId="S::enrique.romanpelaez@plexus.tech::eafb5844-583e-4749-bdf2-4c5817a5a417" providerId="AD" clId="Web-{8FD677D6-3C3C-58B4-4F13-C1C93D954FD1}" dt="2025-05-19T18:38:07.288" v="158" actId="20577"/>
        <pc:sldMkLst>
          <pc:docMk/>
          <pc:sldMk cId="2406273178" sldId="256"/>
        </pc:sldMkLst>
        <pc:spChg chg="mod">
          <ac:chgData name="Enrique Roman Pelaez" userId="S::enrique.romanpelaez@plexus.tech::eafb5844-583e-4749-bdf2-4c5817a5a417" providerId="AD" clId="Web-{8FD677D6-3C3C-58B4-4F13-C1C93D954FD1}" dt="2025-05-19T18:38:07.288" v="158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del">
        <pc:chgData name="Enrique Roman Pelaez" userId="S::enrique.romanpelaez@plexus.tech::eafb5844-583e-4749-bdf2-4c5817a5a417" providerId="AD" clId="Web-{8FD677D6-3C3C-58B4-4F13-C1C93D954FD1}" dt="2025-05-19T18:34:04.795" v="80"/>
        <pc:sldMkLst>
          <pc:docMk/>
          <pc:sldMk cId="753705278" sldId="259"/>
        </pc:sldMkLst>
      </pc:sldChg>
      <pc:sldChg chg="modSp modNotes">
        <pc:chgData name="Enrique Roman Pelaez" userId="S::enrique.romanpelaez@plexus.tech::eafb5844-583e-4749-bdf2-4c5817a5a417" providerId="AD" clId="Web-{8FD677D6-3C3C-58B4-4F13-C1C93D954FD1}" dt="2025-05-20T00:20:58.898" v="5263"/>
        <pc:sldMkLst>
          <pc:docMk/>
          <pc:sldMk cId="3574088832" sldId="261"/>
        </pc:sldMkLst>
        <pc:spChg chg="mod">
          <ac:chgData name="Enrique Roman Pelaez" userId="S::enrique.romanpelaez@plexus.tech::eafb5844-583e-4749-bdf2-4c5817a5a417" providerId="AD" clId="Web-{8FD677D6-3C3C-58B4-4F13-C1C93D954FD1}" dt="2025-05-19T23:17:44.623" v="4253" actId="20577"/>
          <ac:spMkLst>
            <pc:docMk/>
            <pc:sldMk cId="3574088832" sldId="261"/>
            <ac:spMk id="2" creationId="{057B3E53-5FAA-B8C6-1DCC-29704F9EF1D6}"/>
          </ac:spMkLst>
        </pc:spChg>
      </pc:sldChg>
      <pc:sldChg chg="delSp modSp del ord">
        <pc:chgData name="Enrique Roman Pelaez" userId="S::enrique.romanpelaez@plexus.tech::eafb5844-583e-4749-bdf2-4c5817a5a417" providerId="AD" clId="Web-{8FD677D6-3C3C-58B4-4F13-C1C93D954FD1}" dt="2025-05-19T23:02:42.951" v="4135"/>
        <pc:sldMkLst>
          <pc:docMk/>
          <pc:sldMk cId="4270036600" sldId="262"/>
        </pc:sldMkLst>
        <pc:spChg chg="mod">
          <ac:chgData name="Enrique Roman Pelaez" userId="S::enrique.romanpelaez@plexus.tech::eafb5844-583e-4749-bdf2-4c5817a5a417" providerId="AD" clId="Web-{8FD677D6-3C3C-58B4-4F13-C1C93D954FD1}" dt="2025-05-19T18:06:10.212" v="75" actId="14100"/>
          <ac:spMkLst>
            <pc:docMk/>
            <pc:sldMk cId="4270036600" sldId="262"/>
            <ac:spMk id="2" creationId="{13711BAD-B64E-BAB3-4FDC-37FFCB18BB71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19T18:52:03.879" v="432" actId="14100"/>
          <ac:spMkLst>
            <pc:docMk/>
            <pc:sldMk cId="4270036600" sldId="262"/>
            <ac:spMk id="4" creationId="{9066E16D-A3DA-E8C5-C145-251AF9BCB77F}"/>
          </ac:spMkLst>
        </pc:spChg>
        <pc:picChg chg="del">
          <ac:chgData name="Enrique Roman Pelaez" userId="S::enrique.romanpelaez@plexus.tech::eafb5844-583e-4749-bdf2-4c5817a5a417" providerId="AD" clId="Web-{8FD677D6-3C3C-58B4-4F13-C1C93D954FD1}" dt="2025-05-19T18:07:22.201" v="76"/>
          <ac:picMkLst>
            <pc:docMk/>
            <pc:sldMk cId="4270036600" sldId="262"/>
            <ac:picMk id="19" creationId="{785D4365-8EE4-20B3-695C-196D126AA107}"/>
          </ac:picMkLst>
        </pc:picChg>
      </pc:sldChg>
      <pc:sldChg chg="modSp del">
        <pc:chgData name="Enrique Roman Pelaez" userId="S::enrique.romanpelaez@plexus.tech::eafb5844-583e-4749-bdf2-4c5817a5a417" providerId="AD" clId="Web-{8FD677D6-3C3C-58B4-4F13-C1C93D954FD1}" dt="2025-05-19T23:02:41.342" v="4134"/>
        <pc:sldMkLst>
          <pc:docMk/>
          <pc:sldMk cId="739339637" sldId="263"/>
        </pc:sldMkLst>
        <pc:spChg chg="mod">
          <ac:chgData name="Enrique Roman Pelaez" userId="S::enrique.romanpelaez@plexus.tech::eafb5844-583e-4749-bdf2-4c5817a5a417" providerId="AD" clId="Web-{8FD677D6-3C3C-58B4-4F13-C1C93D954FD1}" dt="2025-05-19T18:47:11.353" v="341" actId="14100"/>
          <ac:spMkLst>
            <pc:docMk/>
            <pc:sldMk cId="739339637" sldId="263"/>
            <ac:spMk id="2" creationId="{6F4E9FA3-D353-5C8D-775D-385124BE92B7}"/>
          </ac:spMkLst>
        </pc:spChg>
      </pc:sldChg>
      <pc:sldChg chg="del">
        <pc:chgData name="Enrique Roman Pelaez" userId="S::enrique.romanpelaez@plexus.tech::eafb5844-583e-4749-bdf2-4c5817a5a417" providerId="AD" clId="Web-{8FD677D6-3C3C-58B4-4F13-C1C93D954FD1}" dt="2025-05-19T17:59:06.419" v="3"/>
        <pc:sldMkLst>
          <pc:docMk/>
          <pc:sldMk cId="3327456634" sldId="264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16.780" v="90"/>
        <pc:sldMkLst>
          <pc:docMk/>
          <pc:sldMk cId="3360573923" sldId="265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22.905" v="102"/>
        <pc:sldMkLst>
          <pc:docMk/>
          <pc:sldMk cId="2380189086" sldId="266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10.249" v="86"/>
        <pc:sldMkLst>
          <pc:docMk/>
          <pc:sldMk cId="3559021740" sldId="268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19.108" v="95"/>
        <pc:sldMkLst>
          <pc:docMk/>
          <pc:sldMk cId="3060911742" sldId="270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19.936" v="96"/>
        <pc:sldMkLst>
          <pc:docMk/>
          <pc:sldMk cId="334143447" sldId="271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7:59:01.981" v="0"/>
        <pc:sldMkLst>
          <pc:docMk/>
          <pc:sldMk cId="1029610543" sldId="272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7:59:07.606" v="4"/>
        <pc:sldMkLst>
          <pc:docMk/>
          <pc:sldMk cId="307718178" sldId="275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7:59:04.090" v="1"/>
        <pc:sldMkLst>
          <pc:docMk/>
          <pc:sldMk cId="381483476" sldId="276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7:59:05.466" v="2"/>
        <pc:sldMkLst>
          <pc:docMk/>
          <pc:sldMk cId="3924960036" sldId="277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18.561" v="94"/>
        <pc:sldMkLst>
          <pc:docMk/>
          <pc:sldMk cId="548290689" sldId="281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06.327" v="82"/>
        <pc:sldMkLst>
          <pc:docMk/>
          <pc:sldMk cId="3223253502" sldId="282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22.374" v="100"/>
        <pc:sldMkLst>
          <pc:docMk/>
          <pc:sldMk cId="3234880023" sldId="284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17.155" v="91"/>
        <pc:sldMkLst>
          <pc:docMk/>
          <pc:sldMk cId="2416906450" sldId="287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21.843" v="98"/>
        <pc:sldMkLst>
          <pc:docMk/>
          <pc:sldMk cId="4090874616" sldId="288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22.124" v="99"/>
        <pc:sldMkLst>
          <pc:docMk/>
          <pc:sldMk cId="4228013391" sldId="289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23.343" v="103"/>
        <pc:sldMkLst>
          <pc:docMk/>
          <pc:sldMk cId="1983035067" sldId="290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13.483" v="87"/>
        <pc:sldMkLst>
          <pc:docMk/>
          <pc:sldMk cId="928758847" sldId="294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15.327" v="88"/>
        <pc:sldMkLst>
          <pc:docMk/>
          <pc:sldMk cId="200409606" sldId="295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09.202" v="84"/>
        <pc:sldMkLst>
          <pc:docMk/>
          <pc:sldMk cId="1204460139" sldId="297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09.702" v="85"/>
        <pc:sldMkLst>
          <pc:docMk/>
          <pc:sldMk cId="2719209648" sldId="298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08.299" v="83"/>
        <pc:sldMkLst>
          <pc:docMk/>
          <pc:sldMk cId="547909080" sldId="299"/>
        </pc:sldMkLst>
      </pc:sldChg>
      <pc:sldChg chg="delSp modSp modNotes">
        <pc:chgData name="Enrique Roman Pelaez" userId="S::enrique.romanpelaez@plexus.tech::eafb5844-583e-4749-bdf2-4c5817a5a417" providerId="AD" clId="Web-{8FD677D6-3C3C-58B4-4F13-C1C93D954FD1}" dt="2025-05-20T00:20:51.616" v="5262"/>
        <pc:sldMkLst>
          <pc:docMk/>
          <pc:sldMk cId="978246175" sldId="300"/>
        </pc:sldMkLst>
        <pc:spChg chg="mod">
          <ac:chgData name="Enrique Roman Pelaez" userId="S::enrique.romanpelaez@plexus.tech::eafb5844-583e-4749-bdf2-4c5817a5a417" providerId="AD" clId="Web-{8FD677D6-3C3C-58B4-4F13-C1C93D954FD1}" dt="2025-05-19T19:15:26.318" v="688" actId="20577"/>
          <ac:spMkLst>
            <pc:docMk/>
            <pc:sldMk cId="978246175" sldId="300"/>
            <ac:spMk id="2" creationId="{DEFCDA66-232C-8994-9D4B-D8F4AC649B28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19T22:04:26.347" v="3463" actId="20577"/>
          <ac:spMkLst>
            <pc:docMk/>
            <pc:sldMk cId="978246175" sldId="300"/>
            <ac:spMk id="5" creationId="{FE4B76AB-8230-228B-83FA-B84E15B2F1CC}"/>
          </ac:spMkLst>
        </pc:spChg>
        <pc:spChg chg="del">
          <ac:chgData name="Enrique Roman Pelaez" userId="S::enrique.romanpelaez@plexus.tech::eafb5844-583e-4749-bdf2-4c5817a5a417" providerId="AD" clId="Web-{8FD677D6-3C3C-58B4-4F13-C1C93D954FD1}" dt="2025-05-19T19:14:14.314" v="659"/>
          <ac:spMkLst>
            <pc:docMk/>
            <pc:sldMk cId="978246175" sldId="300"/>
            <ac:spMk id="110" creationId="{27541183-FDC0-A051-A514-94A39AE1086C}"/>
          </ac:spMkLst>
        </pc:spChg>
      </pc:sldChg>
      <pc:sldChg chg="del">
        <pc:chgData name="Enrique Roman Pelaez" userId="S::enrique.romanpelaez@plexus.tech::eafb5844-583e-4749-bdf2-4c5817a5a417" providerId="AD" clId="Web-{8FD677D6-3C3C-58B4-4F13-C1C93D954FD1}" dt="2025-05-19T18:34:15.858" v="89"/>
        <pc:sldMkLst>
          <pc:docMk/>
          <pc:sldMk cId="3718160247" sldId="303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21.374" v="97"/>
        <pc:sldMkLst>
          <pc:docMk/>
          <pc:sldMk cId="950572355" sldId="305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27.015" v="104"/>
        <pc:sldMkLst>
          <pc:docMk/>
          <pc:sldMk cId="1057735128" sldId="306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05.561" v="81"/>
        <pc:sldMkLst>
          <pc:docMk/>
          <pc:sldMk cId="2924583741" sldId="307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22.452" v="101"/>
        <pc:sldMkLst>
          <pc:docMk/>
          <pc:sldMk cId="1463045172" sldId="308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17.640" v="92"/>
        <pc:sldMkLst>
          <pc:docMk/>
          <pc:sldMk cId="2804714871" sldId="309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18.374" v="93"/>
        <pc:sldMkLst>
          <pc:docMk/>
          <pc:sldMk cId="3103866887" sldId="310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3.859" v="112"/>
        <pc:sldMkLst>
          <pc:docMk/>
          <pc:sldMk cId="2723054230" sldId="312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4.624" v="113"/>
        <pc:sldMkLst>
          <pc:docMk/>
          <pc:sldMk cId="3602706027" sldId="313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50.094" v="136"/>
        <pc:sldMkLst>
          <pc:docMk/>
          <pc:sldMk cId="3572309612" sldId="314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29.359" v="105"/>
        <pc:sldMkLst>
          <pc:docMk/>
          <pc:sldMk cId="3330669026" sldId="316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2.437" v="110"/>
        <pc:sldMkLst>
          <pc:docMk/>
          <pc:sldMk cId="2127751978" sldId="317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4.906" v="114"/>
        <pc:sldMkLst>
          <pc:docMk/>
          <pc:sldMk cId="1131122197" sldId="318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8.078" v="122"/>
        <pc:sldMkLst>
          <pc:docMk/>
          <pc:sldMk cId="1647535598" sldId="320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5:02.860" v="143"/>
        <pc:sldMkLst>
          <pc:docMk/>
          <pc:sldMk cId="1663992573" sldId="327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5:04.844" v="144"/>
        <pc:sldMkLst>
          <pc:docMk/>
          <pc:sldMk cId="4225453589" sldId="328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5:06.407" v="145"/>
        <pc:sldMkLst>
          <pc:docMk/>
          <pc:sldMk cId="2350209588" sldId="330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8.812" v="124"/>
        <pc:sldMkLst>
          <pc:docMk/>
          <pc:sldMk cId="3664840931" sldId="332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5.328" v="115"/>
        <pc:sldMkLst>
          <pc:docMk/>
          <pc:sldMk cId="3315255702" sldId="335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5.765" v="116"/>
        <pc:sldMkLst>
          <pc:docMk/>
          <pc:sldMk cId="1747521186" sldId="336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1.015" v="107"/>
        <pc:sldMkLst>
          <pc:docMk/>
          <pc:sldMk cId="682625817" sldId="343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0.452" v="106"/>
        <pc:sldMkLst>
          <pc:docMk/>
          <pc:sldMk cId="3095346639" sldId="344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7.984" v="121"/>
        <pc:sldMkLst>
          <pc:docMk/>
          <pc:sldMk cId="530875280" sldId="345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8.468" v="123"/>
        <pc:sldMkLst>
          <pc:docMk/>
          <pc:sldMk cId="310580830" sldId="347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3.187" v="111"/>
        <pc:sldMkLst>
          <pc:docMk/>
          <pc:sldMk cId="1112874647" sldId="348"/>
        </pc:sldMkLst>
      </pc:sldChg>
      <pc:sldChg chg="modSp">
        <pc:chgData name="Enrique Roman Pelaez" userId="S::enrique.romanpelaez@plexus.tech::eafb5844-583e-4749-bdf2-4c5817a5a417" providerId="AD" clId="Web-{8FD677D6-3C3C-58B4-4F13-C1C93D954FD1}" dt="2025-05-19T18:35:16.595" v="147" actId="20577"/>
        <pc:sldMkLst>
          <pc:docMk/>
          <pc:sldMk cId="630143656" sldId="349"/>
        </pc:sldMkLst>
        <pc:spChg chg="mod">
          <ac:chgData name="Enrique Roman Pelaez" userId="S::enrique.romanpelaez@plexus.tech::eafb5844-583e-4749-bdf2-4c5817a5a417" providerId="AD" clId="Web-{8FD677D6-3C3C-58B4-4F13-C1C93D954FD1}" dt="2025-05-19T18:35:16.595" v="147" actId="20577"/>
          <ac:spMkLst>
            <pc:docMk/>
            <pc:sldMk cId="630143656" sldId="349"/>
            <ac:spMk id="2" creationId="{279CB29E-5567-119E-E868-94C3FF8B290F}"/>
          </ac:spMkLst>
        </pc:spChg>
      </pc:sldChg>
      <pc:sldChg chg="del">
        <pc:chgData name="Enrique Roman Pelaez" userId="S::enrique.romanpelaez@plexus.tech::eafb5844-583e-4749-bdf2-4c5817a5a417" providerId="AD" clId="Web-{8FD677D6-3C3C-58B4-4F13-C1C93D954FD1}" dt="2025-05-19T18:34:31.499" v="108"/>
        <pc:sldMkLst>
          <pc:docMk/>
          <pc:sldMk cId="3296960456" sldId="350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6.640" v="118"/>
        <pc:sldMkLst>
          <pc:docMk/>
          <pc:sldMk cId="4077275493" sldId="352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50.422" v="137"/>
        <pc:sldMkLst>
          <pc:docMk/>
          <pc:sldMk cId="129864501" sldId="353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7" v="119"/>
        <pc:sldMkLst>
          <pc:docMk/>
          <pc:sldMk cId="3879479980" sldId="354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2.077" v="109"/>
        <pc:sldMkLst>
          <pc:docMk/>
          <pc:sldMk cId="115842065" sldId="355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6.562" v="117"/>
        <pc:sldMkLst>
          <pc:docMk/>
          <pc:sldMk cId="1025316523" sldId="356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7.390" v="120"/>
        <pc:sldMkLst>
          <pc:docMk/>
          <pc:sldMk cId="1240184739" sldId="357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9.203" v="125"/>
        <pc:sldMkLst>
          <pc:docMk/>
          <pc:sldMk cId="3826716450" sldId="358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39.953" v="126"/>
        <pc:sldMkLst>
          <pc:docMk/>
          <pc:sldMk cId="4162909167" sldId="359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45.969" v="131"/>
        <pc:sldMkLst>
          <pc:docMk/>
          <pc:sldMk cId="2023594662" sldId="360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46.781" v="132"/>
        <pc:sldMkLst>
          <pc:docMk/>
          <pc:sldMk cId="3147021896" sldId="361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48.312" v="134"/>
        <pc:sldMkLst>
          <pc:docMk/>
          <pc:sldMk cId="4059243513" sldId="362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49.187" v="135"/>
        <pc:sldMkLst>
          <pc:docMk/>
          <pc:sldMk cId="2434150760" sldId="363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41.484" v="127"/>
        <pc:sldMkLst>
          <pc:docMk/>
          <pc:sldMk cId="3595388791" sldId="364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47.531" v="133"/>
        <pc:sldMkLst>
          <pc:docMk/>
          <pc:sldMk cId="4210830121" sldId="365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42.828" v="128"/>
        <pc:sldMkLst>
          <pc:docMk/>
          <pc:sldMk cId="124148835" sldId="366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43.656" v="129"/>
        <pc:sldMkLst>
          <pc:docMk/>
          <pc:sldMk cId="2323917577" sldId="369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45.172" v="130"/>
        <pc:sldMkLst>
          <pc:docMk/>
          <pc:sldMk cId="3425307694" sldId="371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51.188" v="138"/>
        <pc:sldMkLst>
          <pc:docMk/>
          <pc:sldMk cId="3186082745" sldId="372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51.906" v="139"/>
        <pc:sldMkLst>
          <pc:docMk/>
          <pc:sldMk cId="4258666241" sldId="373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53.219" v="140"/>
        <pc:sldMkLst>
          <pc:docMk/>
          <pc:sldMk cId="1106787999" sldId="374"/>
        </pc:sldMkLst>
      </pc:sldChg>
      <pc:sldChg chg="del">
        <pc:chgData name="Enrique Roman Pelaez" userId="S::enrique.romanpelaez@plexus.tech::eafb5844-583e-4749-bdf2-4c5817a5a417" providerId="AD" clId="Web-{8FD677D6-3C3C-58B4-4F13-C1C93D954FD1}" dt="2025-05-19T18:34:55.031" v="141"/>
        <pc:sldMkLst>
          <pc:docMk/>
          <pc:sldMk cId="957390079" sldId="375"/>
        </pc:sldMkLst>
      </pc:sldChg>
      <pc:sldChg chg="modSp add">
        <pc:chgData name="Enrique Roman Pelaez" userId="S::enrique.romanpelaez@plexus.tech::eafb5844-583e-4749-bdf2-4c5817a5a417" providerId="AD" clId="Web-{8FD677D6-3C3C-58B4-4F13-C1C93D954FD1}" dt="2025-05-20T02:07:21.116" v="6502" actId="20577"/>
        <pc:sldMkLst>
          <pc:docMk/>
          <pc:sldMk cId="1121080803" sldId="376"/>
        </pc:sldMkLst>
        <pc:spChg chg="mod">
          <ac:chgData name="Enrique Roman Pelaez" userId="S::enrique.romanpelaez@plexus.tech::eafb5844-583e-4749-bdf2-4c5817a5a417" providerId="AD" clId="Web-{8FD677D6-3C3C-58B4-4F13-C1C93D954FD1}" dt="2025-05-19T18:02:56.746" v="22" actId="20577"/>
          <ac:spMkLst>
            <pc:docMk/>
            <pc:sldMk cId="1121080803" sldId="376"/>
            <ac:spMk id="2" creationId="{6E5CA59E-1114-F921-7FC4-7BAD8FBA3D74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2:07:21.116" v="6502" actId="20577"/>
          <ac:spMkLst>
            <pc:docMk/>
            <pc:sldMk cId="1121080803" sldId="376"/>
            <ac:spMk id="4" creationId="{21688655-239E-8695-4710-099590522792}"/>
          </ac:spMkLst>
        </pc:spChg>
      </pc:sldChg>
      <pc:sldChg chg="modSp add ord">
        <pc:chgData name="Enrique Roman Pelaez" userId="S::enrique.romanpelaez@plexus.tech::eafb5844-583e-4749-bdf2-4c5817a5a417" providerId="AD" clId="Web-{8FD677D6-3C3C-58B4-4F13-C1C93D954FD1}" dt="2025-05-20T02:08:13.086" v="6542"/>
        <pc:sldMkLst>
          <pc:docMk/>
          <pc:sldMk cId="2402712507" sldId="377"/>
        </pc:sldMkLst>
        <pc:graphicFrameChg chg="mod modGraphic">
          <ac:chgData name="Enrique Roman Pelaez" userId="S::enrique.romanpelaez@plexus.tech::eafb5844-583e-4749-bdf2-4c5817a5a417" providerId="AD" clId="Web-{8FD677D6-3C3C-58B4-4F13-C1C93D954FD1}" dt="2025-05-20T02:08:13.086" v="6542"/>
          <ac:graphicFrameMkLst>
            <pc:docMk/>
            <pc:sldMk cId="2402712507" sldId="377"/>
            <ac:graphicFrameMk id="5" creationId="{4A9D5F1E-3A9D-3A6F-4571-E5007A2316DE}"/>
          </ac:graphicFrameMkLst>
        </pc:graphicFrameChg>
      </pc:sldChg>
      <pc:sldChg chg="modSp add del replId">
        <pc:chgData name="Enrique Roman Pelaez" userId="S::enrique.romanpelaez@plexus.tech::eafb5844-583e-4749-bdf2-4c5817a5a417" providerId="AD" clId="Web-{8FD677D6-3C3C-58B4-4F13-C1C93D954FD1}" dt="2025-05-19T18:47:22.650" v="344"/>
        <pc:sldMkLst>
          <pc:docMk/>
          <pc:sldMk cId="714121040" sldId="378"/>
        </pc:sldMkLst>
        <pc:spChg chg="mod">
          <ac:chgData name="Enrique Roman Pelaez" userId="S::enrique.romanpelaez@plexus.tech::eafb5844-583e-4749-bdf2-4c5817a5a417" providerId="AD" clId="Web-{8FD677D6-3C3C-58B4-4F13-C1C93D954FD1}" dt="2025-05-19T18:05:08.536" v="60" actId="20577"/>
          <ac:spMkLst>
            <pc:docMk/>
            <pc:sldMk cId="714121040" sldId="378"/>
            <ac:spMk id="2" creationId="{451BE6F8-C5BA-98A5-D848-D93CFC384A15}"/>
          </ac:spMkLst>
        </pc:spChg>
      </pc:sldChg>
      <pc:sldChg chg="add del">
        <pc:chgData name="Enrique Roman Pelaez" userId="S::enrique.romanpelaez@plexus.tech::eafb5844-583e-4749-bdf2-4c5817a5a417" providerId="AD" clId="Web-{8FD677D6-3C3C-58B4-4F13-C1C93D954FD1}" dt="2025-05-19T18:35:01.594" v="142"/>
        <pc:sldMkLst>
          <pc:docMk/>
          <pc:sldMk cId="4074267310" sldId="379"/>
        </pc:sldMkLst>
      </pc:sldChg>
      <pc:sldChg chg="modSp add ord replId">
        <pc:chgData name="Enrique Roman Pelaez" userId="S::enrique.romanpelaez@plexus.tech::eafb5844-583e-4749-bdf2-4c5817a5a417" providerId="AD" clId="Web-{8FD677D6-3C3C-58B4-4F13-C1C93D954FD1}" dt="2025-05-20T02:09:49.246" v="6552" actId="20577"/>
        <pc:sldMkLst>
          <pc:docMk/>
          <pc:sldMk cId="181607977" sldId="380"/>
        </pc:sldMkLst>
        <pc:spChg chg="mod">
          <ac:chgData name="Enrique Roman Pelaez" userId="S::enrique.romanpelaez@plexus.tech::eafb5844-583e-4749-bdf2-4c5817a5a417" providerId="AD" clId="Web-{8FD677D6-3C3C-58B4-4F13-C1C93D954FD1}" dt="2025-05-19T18:52:20.239" v="444" actId="20577"/>
          <ac:spMkLst>
            <pc:docMk/>
            <pc:sldMk cId="181607977" sldId="380"/>
            <ac:spMk id="2" creationId="{8566F63D-21AC-816E-1EA1-4CE279D9F2CD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2:09:49.246" v="6552" actId="20577"/>
          <ac:spMkLst>
            <pc:docMk/>
            <pc:sldMk cId="181607977" sldId="380"/>
            <ac:spMk id="4" creationId="{9E93643A-2778-6932-9796-9E2288692104}"/>
          </ac:spMkLst>
        </pc:spChg>
      </pc:sldChg>
      <pc:sldChg chg="modSp add ord replId">
        <pc:chgData name="Enrique Roman Pelaez" userId="S::enrique.romanpelaez@plexus.tech::eafb5844-583e-4749-bdf2-4c5817a5a417" providerId="AD" clId="Web-{8FD677D6-3C3C-58B4-4F13-C1C93D954FD1}" dt="2025-05-19T18:47:39.463" v="351" actId="14100"/>
        <pc:sldMkLst>
          <pc:docMk/>
          <pc:sldMk cId="3855826105" sldId="381"/>
        </pc:sldMkLst>
        <pc:spChg chg="mod">
          <ac:chgData name="Enrique Roman Pelaez" userId="S::enrique.romanpelaez@plexus.tech::eafb5844-583e-4749-bdf2-4c5817a5a417" providerId="AD" clId="Web-{8FD677D6-3C3C-58B4-4F13-C1C93D954FD1}" dt="2025-05-19T18:47:39.463" v="351" actId="14100"/>
          <ac:spMkLst>
            <pc:docMk/>
            <pc:sldMk cId="3855826105" sldId="381"/>
            <ac:spMk id="2" creationId="{1FBD0C86-71CB-420F-DB8C-46DEE7148851}"/>
          </ac:spMkLst>
        </pc:spChg>
      </pc:sldChg>
      <pc:sldChg chg="addSp modSp add replId modNotes">
        <pc:chgData name="Enrique Roman Pelaez" userId="S::enrique.romanpelaez@plexus.tech::eafb5844-583e-4749-bdf2-4c5817a5a417" providerId="AD" clId="Web-{8FD677D6-3C3C-58B4-4F13-C1C93D954FD1}" dt="2025-05-20T01:40:49.367" v="6141" actId="20577"/>
        <pc:sldMkLst>
          <pc:docMk/>
          <pc:sldMk cId="1552238207" sldId="382"/>
        </pc:sldMkLst>
        <pc:spChg chg="mod">
          <ac:chgData name="Enrique Roman Pelaez" userId="S::enrique.romanpelaez@plexus.tech::eafb5844-583e-4749-bdf2-4c5817a5a417" providerId="AD" clId="Web-{8FD677D6-3C3C-58B4-4F13-C1C93D954FD1}" dt="2025-05-20T01:35:09.573" v="6088" actId="20577"/>
          <ac:spMkLst>
            <pc:docMk/>
            <pc:sldMk cId="1552238207" sldId="382"/>
            <ac:spMk id="2" creationId="{A954105D-619C-634E-B0C5-AFE5A0B56A35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1:40:49.367" v="6141" actId="20577"/>
          <ac:spMkLst>
            <pc:docMk/>
            <pc:sldMk cId="1552238207" sldId="382"/>
            <ac:spMk id="5" creationId="{D33AF9B9-C322-1727-D76A-F0CEA3FDCA2D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19T23:37:51.013" v="4457" actId="14100"/>
          <ac:picMkLst>
            <pc:docMk/>
            <pc:sldMk cId="1552238207" sldId="382"/>
            <ac:picMk id="3" creationId="{CAF6759E-806D-8532-E9F8-C976269C499B}"/>
          </ac:picMkLst>
        </pc:picChg>
      </pc:sldChg>
      <pc:sldChg chg="addSp modSp add ord replId modNotes">
        <pc:chgData name="Enrique Roman Pelaez" userId="S::enrique.romanpelaez@plexus.tech::eafb5844-583e-4749-bdf2-4c5817a5a417" providerId="AD" clId="Web-{8FD677D6-3C3C-58B4-4F13-C1C93D954FD1}" dt="2025-05-20T00:20:46.616" v="5261"/>
        <pc:sldMkLst>
          <pc:docMk/>
          <pc:sldMk cId="1195757742" sldId="383"/>
        </pc:sldMkLst>
        <pc:spChg chg="mod">
          <ac:chgData name="Enrique Roman Pelaez" userId="S::enrique.romanpelaez@plexus.tech::eafb5844-583e-4749-bdf2-4c5817a5a417" providerId="AD" clId="Web-{8FD677D6-3C3C-58B4-4F13-C1C93D954FD1}" dt="2025-05-19T19:25:18.680" v="852" actId="14100"/>
          <ac:spMkLst>
            <pc:docMk/>
            <pc:sldMk cId="1195757742" sldId="383"/>
            <ac:spMk id="5" creationId="{094B7C51-67B4-EB1B-13AE-283F4AAB0A37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19T19:44:54.001" v="1093" actId="1076"/>
          <ac:picMkLst>
            <pc:docMk/>
            <pc:sldMk cId="1195757742" sldId="383"/>
            <ac:picMk id="3" creationId="{70511F37-A859-F42C-FA67-8011783E2374}"/>
          </ac:picMkLst>
        </pc:picChg>
      </pc:sldChg>
      <pc:sldChg chg="delSp modSp add replId modNotes">
        <pc:chgData name="Enrique Roman Pelaez" userId="S::enrique.romanpelaez@plexus.tech::eafb5844-583e-4749-bdf2-4c5817a5a417" providerId="AD" clId="Web-{8FD677D6-3C3C-58B4-4F13-C1C93D954FD1}" dt="2025-05-20T00:20:40.553" v="5259"/>
        <pc:sldMkLst>
          <pc:docMk/>
          <pc:sldMk cId="3232629096" sldId="384"/>
        </pc:sldMkLst>
        <pc:spChg chg="mod">
          <ac:chgData name="Enrique Roman Pelaez" userId="S::enrique.romanpelaez@plexus.tech::eafb5844-583e-4749-bdf2-4c5817a5a417" providerId="AD" clId="Web-{8FD677D6-3C3C-58B4-4F13-C1C93D954FD1}" dt="2025-05-19T23:21:58.686" v="4273" actId="20577"/>
          <ac:spMkLst>
            <pc:docMk/>
            <pc:sldMk cId="3232629096" sldId="384"/>
            <ac:spMk id="5" creationId="{E304D9FF-5178-D4E7-0695-F4C74FE6C13A}"/>
          </ac:spMkLst>
        </pc:spChg>
        <pc:picChg chg="del">
          <ac:chgData name="Enrique Roman Pelaez" userId="S::enrique.romanpelaez@plexus.tech::eafb5844-583e-4749-bdf2-4c5817a5a417" providerId="AD" clId="Web-{8FD677D6-3C3C-58B4-4F13-C1C93D954FD1}" dt="2025-05-19T19:31:30.693" v="871"/>
          <ac:picMkLst>
            <pc:docMk/>
            <pc:sldMk cId="3232629096" sldId="384"/>
            <ac:picMk id="3" creationId="{68036EEF-A599-6695-EB5C-605CA7ACB55A}"/>
          </ac:picMkLst>
        </pc:picChg>
      </pc:sldChg>
      <pc:sldChg chg="delSp modSp add del replId">
        <pc:chgData name="Enrique Roman Pelaez" userId="S::enrique.romanpelaez@plexus.tech::eafb5844-583e-4749-bdf2-4c5817a5a417" providerId="AD" clId="Web-{8FD677D6-3C3C-58B4-4F13-C1C93D954FD1}" dt="2025-05-19T21:28:55.727" v="2615"/>
        <pc:sldMkLst>
          <pc:docMk/>
          <pc:sldMk cId="1819153046" sldId="385"/>
        </pc:sldMkLst>
        <pc:spChg chg="del mod">
          <ac:chgData name="Enrique Roman Pelaez" userId="S::enrique.romanpelaez@plexus.tech::eafb5844-583e-4749-bdf2-4c5817a5a417" providerId="AD" clId="Web-{8FD677D6-3C3C-58B4-4F13-C1C93D954FD1}" dt="2025-05-19T20:05:24.730" v="1295"/>
          <ac:spMkLst>
            <pc:docMk/>
            <pc:sldMk cId="1819153046" sldId="385"/>
            <ac:spMk id="5" creationId="{F5533714-5FE7-40A3-1836-FF302E4A406C}"/>
          </ac:spMkLst>
        </pc:spChg>
      </pc:sldChg>
      <pc:sldChg chg="addSp delSp modSp add ord replId modNotes">
        <pc:chgData name="Enrique Roman Pelaez" userId="S::enrique.romanpelaez@plexus.tech::eafb5844-583e-4749-bdf2-4c5817a5a417" providerId="AD" clId="Web-{8FD677D6-3C3C-58B4-4F13-C1C93D954FD1}" dt="2025-05-20T00:20:36.397" v="5258"/>
        <pc:sldMkLst>
          <pc:docMk/>
          <pc:sldMk cId="984248531" sldId="386"/>
        </pc:sldMkLst>
        <pc:spChg chg="mod">
          <ac:chgData name="Enrique Roman Pelaez" userId="S::enrique.romanpelaez@plexus.tech::eafb5844-583e-4749-bdf2-4c5817a5a417" providerId="AD" clId="Web-{8FD677D6-3C3C-58B4-4F13-C1C93D954FD1}" dt="2025-05-19T23:06:40.256" v="4183" actId="20577"/>
          <ac:spMkLst>
            <pc:docMk/>
            <pc:sldMk cId="984248531" sldId="386"/>
            <ac:spMk id="5" creationId="{64279B85-A4AA-B5F9-CD7D-1E1FC6C63054}"/>
          </ac:spMkLst>
        </pc:spChg>
        <pc:picChg chg="add del mod">
          <ac:chgData name="Enrique Roman Pelaez" userId="S::enrique.romanpelaez@plexus.tech::eafb5844-583e-4749-bdf2-4c5817a5a417" providerId="AD" clId="Web-{8FD677D6-3C3C-58B4-4F13-C1C93D954FD1}" dt="2025-05-19T23:03:25.593" v="4139"/>
          <ac:picMkLst>
            <pc:docMk/>
            <pc:sldMk cId="984248531" sldId="386"/>
            <ac:picMk id="3" creationId="{451B93C1-B3B8-BD36-69BC-E9B842B75F5C}"/>
          </ac:picMkLst>
        </pc:picChg>
        <pc:picChg chg="add mod">
          <ac:chgData name="Enrique Roman Pelaez" userId="S::enrique.romanpelaez@plexus.tech::eafb5844-583e-4749-bdf2-4c5817a5a417" providerId="AD" clId="Web-{8FD677D6-3C3C-58B4-4F13-C1C93D954FD1}" dt="2025-05-19T23:06:47.069" v="4186" actId="1076"/>
          <ac:picMkLst>
            <pc:docMk/>
            <pc:sldMk cId="984248531" sldId="386"/>
            <ac:picMk id="6" creationId="{33C439C7-46C8-F892-A519-51682A860B2E}"/>
          </ac:picMkLst>
        </pc:picChg>
      </pc:sldChg>
      <pc:sldChg chg="add del replId">
        <pc:chgData name="Enrique Roman Pelaez" userId="S::enrique.romanpelaez@plexus.tech::eafb5844-583e-4749-bdf2-4c5817a5a417" providerId="AD" clId="Web-{8FD677D6-3C3C-58B4-4F13-C1C93D954FD1}" dt="2025-05-19T19:45:34.752" v="1100"/>
        <pc:sldMkLst>
          <pc:docMk/>
          <pc:sldMk cId="1562036348" sldId="386"/>
        </pc:sldMkLst>
      </pc:sldChg>
      <pc:sldChg chg="add del replId">
        <pc:chgData name="Enrique Roman Pelaez" userId="S::enrique.romanpelaez@plexus.tech::eafb5844-583e-4749-bdf2-4c5817a5a417" providerId="AD" clId="Web-{8FD677D6-3C3C-58B4-4F13-C1C93D954FD1}" dt="2025-05-19T19:45:26.799" v="1099"/>
        <pc:sldMkLst>
          <pc:docMk/>
          <pc:sldMk cId="1863655825" sldId="387"/>
        </pc:sldMkLst>
      </pc:sldChg>
      <pc:sldChg chg="addSp delSp modSp add replId modNotes">
        <pc:chgData name="Enrique Roman Pelaez" userId="S::enrique.romanpelaez@plexus.tech::eafb5844-583e-4749-bdf2-4c5817a5a417" providerId="AD" clId="Web-{8FD677D6-3C3C-58B4-4F13-C1C93D954FD1}" dt="2025-05-20T00:20:28.631" v="5256"/>
        <pc:sldMkLst>
          <pc:docMk/>
          <pc:sldMk cId="2211100922" sldId="387"/>
        </pc:sldMkLst>
        <pc:spChg chg="mod">
          <ac:chgData name="Enrique Roman Pelaez" userId="S::enrique.romanpelaez@plexus.tech::eafb5844-583e-4749-bdf2-4c5817a5a417" providerId="AD" clId="Web-{8FD677D6-3C3C-58B4-4F13-C1C93D954FD1}" dt="2025-05-19T23:07:18.539" v="4189" actId="20577"/>
          <ac:spMkLst>
            <pc:docMk/>
            <pc:sldMk cId="2211100922" sldId="387"/>
            <ac:spMk id="5" creationId="{A9A67ED5-3294-5F64-8E36-9F4FAEF4B7F5}"/>
          </ac:spMkLst>
        </pc:spChg>
        <pc:picChg chg="del">
          <ac:chgData name="Enrique Roman Pelaez" userId="S::enrique.romanpelaez@plexus.tech::eafb5844-583e-4749-bdf2-4c5817a5a417" providerId="AD" clId="Web-{8FD677D6-3C3C-58B4-4F13-C1C93D954FD1}" dt="2025-05-19T19:56:42.494" v="1223"/>
          <ac:picMkLst>
            <pc:docMk/>
            <pc:sldMk cId="2211100922" sldId="387"/>
            <ac:picMk id="3" creationId="{4FA42DF3-358A-09DD-36A3-078381D0574D}"/>
          </ac:picMkLst>
        </pc:picChg>
        <pc:picChg chg="add mod">
          <ac:chgData name="Enrique Roman Pelaez" userId="S::enrique.romanpelaez@plexus.tech::eafb5844-583e-4749-bdf2-4c5817a5a417" providerId="AD" clId="Web-{8FD677D6-3C3C-58B4-4F13-C1C93D954FD1}" dt="2025-05-19T20:35:11.399" v="1840" actId="1076"/>
          <ac:picMkLst>
            <pc:docMk/>
            <pc:sldMk cId="2211100922" sldId="387"/>
            <ac:picMk id="6" creationId="{BE1D2533-1611-48E0-6B06-85DA1D05AB5B}"/>
          </ac:picMkLst>
        </pc:picChg>
      </pc:sldChg>
      <pc:sldChg chg="addSp modSp add replId modNotes">
        <pc:chgData name="Enrique Roman Pelaez" userId="S::enrique.romanpelaez@plexus.tech::eafb5844-583e-4749-bdf2-4c5817a5a417" providerId="AD" clId="Web-{8FD677D6-3C3C-58B4-4F13-C1C93D954FD1}" dt="2025-05-20T01:37:02.437" v="6102" actId="20577"/>
        <pc:sldMkLst>
          <pc:docMk/>
          <pc:sldMk cId="1963340892" sldId="388"/>
        </pc:sldMkLst>
        <pc:spChg chg="mod">
          <ac:chgData name="Enrique Roman Pelaez" userId="S::enrique.romanpelaez@plexus.tech::eafb5844-583e-4749-bdf2-4c5817a5a417" providerId="AD" clId="Web-{8FD677D6-3C3C-58B4-4F13-C1C93D954FD1}" dt="2025-05-20T01:37:02.437" v="6102" actId="20577"/>
          <ac:spMkLst>
            <pc:docMk/>
            <pc:sldMk cId="1963340892" sldId="388"/>
            <ac:spMk id="2" creationId="{1E1E9229-3FE2-44EA-E0AD-11D265515A0A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1:27:03.992" v="6021" actId="20577"/>
          <ac:spMkLst>
            <pc:docMk/>
            <pc:sldMk cId="1963340892" sldId="388"/>
            <ac:spMk id="5" creationId="{AEE4C8FB-0F22-3D2D-A341-4D525AEBB7DF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19T23:40:23.377" v="4466" actId="1076"/>
          <ac:picMkLst>
            <pc:docMk/>
            <pc:sldMk cId="1963340892" sldId="388"/>
            <ac:picMk id="3" creationId="{679B16E4-2C1A-515B-A156-2840D9870E15}"/>
          </ac:picMkLst>
        </pc:picChg>
      </pc:sldChg>
      <pc:sldChg chg="addSp modSp add replId modNotes">
        <pc:chgData name="Enrique Roman Pelaez" userId="S::enrique.romanpelaez@plexus.tech::eafb5844-583e-4749-bdf2-4c5817a5a417" providerId="AD" clId="Web-{8FD677D6-3C3C-58B4-4F13-C1C93D954FD1}" dt="2025-05-20T00:20:24.615" v="5255"/>
        <pc:sldMkLst>
          <pc:docMk/>
          <pc:sldMk cId="2762268273" sldId="389"/>
        </pc:sldMkLst>
        <pc:spChg chg="mod">
          <ac:chgData name="Enrique Roman Pelaez" userId="S::enrique.romanpelaez@plexus.tech::eafb5844-583e-4749-bdf2-4c5817a5a417" providerId="AD" clId="Web-{8FD677D6-3C3C-58B4-4F13-C1C93D954FD1}" dt="2025-05-19T23:07:24.554" v="4191" actId="20577"/>
          <ac:spMkLst>
            <pc:docMk/>
            <pc:sldMk cId="2762268273" sldId="389"/>
            <ac:spMk id="5" creationId="{F4E53C75-505F-BEBD-FDAB-553A15F01805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19T20:23:55.361" v="1589" actId="1076"/>
          <ac:picMkLst>
            <pc:docMk/>
            <pc:sldMk cId="2762268273" sldId="389"/>
            <ac:picMk id="3" creationId="{7385FEEF-26AA-59C2-0A2F-60AE7DCEF81B}"/>
          </ac:picMkLst>
        </pc:picChg>
      </pc:sldChg>
      <pc:sldChg chg="addSp modSp add replId modNotes">
        <pc:chgData name="Enrique Roman Pelaez" userId="S::enrique.romanpelaez@plexus.tech::eafb5844-583e-4749-bdf2-4c5817a5a417" providerId="AD" clId="Web-{8FD677D6-3C3C-58B4-4F13-C1C93D954FD1}" dt="2025-05-20T00:20:20.740" v="5254"/>
        <pc:sldMkLst>
          <pc:docMk/>
          <pc:sldMk cId="1953965377" sldId="390"/>
        </pc:sldMkLst>
        <pc:spChg chg="mod">
          <ac:chgData name="Enrique Roman Pelaez" userId="S::enrique.romanpelaez@plexus.tech::eafb5844-583e-4749-bdf2-4c5817a5a417" providerId="AD" clId="Web-{8FD677D6-3C3C-58B4-4F13-C1C93D954FD1}" dt="2025-05-19T23:11:24.094" v="4239" actId="20577"/>
          <ac:spMkLst>
            <pc:docMk/>
            <pc:sldMk cId="1953965377" sldId="390"/>
            <ac:spMk id="5" creationId="{4E0A1FEB-3C9B-7141-4E45-F28E8B23185C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19T20:26:33.398" v="1609" actId="1076"/>
          <ac:picMkLst>
            <pc:docMk/>
            <pc:sldMk cId="1953965377" sldId="390"/>
            <ac:picMk id="3" creationId="{EF7E9FEC-2045-7DA6-8E48-D4BCF6FC712D}"/>
          </ac:picMkLst>
        </pc:picChg>
      </pc:sldChg>
      <pc:sldChg chg="modSp add del replId">
        <pc:chgData name="Enrique Roman Pelaez" userId="S::enrique.romanpelaez@plexus.tech::eafb5844-583e-4749-bdf2-4c5817a5a417" providerId="AD" clId="Web-{8FD677D6-3C3C-58B4-4F13-C1C93D954FD1}" dt="2025-05-19T21:24:50.140" v="2570"/>
        <pc:sldMkLst>
          <pc:docMk/>
          <pc:sldMk cId="2957376923" sldId="391"/>
        </pc:sldMkLst>
        <pc:spChg chg="mod">
          <ac:chgData name="Enrique Roman Pelaez" userId="S::enrique.romanpelaez@plexus.tech::eafb5844-583e-4749-bdf2-4c5817a5a417" providerId="AD" clId="Web-{8FD677D6-3C3C-58B4-4F13-C1C93D954FD1}" dt="2025-05-19T20:38:12.202" v="1868" actId="20577"/>
          <ac:spMkLst>
            <pc:docMk/>
            <pc:sldMk cId="2957376923" sldId="391"/>
            <ac:spMk id="5" creationId="{EF89EA25-96E5-9E09-E479-F823A4FAE73C}"/>
          </ac:spMkLst>
        </pc:spChg>
      </pc:sldChg>
      <pc:sldChg chg="addSp modSp add replId modNotes">
        <pc:chgData name="Enrique Roman Pelaez" userId="S::enrique.romanpelaez@plexus.tech::eafb5844-583e-4749-bdf2-4c5817a5a417" providerId="AD" clId="Web-{8FD677D6-3C3C-58B4-4F13-C1C93D954FD1}" dt="2025-05-20T00:20:44.288" v="5260"/>
        <pc:sldMkLst>
          <pc:docMk/>
          <pc:sldMk cId="2042067896" sldId="392"/>
        </pc:sldMkLst>
        <pc:spChg chg="mod">
          <ac:chgData name="Enrique Roman Pelaez" userId="S::enrique.romanpelaez@plexus.tech::eafb5844-583e-4749-bdf2-4c5817a5a417" providerId="AD" clId="Web-{8FD677D6-3C3C-58B4-4F13-C1C93D954FD1}" dt="2025-05-19T21:05:11.866" v="2503" actId="20577"/>
          <ac:spMkLst>
            <pc:docMk/>
            <pc:sldMk cId="2042067896" sldId="392"/>
            <ac:spMk id="5" creationId="{76C0ED30-BC51-0DAF-E63B-F4760D542B2E}"/>
          </ac:spMkLst>
        </pc:spChg>
        <pc:spChg chg="add mod">
          <ac:chgData name="Enrique Roman Pelaez" userId="S::enrique.romanpelaez@plexus.tech::eafb5844-583e-4749-bdf2-4c5817a5a417" providerId="AD" clId="Web-{8FD677D6-3C3C-58B4-4F13-C1C93D954FD1}" dt="2025-05-19T21:08:15.201" v="2520" actId="1076"/>
          <ac:spMkLst>
            <pc:docMk/>
            <pc:sldMk cId="2042067896" sldId="392"/>
            <ac:spMk id="7" creationId="{A4E57792-8162-DC89-FB12-EBE20AC2A70F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19T21:06:18.009" v="2507" actId="1076"/>
          <ac:picMkLst>
            <pc:docMk/>
            <pc:sldMk cId="2042067896" sldId="392"/>
            <ac:picMk id="3" creationId="{0906AF14-B3F6-4A84-AAD6-08E9867F6933}"/>
          </ac:picMkLst>
        </pc:picChg>
        <pc:picChg chg="add mod">
          <ac:chgData name="Enrique Roman Pelaez" userId="S::enrique.romanpelaez@plexus.tech::eafb5844-583e-4749-bdf2-4c5817a5a417" providerId="AD" clId="Web-{8FD677D6-3C3C-58B4-4F13-C1C93D954FD1}" dt="2025-05-19T21:06:38.354" v="2513" actId="1076"/>
          <ac:picMkLst>
            <pc:docMk/>
            <pc:sldMk cId="2042067896" sldId="392"/>
            <ac:picMk id="6" creationId="{55375B60-EC2A-75FE-D8C0-89547B773D75}"/>
          </ac:picMkLst>
        </pc:picChg>
      </pc:sldChg>
      <pc:sldChg chg="addSp delSp modSp add replId modNotes">
        <pc:chgData name="Enrique Roman Pelaez" userId="S::enrique.romanpelaez@plexus.tech::eafb5844-583e-4749-bdf2-4c5817a5a417" providerId="AD" clId="Web-{8FD677D6-3C3C-58B4-4F13-C1C93D954FD1}" dt="2025-05-20T00:20:18.724" v="5253"/>
        <pc:sldMkLst>
          <pc:docMk/>
          <pc:sldMk cId="1575483638" sldId="393"/>
        </pc:sldMkLst>
        <pc:spChg chg="mod">
          <ac:chgData name="Enrique Roman Pelaez" userId="S::enrique.romanpelaez@plexus.tech::eafb5844-583e-4749-bdf2-4c5817a5a417" providerId="AD" clId="Web-{8FD677D6-3C3C-58B4-4F13-C1C93D954FD1}" dt="2025-05-19T22:17:49.504" v="3636" actId="20577"/>
          <ac:spMkLst>
            <pc:docMk/>
            <pc:sldMk cId="1575483638" sldId="393"/>
            <ac:spMk id="5" creationId="{7F58315D-5D9F-9A50-09CE-13D82F7BAE8F}"/>
          </ac:spMkLst>
        </pc:spChg>
        <pc:picChg chg="del">
          <ac:chgData name="Enrique Roman Pelaez" userId="S::enrique.romanpelaez@plexus.tech::eafb5844-583e-4749-bdf2-4c5817a5a417" providerId="AD" clId="Web-{8FD677D6-3C3C-58B4-4F13-C1C93D954FD1}" dt="2025-05-19T20:38:01.499" v="1863"/>
          <ac:picMkLst>
            <pc:docMk/>
            <pc:sldMk cId="1575483638" sldId="393"/>
            <ac:picMk id="3" creationId="{EE4A6402-23E2-D0C7-DDBF-CC0DD4543655}"/>
          </ac:picMkLst>
        </pc:picChg>
        <pc:picChg chg="add mod">
          <ac:chgData name="Enrique Roman Pelaez" userId="S::enrique.romanpelaez@plexus.tech::eafb5844-583e-4749-bdf2-4c5817a5a417" providerId="AD" clId="Web-{8FD677D6-3C3C-58B4-4F13-C1C93D954FD1}" dt="2025-05-19T22:17:55.660" v="3638" actId="1076"/>
          <ac:picMkLst>
            <pc:docMk/>
            <pc:sldMk cId="1575483638" sldId="393"/>
            <ac:picMk id="6" creationId="{377C9E38-3B67-9861-A88A-798D0B438735}"/>
          </ac:picMkLst>
        </pc:picChg>
      </pc:sldChg>
      <pc:sldChg chg="addSp modSp add replId modNotes">
        <pc:chgData name="Enrique Roman Pelaez" userId="S::enrique.romanpelaez@plexus.tech::eafb5844-583e-4749-bdf2-4c5817a5a417" providerId="AD" clId="Web-{8FD677D6-3C3C-58B4-4F13-C1C93D954FD1}" dt="2025-05-20T00:19:55.708" v="5249"/>
        <pc:sldMkLst>
          <pc:docMk/>
          <pc:sldMk cId="3075482998" sldId="394"/>
        </pc:sldMkLst>
        <pc:spChg chg="mod">
          <ac:chgData name="Enrique Roman Pelaez" userId="S::enrique.romanpelaez@plexus.tech::eafb5844-583e-4749-bdf2-4c5817a5a417" providerId="AD" clId="Web-{8FD677D6-3C3C-58B4-4F13-C1C93D954FD1}" dt="2025-05-19T21:39:06.280" v="2966" actId="20577"/>
          <ac:spMkLst>
            <pc:docMk/>
            <pc:sldMk cId="3075482998" sldId="394"/>
            <ac:spMk id="5" creationId="{615D2FCE-84A2-F3B5-C578-9C5F46A3F152}"/>
          </ac:spMkLst>
        </pc:spChg>
        <pc:spChg chg="add mod">
          <ac:chgData name="Enrique Roman Pelaez" userId="S::enrique.romanpelaez@plexus.tech::eafb5844-583e-4749-bdf2-4c5817a5a417" providerId="AD" clId="Web-{8FD677D6-3C3C-58B4-4F13-C1C93D954FD1}" dt="2025-05-19T21:58:07.427" v="3361" actId="20577"/>
          <ac:spMkLst>
            <pc:docMk/>
            <pc:sldMk cId="3075482998" sldId="394"/>
            <ac:spMk id="6" creationId="{70CC9AEA-9E78-2D0B-35E2-21C74A9A8850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19T21:57:30.348" v="3344" actId="1076"/>
          <ac:picMkLst>
            <pc:docMk/>
            <pc:sldMk cId="3075482998" sldId="394"/>
            <ac:picMk id="3" creationId="{B2F4DA57-B13E-0E78-BF05-BFF53F394B2B}"/>
          </ac:picMkLst>
        </pc:picChg>
      </pc:sldChg>
      <pc:sldChg chg="modSp add replId modNotes">
        <pc:chgData name="Enrique Roman Pelaez" userId="S::enrique.romanpelaez@plexus.tech::eafb5844-583e-4749-bdf2-4c5817a5a417" providerId="AD" clId="Web-{8FD677D6-3C3C-58B4-4F13-C1C93D954FD1}" dt="2025-05-20T00:20:04.818" v="5251"/>
        <pc:sldMkLst>
          <pc:docMk/>
          <pc:sldMk cId="2472010183" sldId="395"/>
        </pc:sldMkLst>
        <pc:spChg chg="mod">
          <ac:chgData name="Enrique Roman Pelaez" userId="S::enrique.romanpelaez@plexus.tech::eafb5844-583e-4749-bdf2-4c5817a5a417" providerId="AD" clId="Web-{8FD677D6-3C3C-58B4-4F13-C1C93D954FD1}" dt="2025-05-19T23:11:01.780" v="4230" actId="20577"/>
          <ac:spMkLst>
            <pc:docMk/>
            <pc:sldMk cId="2472010183" sldId="395"/>
            <ac:spMk id="5" creationId="{4959C21F-26D5-FF9C-8868-9DCAB26E3AC2}"/>
          </ac:spMkLst>
        </pc:spChg>
      </pc:sldChg>
      <pc:sldChg chg="addSp delSp modSp add ord replId modNotes">
        <pc:chgData name="Enrique Roman Pelaez" userId="S::enrique.romanpelaez@plexus.tech::eafb5844-583e-4749-bdf2-4c5817a5a417" providerId="AD" clId="Web-{8FD677D6-3C3C-58B4-4F13-C1C93D954FD1}" dt="2025-05-20T00:20:11.693" v="5252"/>
        <pc:sldMkLst>
          <pc:docMk/>
          <pc:sldMk cId="2205429421" sldId="396"/>
        </pc:sldMkLst>
        <pc:spChg chg="add del mod">
          <ac:chgData name="Enrique Roman Pelaez" userId="S::enrique.romanpelaez@plexus.tech::eafb5844-583e-4749-bdf2-4c5817a5a417" providerId="AD" clId="Web-{8FD677D6-3C3C-58B4-4F13-C1C93D954FD1}" dt="2025-05-19T21:15:55.638" v="2524"/>
          <ac:spMkLst>
            <pc:docMk/>
            <pc:sldMk cId="2205429421" sldId="396"/>
            <ac:spMk id="3" creationId="{09505EB8-FC0A-3E4E-11E8-8B3F9A5DD51B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19T23:10:35.342" v="4216" actId="20577"/>
          <ac:spMkLst>
            <pc:docMk/>
            <pc:sldMk cId="2205429421" sldId="396"/>
            <ac:spMk id="5" creationId="{00368A73-C64D-9206-3747-1ABCEF1878F9}"/>
          </ac:spMkLst>
        </pc:spChg>
        <pc:picChg chg="add del mod">
          <ac:chgData name="Enrique Roman Pelaez" userId="S::enrique.romanpelaez@plexus.tech::eafb5844-583e-4749-bdf2-4c5817a5a417" providerId="AD" clId="Web-{8FD677D6-3C3C-58B4-4F13-C1C93D954FD1}" dt="2025-05-19T21:16:44.827" v="2530"/>
          <ac:picMkLst>
            <pc:docMk/>
            <pc:sldMk cId="2205429421" sldId="396"/>
            <ac:picMk id="6" creationId="{A043FB06-8336-DB0B-F722-9F5BBBFAD4BE}"/>
          </ac:picMkLst>
        </pc:picChg>
        <pc:picChg chg="add del mod">
          <ac:chgData name="Enrique Roman Pelaez" userId="S::enrique.romanpelaez@plexus.tech::eafb5844-583e-4749-bdf2-4c5817a5a417" providerId="AD" clId="Web-{8FD677D6-3C3C-58B4-4F13-C1C93D954FD1}" dt="2025-05-19T23:09:20.199" v="4199"/>
          <ac:picMkLst>
            <pc:docMk/>
            <pc:sldMk cId="2205429421" sldId="396"/>
            <ac:picMk id="7" creationId="{C5DFD028-3BE2-8C13-D8C7-C8B07F74F27F}"/>
          </ac:picMkLst>
        </pc:picChg>
        <pc:picChg chg="add mod">
          <ac:chgData name="Enrique Roman Pelaez" userId="S::enrique.romanpelaez@plexus.tech::eafb5844-583e-4749-bdf2-4c5817a5a417" providerId="AD" clId="Web-{8FD677D6-3C3C-58B4-4F13-C1C93D954FD1}" dt="2025-05-19T23:10:45.733" v="4219" actId="1076"/>
          <ac:picMkLst>
            <pc:docMk/>
            <pc:sldMk cId="2205429421" sldId="396"/>
            <ac:picMk id="8" creationId="{283F1662-F735-54DC-BD07-309E3F5F3618}"/>
          </ac:picMkLst>
        </pc:picChg>
      </pc:sldChg>
      <pc:sldChg chg="addSp modSp add replId modNotes">
        <pc:chgData name="Enrique Roman Pelaez" userId="S::enrique.romanpelaez@plexus.tech::eafb5844-583e-4749-bdf2-4c5817a5a417" providerId="AD" clId="Web-{8FD677D6-3C3C-58B4-4F13-C1C93D954FD1}" dt="2025-05-20T00:20:00.661" v="5250"/>
        <pc:sldMkLst>
          <pc:docMk/>
          <pc:sldMk cId="1545638474" sldId="397"/>
        </pc:sldMkLst>
        <pc:spChg chg="mod">
          <ac:chgData name="Enrique Roman Pelaez" userId="S::enrique.romanpelaez@plexus.tech::eafb5844-583e-4749-bdf2-4c5817a5a417" providerId="AD" clId="Web-{8FD677D6-3C3C-58B4-4F13-C1C93D954FD1}" dt="2025-05-19T22:29:47.934" v="3678" actId="20577"/>
          <ac:spMkLst>
            <pc:docMk/>
            <pc:sldMk cId="1545638474" sldId="397"/>
            <ac:spMk id="5" creationId="{CB40A85F-3EF3-2EA0-3186-C2CB8838398C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19T22:29:30.480" v="3669" actId="14100"/>
          <ac:picMkLst>
            <pc:docMk/>
            <pc:sldMk cId="1545638474" sldId="397"/>
            <ac:picMk id="3" creationId="{DFD27BC9-DBD5-E451-78D2-52CCBDC8609A}"/>
          </ac:picMkLst>
        </pc:picChg>
      </pc:sldChg>
      <pc:sldChg chg="addSp delSp modSp add replId modNotes">
        <pc:chgData name="Enrique Roman Pelaez" userId="S::enrique.romanpelaez@plexus.tech::eafb5844-583e-4749-bdf2-4c5817a5a417" providerId="AD" clId="Web-{8FD677D6-3C3C-58B4-4F13-C1C93D954FD1}" dt="2025-05-20T00:19:39.473" v="5246"/>
        <pc:sldMkLst>
          <pc:docMk/>
          <pc:sldMk cId="1647577903" sldId="398"/>
        </pc:sldMkLst>
        <pc:spChg chg="mod">
          <ac:chgData name="Enrique Roman Pelaez" userId="S::enrique.romanpelaez@plexus.tech::eafb5844-583e-4749-bdf2-4c5817a5a417" providerId="AD" clId="Web-{8FD677D6-3C3C-58B4-4F13-C1C93D954FD1}" dt="2025-05-19T22:51:57.089" v="3911" actId="20577"/>
          <ac:spMkLst>
            <pc:docMk/>
            <pc:sldMk cId="1647577903" sldId="398"/>
            <ac:spMk id="5" creationId="{AAFC161B-6F5A-CBD3-6C4B-FE47386A9164}"/>
          </ac:spMkLst>
        </pc:spChg>
        <pc:picChg chg="add del mod">
          <ac:chgData name="Enrique Roman Pelaez" userId="S::enrique.romanpelaez@plexus.tech::eafb5844-583e-4749-bdf2-4c5817a5a417" providerId="AD" clId="Web-{8FD677D6-3C3C-58B4-4F13-C1C93D954FD1}" dt="2025-05-19T22:46:28.546" v="3792"/>
          <ac:picMkLst>
            <pc:docMk/>
            <pc:sldMk cId="1647577903" sldId="398"/>
            <ac:picMk id="3" creationId="{63AD92D7-0992-C921-45B0-557D5AB0B0F9}"/>
          </ac:picMkLst>
        </pc:picChg>
        <pc:picChg chg="add mod">
          <ac:chgData name="Enrique Roman Pelaez" userId="S::enrique.romanpelaez@plexus.tech::eafb5844-583e-4749-bdf2-4c5817a5a417" providerId="AD" clId="Web-{8FD677D6-3C3C-58B4-4F13-C1C93D954FD1}" dt="2025-05-19T22:52:06.839" v="3914" actId="1076"/>
          <ac:picMkLst>
            <pc:docMk/>
            <pc:sldMk cId="1647577903" sldId="398"/>
            <ac:picMk id="6" creationId="{C5AC9EC5-8038-2192-CF32-F4E8CCDEA5D5}"/>
          </ac:picMkLst>
        </pc:picChg>
      </pc:sldChg>
      <pc:sldChg chg="addSp modSp add replId modNotes">
        <pc:chgData name="Enrique Roman Pelaez" userId="S::enrique.romanpelaez@plexus.tech::eafb5844-583e-4749-bdf2-4c5817a5a417" providerId="AD" clId="Web-{8FD677D6-3C3C-58B4-4F13-C1C93D954FD1}" dt="2025-05-20T01:34:56.900" v="6087" actId="20577"/>
        <pc:sldMkLst>
          <pc:docMk/>
          <pc:sldMk cId="2643368616" sldId="399"/>
        </pc:sldMkLst>
        <pc:spChg chg="mod">
          <ac:chgData name="Enrique Roman Pelaez" userId="S::enrique.romanpelaez@plexus.tech::eafb5844-583e-4749-bdf2-4c5817a5a417" providerId="AD" clId="Web-{8FD677D6-3C3C-58B4-4F13-C1C93D954FD1}" dt="2025-05-20T01:34:56.900" v="6087" actId="20577"/>
          <ac:spMkLst>
            <pc:docMk/>
            <pc:sldMk cId="2643368616" sldId="399"/>
            <ac:spMk id="2" creationId="{1F9BED15-E0B8-F245-0544-9E92AAB1C3DE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1:32:59.833" v="6086" actId="14100"/>
          <ac:spMkLst>
            <pc:docMk/>
            <pc:sldMk cId="2643368616" sldId="399"/>
            <ac:spMk id="5" creationId="{BD841B57-BB31-EF51-8FD7-E61E100DD6EC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20T01:18:34.394" v="5888" actId="1076"/>
          <ac:picMkLst>
            <pc:docMk/>
            <pc:sldMk cId="2643368616" sldId="399"/>
            <ac:picMk id="3" creationId="{9596DF5C-D9A5-1CA2-5EAF-9423580A62A4}"/>
          </ac:picMkLst>
        </pc:picChg>
      </pc:sldChg>
      <pc:sldChg chg="delSp add del replId">
        <pc:chgData name="Enrique Roman Pelaez" userId="S::enrique.romanpelaez@plexus.tech::eafb5844-583e-4749-bdf2-4c5817a5a417" providerId="AD" clId="Web-{8FD677D6-3C3C-58B4-4F13-C1C93D954FD1}" dt="2025-05-19T23:34:33.613" v="4386"/>
        <pc:sldMkLst>
          <pc:docMk/>
          <pc:sldMk cId="915281064" sldId="400"/>
        </pc:sldMkLst>
        <pc:spChg chg="del">
          <ac:chgData name="Enrique Roman Pelaez" userId="S::enrique.romanpelaez@plexus.tech::eafb5844-583e-4749-bdf2-4c5817a5a417" providerId="AD" clId="Web-{8FD677D6-3C3C-58B4-4F13-C1C93D954FD1}" dt="2025-05-19T23:34:24.332" v="4385"/>
          <ac:spMkLst>
            <pc:docMk/>
            <pc:sldMk cId="915281064" sldId="400"/>
            <ac:spMk id="5" creationId="{9A7B62E2-F16F-5A38-3CB1-A5A37C43E96A}"/>
          </ac:spMkLst>
        </pc:spChg>
      </pc:sldChg>
      <pc:sldChg chg="addSp modSp add replId modNotes">
        <pc:chgData name="Enrique Roman Pelaez" userId="S::enrique.romanpelaez@plexus.tech::eafb5844-583e-4749-bdf2-4c5817a5a417" providerId="AD" clId="Web-{8FD677D6-3C3C-58B4-4F13-C1C93D954FD1}" dt="2025-05-20T01:35:37.090" v="6093" actId="20577"/>
        <pc:sldMkLst>
          <pc:docMk/>
          <pc:sldMk cId="3689225609" sldId="401"/>
        </pc:sldMkLst>
        <pc:spChg chg="mod">
          <ac:chgData name="Enrique Roman Pelaez" userId="S::enrique.romanpelaez@plexus.tech::eafb5844-583e-4749-bdf2-4c5817a5a417" providerId="AD" clId="Web-{8FD677D6-3C3C-58B4-4F13-C1C93D954FD1}" dt="2025-05-20T01:35:37.090" v="6093" actId="20577"/>
          <ac:spMkLst>
            <pc:docMk/>
            <pc:sldMk cId="3689225609" sldId="401"/>
            <ac:spMk id="2" creationId="{A112213A-B7DC-2E15-BD55-60588114B203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0:13:23.492" v="5136" actId="20577"/>
          <ac:spMkLst>
            <pc:docMk/>
            <pc:sldMk cId="3689225609" sldId="401"/>
            <ac:spMk id="5" creationId="{ADE3F7C0-AB5D-0709-45ED-DC1344745D9D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20T01:19:42.537" v="5893" actId="14100"/>
          <ac:picMkLst>
            <pc:docMk/>
            <pc:sldMk cId="3689225609" sldId="401"/>
            <ac:picMk id="3" creationId="{30C0E9F8-2BFF-8C96-3558-029652646A8B}"/>
          </ac:picMkLst>
        </pc:picChg>
      </pc:sldChg>
      <pc:sldChg chg="modSp add del replId">
        <pc:chgData name="Enrique Roman Pelaez" userId="S::enrique.romanpelaez@plexus.tech::eafb5844-583e-4749-bdf2-4c5817a5a417" providerId="AD" clId="Web-{8FD677D6-3C3C-58B4-4F13-C1C93D954FD1}" dt="2025-05-19T23:48:33.112" v="4622"/>
        <pc:sldMkLst>
          <pc:docMk/>
          <pc:sldMk cId="3139931145" sldId="402"/>
        </pc:sldMkLst>
        <pc:spChg chg="mod">
          <ac:chgData name="Enrique Roman Pelaez" userId="S::enrique.romanpelaez@plexus.tech::eafb5844-583e-4749-bdf2-4c5817a5a417" providerId="AD" clId="Web-{8FD677D6-3C3C-58B4-4F13-C1C93D954FD1}" dt="2025-05-19T21:34:20.817" v="2723" actId="20577"/>
          <ac:spMkLst>
            <pc:docMk/>
            <pc:sldMk cId="3139931145" sldId="402"/>
            <ac:spMk id="5" creationId="{9D993982-C7D1-8A50-8CBE-C7A1D824C1C1}"/>
          </ac:spMkLst>
        </pc:spChg>
      </pc:sldChg>
      <pc:sldChg chg="modSp add replId modNotes">
        <pc:chgData name="Enrique Roman Pelaez" userId="S::enrique.romanpelaez@plexus.tech::eafb5844-583e-4749-bdf2-4c5817a5a417" providerId="AD" clId="Web-{8FD677D6-3C3C-58B4-4F13-C1C93D954FD1}" dt="2025-05-20T02:14:11.585" v="6568" actId="20577"/>
        <pc:sldMkLst>
          <pc:docMk/>
          <pc:sldMk cId="2155812033" sldId="403"/>
        </pc:sldMkLst>
        <pc:spChg chg="mod">
          <ac:chgData name="Enrique Roman Pelaez" userId="S::enrique.romanpelaez@plexus.tech::eafb5844-583e-4749-bdf2-4c5817a5a417" providerId="AD" clId="Web-{8FD677D6-3C3C-58B4-4F13-C1C93D954FD1}" dt="2025-05-20T02:14:11.585" v="6568" actId="20577"/>
          <ac:spMkLst>
            <pc:docMk/>
            <pc:sldMk cId="2155812033" sldId="403"/>
            <ac:spMk id="5" creationId="{E9EB8A0B-683E-83B4-B285-A0F7B39890D8}"/>
          </ac:spMkLst>
        </pc:spChg>
      </pc:sldChg>
      <pc:sldChg chg="modSp add replId modNotes">
        <pc:chgData name="Enrique Roman Pelaez" userId="S::enrique.romanpelaez@plexus.tech::eafb5844-583e-4749-bdf2-4c5817a5a417" providerId="AD" clId="Web-{8FD677D6-3C3C-58B4-4F13-C1C93D954FD1}" dt="2025-05-20T02:14:28.976" v="6574" actId="20577"/>
        <pc:sldMkLst>
          <pc:docMk/>
          <pc:sldMk cId="704253913" sldId="404"/>
        </pc:sldMkLst>
        <pc:spChg chg="mod">
          <ac:chgData name="Enrique Roman Pelaez" userId="S::enrique.romanpelaez@plexus.tech::eafb5844-583e-4749-bdf2-4c5817a5a417" providerId="AD" clId="Web-{8FD677D6-3C3C-58B4-4F13-C1C93D954FD1}" dt="2025-05-20T02:14:28.976" v="6574" actId="20577"/>
          <ac:spMkLst>
            <pc:docMk/>
            <pc:sldMk cId="704253913" sldId="404"/>
            <ac:spMk id="5" creationId="{9BA45A78-F2C5-1B28-1408-0712E90467CB}"/>
          </ac:spMkLst>
        </pc:spChg>
      </pc:sldChg>
      <pc:sldChg chg="add del replId">
        <pc:chgData name="Enrique Roman Pelaez" userId="S::enrique.romanpelaez@plexus.tech::eafb5844-583e-4749-bdf2-4c5817a5a417" providerId="AD" clId="Web-{8FD677D6-3C3C-58B4-4F13-C1C93D954FD1}" dt="2025-05-19T23:12:21.643" v="4242"/>
        <pc:sldMkLst>
          <pc:docMk/>
          <pc:sldMk cId="944696471" sldId="405"/>
        </pc:sldMkLst>
      </pc:sldChg>
      <pc:sldChg chg="addSp modSp add del replId">
        <pc:chgData name="Enrique Roman Pelaez" userId="S::enrique.romanpelaez@plexus.tech::eafb5844-583e-4749-bdf2-4c5817a5a417" providerId="AD" clId="Web-{8FD677D6-3C3C-58B4-4F13-C1C93D954FD1}" dt="2025-05-19T22:33:33.520" v="3688"/>
        <pc:sldMkLst>
          <pc:docMk/>
          <pc:sldMk cId="2960511902" sldId="405"/>
        </pc:sldMkLst>
        <pc:spChg chg="mod">
          <ac:chgData name="Enrique Roman Pelaez" userId="S::enrique.romanpelaez@plexus.tech::eafb5844-583e-4749-bdf2-4c5817a5a417" providerId="AD" clId="Web-{8FD677D6-3C3C-58B4-4F13-C1C93D954FD1}" dt="2025-05-19T22:33:04.581" v="3682" actId="20577"/>
          <ac:spMkLst>
            <pc:docMk/>
            <pc:sldMk cId="2960511902" sldId="405"/>
            <ac:spMk id="5" creationId="{DE5D29F8-701D-09A9-E2E5-C2916EC44339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19T22:33:20.066" v="3687" actId="1076"/>
          <ac:picMkLst>
            <pc:docMk/>
            <pc:sldMk cId="2960511902" sldId="405"/>
            <ac:picMk id="6" creationId="{68E77B45-2D05-5374-2261-E81D3FBE7142}"/>
          </ac:picMkLst>
        </pc:picChg>
      </pc:sldChg>
      <pc:sldChg chg="addSp delSp modSp add replId modNotes">
        <pc:chgData name="Enrique Roman Pelaez" userId="S::enrique.romanpelaez@plexus.tech::eafb5844-583e-4749-bdf2-4c5817a5a417" providerId="AD" clId="Web-{8FD677D6-3C3C-58B4-4F13-C1C93D954FD1}" dt="2025-05-20T00:19:32.582" v="5245"/>
        <pc:sldMkLst>
          <pc:docMk/>
          <pc:sldMk cId="1217322990" sldId="406"/>
        </pc:sldMkLst>
        <pc:spChg chg="mod">
          <ac:chgData name="Enrique Roman Pelaez" userId="S::enrique.romanpelaez@plexus.tech::eafb5844-583e-4749-bdf2-4c5817a5a417" providerId="AD" clId="Web-{8FD677D6-3C3C-58B4-4F13-C1C93D954FD1}" dt="2025-05-19T22:48:31.957" v="3829" actId="20577"/>
          <ac:spMkLst>
            <pc:docMk/>
            <pc:sldMk cId="1217322990" sldId="406"/>
            <ac:spMk id="5" creationId="{AF8BAF75-145D-3C9E-9BA0-4A24E378FD07}"/>
          </ac:spMkLst>
        </pc:spChg>
        <pc:picChg chg="add del mod">
          <ac:chgData name="Enrique Roman Pelaez" userId="S::enrique.romanpelaez@plexus.tech::eafb5844-583e-4749-bdf2-4c5817a5a417" providerId="AD" clId="Web-{8FD677D6-3C3C-58B4-4F13-C1C93D954FD1}" dt="2025-05-19T22:54:26.312" v="3917"/>
          <ac:picMkLst>
            <pc:docMk/>
            <pc:sldMk cId="1217322990" sldId="406"/>
            <ac:picMk id="3" creationId="{549231FC-642D-3281-96E0-500624896B1E}"/>
          </ac:picMkLst>
        </pc:picChg>
        <pc:picChg chg="add mod">
          <ac:chgData name="Enrique Roman Pelaez" userId="S::enrique.romanpelaez@plexus.tech::eafb5844-583e-4749-bdf2-4c5817a5a417" providerId="AD" clId="Web-{8FD677D6-3C3C-58B4-4F13-C1C93D954FD1}" dt="2025-05-19T22:54:43.204" v="3923" actId="1076"/>
          <ac:picMkLst>
            <pc:docMk/>
            <pc:sldMk cId="1217322990" sldId="406"/>
            <ac:picMk id="6" creationId="{7A46CB71-7C63-3C8A-1EC7-C42CEAF98EE6}"/>
          </ac:picMkLst>
        </pc:picChg>
      </pc:sldChg>
      <pc:sldChg chg="delSp modSp add replId modNotes">
        <pc:chgData name="Enrique Roman Pelaez" userId="S::enrique.romanpelaez@plexus.tech::eafb5844-583e-4749-bdf2-4c5817a5a417" providerId="AD" clId="Web-{8FD677D6-3C3C-58B4-4F13-C1C93D954FD1}" dt="2025-05-20T02:15:52.432" v="6581" actId="20577"/>
        <pc:sldMkLst>
          <pc:docMk/>
          <pc:sldMk cId="311869758" sldId="407"/>
        </pc:sldMkLst>
        <pc:spChg chg="mod">
          <ac:chgData name="Enrique Roman Pelaez" userId="S::enrique.romanpelaez@plexus.tech::eafb5844-583e-4749-bdf2-4c5817a5a417" providerId="AD" clId="Web-{8FD677D6-3C3C-58B4-4F13-C1C93D954FD1}" dt="2025-05-20T02:15:52.432" v="6581" actId="20577"/>
          <ac:spMkLst>
            <pc:docMk/>
            <pc:sldMk cId="311869758" sldId="407"/>
            <ac:spMk id="5" creationId="{1192E9A5-9C6B-E037-5906-10A0269E3827}"/>
          </ac:spMkLst>
        </pc:spChg>
        <pc:picChg chg="del">
          <ac:chgData name="Enrique Roman Pelaez" userId="S::enrique.romanpelaez@plexus.tech::eafb5844-583e-4749-bdf2-4c5817a5a417" providerId="AD" clId="Web-{8FD677D6-3C3C-58B4-4F13-C1C93D954FD1}" dt="2025-05-19T22:48:48.285" v="3833"/>
          <ac:picMkLst>
            <pc:docMk/>
            <pc:sldMk cId="311869758" sldId="407"/>
            <ac:picMk id="3" creationId="{D8C4BAD5-B453-BAC8-C31E-20D21CD42717}"/>
          </ac:picMkLst>
        </pc:picChg>
      </pc:sldChg>
      <pc:sldChg chg="delSp add del replId">
        <pc:chgData name="Enrique Roman Pelaez" userId="S::enrique.romanpelaez@plexus.tech::eafb5844-583e-4749-bdf2-4c5817a5a417" providerId="AD" clId="Web-{8FD677D6-3C3C-58B4-4F13-C1C93D954FD1}" dt="2025-05-19T22:47:54.362" v="3817"/>
        <pc:sldMkLst>
          <pc:docMk/>
          <pc:sldMk cId="1711199979" sldId="407"/>
        </pc:sldMkLst>
        <pc:picChg chg="del">
          <ac:chgData name="Enrique Roman Pelaez" userId="S::enrique.romanpelaez@plexus.tech::eafb5844-583e-4749-bdf2-4c5817a5a417" providerId="AD" clId="Web-{8FD677D6-3C3C-58B4-4F13-C1C93D954FD1}" dt="2025-05-19T22:47:38.221" v="3812"/>
          <ac:picMkLst>
            <pc:docMk/>
            <pc:sldMk cId="1711199979" sldId="407"/>
            <ac:picMk id="3" creationId="{E8E94915-02DA-EEA0-89A5-889AD6FF7A82}"/>
          </ac:picMkLst>
        </pc:picChg>
      </pc:sldChg>
      <pc:sldChg chg="modSp add replId modNotes">
        <pc:chgData name="Enrique Roman Pelaez" userId="S::enrique.romanpelaez@plexus.tech::eafb5844-583e-4749-bdf2-4c5817a5a417" providerId="AD" clId="Web-{8FD677D6-3C3C-58B4-4F13-C1C93D954FD1}" dt="2025-05-20T00:20:33.459" v="5257"/>
        <pc:sldMkLst>
          <pc:docMk/>
          <pc:sldMk cId="2888405316" sldId="408"/>
        </pc:sldMkLst>
        <pc:spChg chg="mod">
          <ac:chgData name="Enrique Roman Pelaez" userId="S::enrique.romanpelaez@plexus.tech::eafb5844-583e-4749-bdf2-4c5817a5a417" providerId="AD" clId="Web-{8FD677D6-3C3C-58B4-4F13-C1C93D954FD1}" dt="2025-05-19T23:07:16.148" v="4188" actId="20577"/>
          <ac:spMkLst>
            <pc:docMk/>
            <pc:sldMk cId="2888405316" sldId="408"/>
            <ac:spMk id="5" creationId="{B3A7D5F1-2D61-F07F-3161-4EAB3C7847A2}"/>
          </ac:spMkLst>
        </pc:spChg>
      </pc:sldChg>
      <pc:sldChg chg="addSp modSp add ord replId modNotes">
        <pc:chgData name="Enrique Roman Pelaez" userId="S::enrique.romanpelaez@plexus.tech::eafb5844-583e-4749-bdf2-4c5817a5a417" providerId="AD" clId="Web-{8FD677D6-3C3C-58B4-4F13-C1C93D954FD1}" dt="2025-05-20T01:41:11.946" v="6146" actId="20577"/>
        <pc:sldMkLst>
          <pc:docMk/>
          <pc:sldMk cId="181112739" sldId="409"/>
        </pc:sldMkLst>
        <pc:spChg chg="mod">
          <ac:chgData name="Enrique Roman Pelaez" userId="S::enrique.romanpelaez@plexus.tech::eafb5844-583e-4749-bdf2-4c5817a5a417" providerId="AD" clId="Web-{8FD677D6-3C3C-58B4-4F13-C1C93D954FD1}" dt="2025-05-20T01:35:28.527" v="6091" actId="20577"/>
          <ac:spMkLst>
            <pc:docMk/>
            <pc:sldMk cId="181112739" sldId="409"/>
            <ac:spMk id="2" creationId="{F744BC54-C10B-FA8C-ADD1-D9E09DFA034B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1:41:11.946" v="6146" actId="20577"/>
          <ac:spMkLst>
            <pc:docMk/>
            <pc:sldMk cId="181112739" sldId="409"/>
            <ac:spMk id="5" creationId="{BD9E2050-8594-A6F1-536E-1B47798E5A04}"/>
          </ac:spMkLst>
        </pc:spChg>
        <pc:graphicFrameChg chg="add mod modGraphic">
          <ac:chgData name="Enrique Roman Pelaez" userId="S::enrique.romanpelaez@plexus.tech::eafb5844-583e-4749-bdf2-4c5817a5a417" providerId="AD" clId="Web-{8FD677D6-3C3C-58B4-4F13-C1C93D954FD1}" dt="2025-05-19T23:58:11.977" v="4666"/>
          <ac:graphicFrameMkLst>
            <pc:docMk/>
            <pc:sldMk cId="181112739" sldId="409"/>
            <ac:graphicFrameMk id="6" creationId="{3FAC00E1-7D06-C080-23CB-D9281DB06D89}"/>
          </ac:graphicFrameMkLst>
        </pc:graphicFrameChg>
      </pc:sldChg>
      <pc:sldChg chg="modSp add del replId">
        <pc:chgData name="Enrique Roman Pelaez" userId="S::enrique.romanpelaez@plexus.tech::eafb5844-583e-4749-bdf2-4c5817a5a417" providerId="AD" clId="Web-{8FD677D6-3C3C-58B4-4F13-C1C93D954FD1}" dt="2025-05-19T23:33:24.298" v="4354"/>
        <pc:sldMkLst>
          <pc:docMk/>
          <pc:sldMk cId="3752331288" sldId="409"/>
        </pc:sldMkLst>
        <pc:spChg chg="mod">
          <ac:chgData name="Enrique Roman Pelaez" userId="S::enrique.romanpelaez@plexus.tech::eafb5844-583e-4749-bdf2-4c5817a5a417" providerId="AD" clId="Web-{8FD677D6-3C3C-58B4-4F13-C1C93D954FD1}" dt="2025-05-19T23:33:23.908" v="4353" actId="20577"/>
          <ac:spMkLst>
            <pc:docMk/>
            <pc:sldMk cId="3752331288" sldId="409"/>
            <ac:spMk id="5" creationId="{BCF13418-C616-720C-8C5E-AED90E4C810D}"/>
          </ac:spMkLst>
        </pc:spChg>
      </pc:sldChg>
      <pc:sldChg chg="addSp delSp modSp add replId modNotes">
        <pc:chgData name="Enrique Roman Pelaez" userId="S::enrique.romanpelaez@plexus.tech::eafb5844-583e-4749-bdf2-4c5817a5a417" providerId="AD" clId="Web-{8FD677D6-3C3C-58B4-4F13-C1C93D954FD1}" dt="2025-05-20T01:35:32.683" v="6092" actId="20577"/>
        <pc:sldMkLst>
          <pc:docMk/>
          <pc:sldMk cId="852645568" sldId="410"/>
        </pc:sldMkLst>
        <pc:spChg chg="mod">
          <ac:chgData name="Enrique Roman Pelaez" userId="S::enrique.romanpelaez@plexus.tech::eafb5844-583e-4749-bdf2-4c5817a5a417" providerId="AD" clId="Web-{8FD677D6-3C3C-58B4-4F13-C1C93D954FD1}" dt="2025-05-20T01:35:32.683" v="6092" actId="20577"/>
          <ac:spMkLst>
            <pc:docMk/>
            <pc:sldMk cId="852645568" sldId="410"/>
            <ac:spMk id="2" creationId="{6438295C-BA32-6B20-5A27-59CBAAE37A59}"/>
          </ac:spMkLst>
        </pc:spChg>
        <pc:spChg chg="del mod">
          <ac:chgData name="Enrique Roman Pelaez" userId="S::enrique.romanpelaez@plexus.tech::eafb5844-583e-4749-bdf2-4c5817a5a417" providerId="AD" clId="Web-{8FD677D6-3C3C-58B4-4F13-C1C93D954FD1}" dt="2025-05-20T00:06:33.150" v="5048"/>
          <ac:spMkLst>
            <pc:docMk/>
            <pc:sldMk cId="852645568" sldId="410"/>
            <ac:spMk id="4" creationId="{180D41F2-DA20-4118-5336-82BF4C5AFBA6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0:11:49.457" v="5126" actId="20577"/>
          <ac:spMkLst>
            <pc:docMk/>
            <pc:sldMk cId="852645568" sldId="410"/>
            <ac:spMk id="5" creationId="{BAB72951-F3E0-4AAF-B056-94E6AF8AFEE1}"/>
          </ac:spMkLst>
        </pc:spChg>
        <pc:graphicFrameChg chg="del">
          <ac:chgData name="Enrique Roman Pelaez" userId="S::enrique.romanpelaez@plexus.tech::eafb5844-583e-4749-bdf2-4c5817a5a417" providerId="AD" clId="Web-{8FD677D6-3C3C-58B4-4F13-C1C93D954FD1}" dt="2025-05-19T23:58:26.633" v="4668"/>
          <ac:graphicFrameMkLst>
            <pc:docMk/>
            <pc:sldMk cId="852645568" sldId="410"/>
            <ac:graphicFrameMk id="6" creationId="{C3E3653F-CE00-BB6C-44C2-5A03353BD349}"/>
          </ac:graphicFrameMkLst>
        </pc:graphicFrameChg>
        <pc:graphicFrameChg chg="add mod modGraphic">
          <ac:chgData name="Enrique Roman Pelaez" userId="S::enrique.romanpelaez@plexus.tech::eafb5844-583e-4749-bdf2-4c5817a5a417" providerId="AD" clId="Web-{8FD677D6-3C3C-58B4-4F13-C1C93D954FD1}" dt="2025-05-20T00:06:49.932" v="5050"/>
          <ac:graphicFrameMkLst>
            <pc:docMk/>
            <pc:sldMk cId="852645568" sldId="410"/>
            <ac:graphicFrameMk id="7" creationId="{FFC21E4C-3FB1-35CD-BED3-0EB053D84699}"/>
          </ac:graphicFrameMkLst>
        </pc:graphicFrameChg>
      </pc:sldChg>
      <pc:sldChg chg="addSp delSp modSp add replId modNotes">
        <pc:chgData name="Enrique Roman Pelaez" userId="S::enrique.romanpelaez@plexus.tech::eafb5844-583e-4749-bdf2-4c5817a5a417" providerId="AD" clId="Web-{8FD677D6-3C3C-58B4-4F13-C1C93D954FD1}" dt="2025-05-20T01:35:41.777" v="6094" actId="20577"/>
        <pc:sldMkLst>
          <pc:docMk/>
          <pc:sldMk cId="3713273507" sldId="411"/>
        </pc:sldMkLst>
        <pc:spChg chg="mod">
          <ac:chgData name="Enrique Roman Pelaez" userId="S::enrique.romanpelaez@plexus.tech::eafb5844-583e-4749-bdf2-4c5817a5a417" providerId="AD" clId="Web-{8FD677D6-3C3C-58B4-4F13-C1C93D954FD1}" dt="2025-05-20T01:35:41.777" v="6094" actId="20577"/>
          <ac:spMkLst>
            <pc:docMk/>
            <pc:sldMk cId="3713273507" sldId="411"/>
            <ac:spMk id="2" creationId="{86536391-8016-7C63-9E5C-6A8590DA961D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1:30:53.250" v="6064" actId="20577"/>
          <ac:spMkLst>
            <pc:docMk/>
            <pc:sldMk cId="3713273507" sldId="411"/>
            <ac:spMk id="5" creationId="{5E53F309-0EC4-4F3D-098E-97CD01AF47C0}"/>
          </ac:spMkLst>
        </pc:spChg>
        <pc:picChg chg="add del mod">
          <ac:chgData name="Enrique Roman Pelaez" userId="S::enrique.romanpelaez@plexus.tech::eafb5844-583e-4749-bdf2-4c5817a5a417" providerId="AD" clId="Web-{8FD677D6-3C3C-58B4-4F13-C1C93D954FD1}" dt="2025-05-20T01:21:06.994" v="5902"/>
          <ac:picMkLst>
            <pc:docMk/>
            <pc:sldMk cId="3713273507" sldId="411"/>
            <ac:picMk id="3" creationId="{9B44F6C8-9130-AF66-EE10-9243965150EA}"/>
          </ac:picMkLst>
        </pc:picChg>
        <pc:picChg chg="add mod">
          <ac:chgData name="Enrique Roman Pelaez" userId="S::enrique.romanpelaez@plexus.tech::eafb5844-583e-4749-bdf2-4c5817a5a417" providerId="AD" clId="Web-{8FD677D6-3C3C-58B4-4F13-C1C93D954FD1}" dt="2025-05-20T01:22:00.433" v="5908" actId="14100"/>
          <ac:picMkLst>
            <pc:docMk/>
            <pc:sldMk cId="3713273507" sldId="411"/>
            <ac:picMk id="6" creationId="{5DD02A9F-6F02-B2F0-00F5-C0E6E9F84F7E}"/>
          </ac:picMkLst>
        </pc:picChg>
      </pc:sldChg>
      <pc:sldChg chg="addSp modSp add replId modNotes">
        <pc:chgData name="Enrique Roman Pelaez" userId="S::enrique.romanpelaez@plexus.tech::eafb5844-583e-4749-bdf2-4c5817a5a417" providerId="AD" clId="Web-{8FD677D6-3C3C-58B4-4F13-C1C93D954FD1}" dt="2025-05-20T01:35:46.199" v="6095" actId="20577"/>
        <pc:sldMkLst>
          <pc:docMk/>
          <pc:sldMk cId="2622371570" sldId="412"/>
        </pc:sldMkLst>
        <pc:spChg chg="mod">
          <ac:chgData name="Enrique Roman Pelaez" userId="S::enrique.romanpelaez@plexus.tech::eafb5844-583e-4749-bdf2-4c5817a5a417" providerId="AD" clId="Web-{8FD677D6-3C3C-58B4-4F13-C1C93D954FD1}" dt="2025-05-20T01:35:46.199" v="6095" actId="20577"/>
          <ac:spMkLst>
            <pc:docMk/>
            <pc:sldMk cId="2622371570" sldId="412"/>
            <ac:spMk id="2" creationId="{3AA208BE-5F18-F83D-2F37-3468E5337B65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0:16:16.935" v="5195" actId="20577"/>
          <ac:spMkLst>
            <pc:docMk/>
            <pc:sldMk cId="2622371570" sldId="412"/>
            <ac:spMk id="5" creationId="{25C6D81C-D629-4197-F350-7FBF617BCD96}"/>
          </ac:spMkLst>
        </pc:spChg>
        <pc:graphicFrameChg chg="add mod modGraphic">
          <ac:chgData name="Enrique Roman Pelaez" userId="S::enrique.romanpelaez@plexus.tech::eafb5844-583e-4749-bdf2-4c5817a5a417" providerId="AD" clId="Web-{8FD677D6-3C3C-58B4-4F13-C1C93D954FD1}" dt="2025-05-20T00:18:27.658" v="5232"/>
          <ac:graphicFrameMkLst>
            <pc:docMk/>
            <pc:sldMk cId="2622371570" sldId="412"/>
            <ac:graphicFrameMk id="6" creationId="{6C8A9B6F-535D-4405-45C5-0C9B0060C714}"/>
          </ac:graphicFrameMkLst>
        </pc:graphicFrameChg>
      </pc:sldChg>
      <pc:sldChg chg="addSp delSp modSp add replId modNotes">
        <pc:chgData name="Enrique Roman Pelaez" userId="S::enrique.romanpelaez@plexus.tech::eafb5844-583e-4749-bdf2-4c5817a5a417" providerId="AD" clId="Web-{8FD677D6-3C3C-58B4-4F13-C1C93D954FD1}" dt="2025-05-20T01:35:50.684" v="6096" actId="20577"/>
        <pc:sldMkLst>
          <pc:docMk/>
          <pc:sldMk cId="2949964779" sldId="413"/>
        </pc:sldMkLst>
        <pc:spChg chg="mod">
          <ac:chgData name="Enrique Roman Pelaez" userId="S::enrique.romanpelaez@plexus.tech::eafb5844-583e-4749-bdf2-4c5817a5a417" providerId="AD" clId="Web-{8FD677D6-3C3C-58B4-4F13-C1C93D954FD1}" dt="2025-05-20T01:35:50.684" v="6096" actId="20577"/>
          <ac:spMkLst>
            <pc:docMk/>
            <pc:sldMk cId="2949964779" sldId="413"/>
            <ac:spMk id="2" creationId="{DC137FF0-B7FE-54AF-15A8-7105B2DF2031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0:37:19.215" v="5439" actId="20577"/>
          <ac:spMkLst>
            <pc:docMk/>
            <pc:sldMk cId="2949964779" sldId="413"/>
            <ac:spMk id="5" creationId="{E21E631F-B7C3-EA7A-AE31-B8454CBE3C3E}"/>
          </ac:spMkLst>
        </pc:spChg>
        <pc:graphicFrameChg chg="del">
          <ac:chgData name="Enrique Roman Pelaez" userId="S::enrique.romanpelaez@plexus.tech::eafb5844-583e-4749-bdf2-4c5817a5a417" providerId="AD" clId="Web-{8FD677D6-3C3C-58B4-4F13-C1C93D954FD1}" dt="2025-05-20T00:24:36.827" v="5279"/>
          <ac:graphicFrameMkLst>
            <pc:docMk/>
            <pc:sldMk cId="2949964779" sldId="413"/>
            <ac:graphicFrameMk id="6" creationId="{F8206AC7-394F-DE8F-B7B0-4990F742D048}"/>
          </ac:graphicFrameMkLst>
        </pc:graphicFrameChg>
        <pc:picChg chg="add mod">
          <ac:chgData name="Enrique Roman Pelaez" userId="S::enrique.romanpelaez@plexus.tech::eafb5844-583e-4749-bdf2-4c5817a5a417" providerId="AD" clId="Web-{8FD677D6-3C3C-58B4-4F13-C1C93D954FD1}" dt="2025-05-20T01:31:50.581" v="6069" actId="1076"/>
          <ac:picMkLst>
            <pc:docMk/>
            <pc:sldMk cId="2949964779" sldId="413"/>
            <ac:picMk id="3" creationId="{AADE9871-5EA1-4AB5-0778-83B192E605F8}"/>
          </ac:picMkLst>
        </pc:picChg>
      </pc:sldChg>
      <pc:sldChg chg="modSp add replId modNotes">
        <pc:chgData name="Enrique Roman Pelaez" userId="S::enrique.romanpelaez@plexus.tech::eafb5844-583e-4749-bdf2-4c5817a5a417" providerId="AD" clId="Web-{8FD677D6-3C3C-58B4-4F13-C1C93D954FD1}" dt="2025-05-20T01:35:54.840" v="6097" actId="20577"/>
        <pc:sldMkLst>
          <pc:docMk/>
          <pc:sldMk cId="4286231325" sldId="414"/>
        </pc:sldMkLst>
        <pc:spChg chg="mod">
          <ac:chgData name="Enrique Roman Pelaez" userId="S::enrique.romanpelaez@plexus.tech::eafb5844-583e-4749-bdf2-4c5817a5a417" providerId="AD" clId="Web-{8FD677D6-3C3C-58B4-4F13-C1C93D954FD1}" dt="2025-05-20T01:35:54.840" v="6097" actId="20577"/>
          <ac:spMkLst>
            <pc:docMk/>
            <pc:sldMk cId="4286231325" sldId="414"/>
            <ac:spMk id="2" creationId="{EC6C4A04-3BD5-E058-27F8-EA2D5E38311A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0:58:38.657" v="5601" actId="20577"/>
          <ac:spMkLst>
            <pc:docMk/>
            <pc:sldMk cId="4286231325" sldId="414"/>
            <ac:spMk id="5" creationId="{2466EEB1-4380-5B86-3AA7-9ADE5F65417B}"/>
          </ac:spMkLst>
        </pc:spChg>
      </pc:sldChg>
      <pc:sldChg chg="addSp modSp add replId">
        <pc:chgData name="Enrique Roman Pelaez" userId="S::enrique.romanpelaez@plexus.tech::eafb5844-583e-4749-bdf2-4c5817a5a417" providerId="AD" clId="Web-{8FD677D6-3C3C-58B4-4F13-C1C93D954FD1}" dt="2025-05-20T01:36:00.169" v="6098" actId="20577"/>
        <pc:sldMkLst>
          <pc:docMk/>
          <pc:sldMk cId="1935319935" sldId="415"/>
        </pc:sldMkLst>
        <pc:spChg chg="mod">
          <ac:chgData name="Enrique Roman Pelaez" userId="S::enrique.romanpelaez@plexus.tech::eafb5844-583e-4749-bdf2-4c5817a5a417" providerId="AD" clId="Web-{8FD677D6-3C3C-58B4-4F13-C1C93D954FD1}" dt="2025-05-20T01:36:00.169" v="6098" actId="20577"/>
          <ac:spMkLst>
            <pc:docMk/>
            <pc:sldMk cId="1935319935" sldId="415"/>
            <ac:spMk id="2" creationId="{40AB3A26-C02A-2C64-B319-EBE2C1E796CE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0:58:17.594" v="5598" actId="20577"/>
          <ac:spMkLst>
            <pc:docMk/>
            <pc:sldMk cId="1935319935" sldId="415"/>
            <ac:spMk id="5" creationId="{36E5AE80-5102-EFDE-459A-F3BF870D7223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20T00:59:53.738" v="5608" actId="14100"/>
          <ac:picMkLst>
            <pc:docMk/>
            <pc:sldMk cId="1935319935" sldId="415"/>
            <ac:picMk id="3" creationId="{ACFF81CC-8CD8-FF14-8FD6-9E04073C51FC}"/>
          </ac:picMkLst>
        </pc:picChg>
      </pc:sldChg>
      <pc:sldChg chg="addSp modSp add ord replId">
        <pc:chgData name="Enrique Roman Pelaez" userId="S::enrique.romanpelaez@plexus.tech::eafb5844-583e-4749-bdf2-4c5817a5a417" providerId="AD" clId="Web-{8FD677D6-3C3C-58B4-4F13-C1C93D954FD1}" dt="2025-05-20T01:39:56.537" v="6114" actId="20577"/>
        <pc:sldMkLst>
          <pc:docMk/>
          <pc:sldMk cId="1907188379" sldId="416"/>
        </pc:sldMkLst>
        <pc:spChg chg="mod">
          <ac:chgData name="Enrique Roman Pelaez" userId="S::enrique.romanpelaez@plexus.tech::eafb5844-583e-4749-bdf2-4c5817a5a417" providerId="AD" clId="Web-{8FD677D6-3C3C-58B4-4F13-C1C93D954FD1}" dt="2025-05-20T01:35:22.605" v="6090" actId="20577"/>
          <ac:spMkLst>
            <pc:docMk/>
            <pc:sldMk cId="1907188379" sldId="416"/>
            <ac:spMk id="2" creationId="{29AA49EA-1FA4-5835-C2D1-63DAEABEC811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1:39:56.537" v="6114" actId="20577"/>
          <ac:spMkLst>
            <pc:docMk/>
            <pc:sldMk cId="1907188379" sldId="416"/>
            <ac:spMk id="5" creationId="{2F8F9690-3852-6E72-A50C-C16208D7AABF}"/>
          </ac:spMkLst>
        </pc:spChg>
        <pc:picChg chg="add mod">
          <ac:chgData name="Enrique Roman Pelaez" userId="S::enrique.romanpelaez@plexus.tech::eafb5844-583e-4749-bdf2-4c5817a5a417" providerId="AD" clId="Web-{8FD677D6-3C3C-58B4-4F13-C1C93D954FD1}" dt="2025-05-20T01:17:56.783" v="5884" actId="1076"/>
          <ac:picMkLst>
            <pc:docMk/>
            <pc:sldMk cId="1907188379" sldId="416"/>
            <ac:picMk id="3" creationId="{24545FA6-5E16-DB7F-18D4-BBA6F245077E}"/>
          </ac:picMkLst>
        </pc:picChg>
      </pc:sldChg>
      <pc:sldChg chg="delSp modSp add replId">
        <pc:chgData name="Enrique Roman Pelaez" userId="S::enrique.romanpelaez@plexus.tech::eafb5844-583e-4749-bdf2-4c5817a5a417" providerId="AD" clId="Web-{8FD677D6-3C3C-58B4-4F13-C1C93D954FD1}" dt="2025-05-20T02:38:19.557" v="6728" actId="20577"/>
        <pc:sldMkLst>
          <pc:docMk/>
          <pc:sldMk cId="4020090669" sldId="417"/>
        </pc:sldMkLst>
        <pc:spChg chg="mod">
          <ac:chgData name="Enrique Roman Pelaez" userId="S::enrique.romanpelaez@plexus.tech::eafb5844-583e-4749-bdf2-4c5817a5a417" providerId="AD" clId="Web-{8FD677D6-3C3C-58B4-4F13-C1C93D954FD1}" dt="2025-05-20T01:35:18.354" v="6089" actId="20577"/>
          <ac:spMkLst>
            <pc:docMk/>
            <pc:sldMk cId="4020090669" sldId="417"/>
            <ac:spMk id="2" creationId="{EBA8C86F-744A-AC73-A8F9-EF961AD8D0AB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2:38:19.557" v="6728" actId="20577"/>
          <ac:spMkLst>
            <pc:docMk/>
            <pc:sldMk cId="4020090669" sldId="417"/>
            <ac:spMk id="5" creationId="{B54D700F-7745-AEED-02B5-963A972351B7}"/>
          </ac:spMkLst>
        </pc:spChg>
        <pc:picChg chg="del">
          <ac:chgData name="Enrique Roman Pelaez" userId="S::enrique.romanpelaez@plexus.tech::eafb5844-583e-4749-bdf2-4c5817a5a417" providerId="AD" clId="Web-{8FD677D6-3C3C-58B4-4F13-C1C93D954FD1}" dt="2025-05-20T01:29:16.997" v="6041"/>
          <ac:picMkLst>
            <pc:docMk/>
            <pc:sldMk cId="4020090669" sldId="417"/>
            <ac:picMk id="3" creationId="{B2A656B7-146D-7A92-F51E-860EDF271C0B}"/>
          </ac:picMkLst>
        </pc:picChg>
      </pc:sldChg>
      <pc:sldChg chg="modSp add ord replId">
        <pc:chgData name="Enrique Roman Pelaez" userId="S::enrique.romanpelaez@plexus.tech::eafb5844-583e-4749-bdf2-4c5817a5a417" providerId="AD" clId="Web-{8FD677D6-3C3C-58B4-4F13-C1C93D954FD1}" dt="2025-05-20T01:50:16.686" v="6409" actId="20577"/>
        <pc:sldMkLst>
          <pc:docMk/>
          <pc:sldMk cId="1411370841" sldId="418"/>
        </pc:sldMkLst>
        <pc:spChg chg="mod">
          <ac:chgData name="Enrique Roman Pelaez" userId="S::enrique.romanpelaez@plexus.tech::eafb5844-583e-4749-bdf2-4c5817a5a417" providerId="AD" clId="Web-{8FD677D6-3C3C-58B4-4F13-C1C93D954FD1}" dt="2025-05-20T01:41:56.198" v="6153" actId="20577"/>
          <ac:spMkLst>
            <pc:docMk/>
            <pc:sldMk cId="1411370841" sldId="418"/>
            <ac:spMk id="2" creationId="{A4313694-2EF7-C5CF-7375-39CF412CF10B}"/>
          </ac:spMkLst>
        </pc:spChg>
        <pc:spChg chg="mod">
          <ac:chgData name="Enrique Roman Pelaez" userId="S::enrique.romanpelaez@plexus.tech::eafb5844-583e-4749-bdf2-4c5817a5a417" providerId="AD" clId="Web-{8FD677D6-3C3C-58B4-4F13-C1C93D954FD1}" dt="2025-05-20T01:50:16.686" v="6409" actId="20577"/>
          <ac:spMkLst>
            <pc:docMk/>
            <pc:sldMk cId="1411370841" sldId="418"/>
            <ac:spMk id="5" creationId="{BF59568F-98E9-1358-3A95-D00B27186162}"/>
          </ac:spMkLst>
        </pc:spChg>
      </pc:sldChg>
      <pc:sldChg chg="addSp delSp modSp add replId">
        <pc:chgData name="Enrique Roman Pelaez" userId="S::enrique.romanpelaez@plexus.tech::eafb5844-583e-4749-bdf2-4c5817a5a417" providerId="AD" clId="Web-{8FD677D6-3C3C-58B4-4F13-C1C93D954FD1}" dt="2025-05-20T01:48:48.214" v="6400"/>
        <pc:sldMkLst>
          <pc:docMk/>
          <pc:sldMk cId="997202311" sldId="419"/>
        </pc:sldMkLst>
        <pc:spChg chg="del mod">
          <ac:chgData name="Enrique Roman Pelaez" userId="S::enrique.romanpelaez@plexus.tech::eafb5844-583e-4749-bdf2-4c5817a5a417" providerId="AD" clId="Web-{8FD677D6-3C3C-58B4-4F13-C1C93D954FD1}" dt="2025-05-20T01:48:07.056" v="6355"/>
          <ac:spMkLst>
            <pc:docMk/>
            <pc:sldMk cId="997202311" sldId="419"/>
            <ac:spMk id="5" creationId="{10E586D2-5F88-DE32-76CB-45DE01849C37}"/>
          </ac:spMkLst>
        </pc:spChg>
        <pc:graphicFrameChg chg="add mod modGraphic">
          <ac:chgData name="Enrique Roman Pelaez" userId="S::enrique.romanpelaez@plexus.tech::eafb5844-583e-4749-bdf2-4c5817a5a417" providerId="AD" clId="Web-{8FD677D6-3C3C-58B4-4F13-C1C93D954FD1}" dt="2025-05-20T01:48:48.214" v="6400"/>
          <ac:graphicFrameMkLst>
            <pc:docMk/>
            <pc:sldMk cId="997202311" sldId="419"/>
            <ac:graphicFrameMk id="7" creationId="{F0E4F617-7AEC-1F15-8593-A3A92F3F1D6E}"/>
          </ac:graphicFrameMkLst>
        </pc:graphicFrameChg>
        <pc:picChg chg="del">
          <ac:chgData name="Enrique Roman Pelaez" userId="S::enrique.romanpelaez@plexus.tech::eafb5844-583e-4749-bdf2-4c5817a5a417" providerId="AD" clId="Web-{8FD677D6-3C3C-58B4-4F13-C1C93D954FD1}" dt="2025-05-20T01:48:19.572" v="6357"/>
          <ac:picMkLst>
            <pc:docMk/>
            <pc:sldMk cId="997202311" sldId="419"/>
            <ac:picMk id="3" creationId="{0017D079-CD7B-387D-A5E6-B940CFC30AA2}"/>
          </ac:picMkLst>
        </pc:picChg>
      </pc:sldChg>
      <pc:sldChg chg="delSp modSp add replId modNotes">
        <pc:chgData name="Enrique Roman Pelaez" userId="S::enrique.romanpelaez@plexus.tech::eafb5844-583e-4749-bdf2-4c5817a5a417" providerId="AD" clId="Web-{8FD677D6-3C3C-58B4-4F13-C1C93D954FD1}" dt="2025-05-20T02:13:20.192" v="6567" actId="20577"/>
        <pc:sldMkLst>
          <pc:docMk/>
          <pc:sldMk cId="836683118" sldId="420"/>
        </pc:sldMkLst>
        <pc:spChg chg="mod">
          <ac:chgData name="Enrique Roman Pelaez" userId="S::enrique.romanpelaez@plexus.tech::eafb5844-583e-4749-bdf2-4c5817a5a417" providerId="AD" clId="Web-{8FD677D6-3C3C-58B4-4F13-C1C93D954FD1}" dt="2025-05-20T02:13:20.192" v="6567" actId="20577"/>
          <ac:spMkLst>
            <pc:docMk/>
            <pc:sldMk cId="836683118" sldId="420"/>
            <ac:spMk id="5" creationId="{D965AD27-0927-9369-9333-A63A6005D003}"/>
          </ac:spMkLst>
        </pc:spChg>
        <pc:picChg chg="del">
          <ac:chgData name="Enrique Roman Pelaez" userId="S::enrique.romanpelaez@plexus.tech::eafb5844-583e-4749-bdf2-4c5817a5a417" providerId="AD" clId="Web-{8FD677D6-3C3C-58B4-4F13-C1C93D954FD1}" dt="2025-05-20T01:50:24.389" v="6411"/>
          <ac:picMkLst>
            <pc:docMk/>
            <pc:sldMk cId="836683118" sldId="420"/>
            <ac:picMk id="3" creationId="{C7125EF4-ACB7-A01F-C398-9709B28E38BD}"/>
          </ac:picMkLst>
        </pc:picChg>
      </pc:sldChg>
      <pc:sldChg chg="modSp add ord replId">
        <pc:chgData name="Enrique Roman Pelaez" userId="S::enrique.romanpelaez@plexus.tech::eafb5844-583e-4749-bdf2-4c5817a5a417" providerId="AD" clId="Web-{8FD677D6-3C3C-58B4-4F13-C1C93D954FD1}" dt="2025-05-20T02:39:09.058" v="6731" actId="20577"/>
        <pc:sldMkLst>
          <pc:docMk/>
          <pc:sldMk cId="36267464" sldId="421"/>
        </pc:sldMkLst>
        <pc:spChg chg="mod">
          <ac:chgData name="Enrique Roman Pelaez" userId="S::enrique.romanpelaez@plexus.tech::eafb5844-583e-4749-bdf2-4c5817a5a417" providerId="AD" clId="Web-{8FD677D6-3C3C-58B4-4F13-C1C93D954FD1}" dt="2025-05-20T02:39:09.058" v="6731" actId="20577"/>
          <ac:spMkLst>
            <pc:docMk/>
            <pc:sldMk cId="36267464" sldId="421"/>
            <ac:spMk id="2" creationId="{D3084913-EC8A-49D1-E35A-5B1534BD6D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8F867-230C-461D-8BB8-D2116231DDCA}" type="datetimeFigureOut"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714E0-E1B7-414D-B561-17C6C526F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72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0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F5371-8819-73BC-A19E-722B1E71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E2635-065B-541F-6F54-24EBFB6B5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AC33B-1A41-1EAF-93EA-B12835BF0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1B96C-4DE1-9EF4-A8C8-99B9B3AC7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4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DD73C-FECC-0B64-A2C0-826067D7C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CB2215-C0AE-D6D5-1829-B5AC3B8112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BEF05-E7A1-4AAD-EF33-625921A00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A8AD-0626-4F58-0AC1-B89F704CC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7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9DE70-74B4-4A2A-707B-FF396A41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6FAB49-A9BD-106F-BD08-029AD1D10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811F87-C297-1EDF-AFBD-3C7FAFB57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C5033-78FC-6393-8901-D9B2EDEA4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9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43A31-4E2B-A0FE-26FE-648F72C83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6A735-3C53-29E6-EA3A-39CE760F7D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389A97-3561-EA2A-8E62-1174B7DB7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E119E-C46E-F73A-509B-2D4969B07A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7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DCD00-9CD0-E4BC-E822-A20FF87E6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F4A74-F4F3-7433-E860-90B6580290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EBC4C-CF69-A7C7-B4D0-855BA93D7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5522A-5E9A-0460-2A24-59D38E170B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24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945E-0D41-0C26-F2B1-FBCD7D4E0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C078A-38CF-FDA8-3497-454CDAB6B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30187-A5B6-0F3A-3DA8-E40A5AA56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5EF05-7151-576B-BC38-6625A481F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68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F7B9A-9004-CE44-EA94-574BEC27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D1902-09E9-67B5-F3DE-701D1635E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02A8B5-5806-40FE-447B-FD3F9DF20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EF5FD-1DE3-0D93-A6C6-4BE6509E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43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021D0-51E8-2098-C955-440354F0D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2C63E7-1AE9-0324-2914-37DD30213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C64F1-0C07-BA66-1D9E-3020EDF30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B1C1-B7E9-3542-2559-F71B135C0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5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0672-7727-4150-8067-8265EB7A5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516B2E-66B4-11E0-CFC9-B51B2ABB5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27D5D6-7C0A-93C2-9BF6-7A727394E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1F176-970C-672C-4B2B-F9E629F8C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72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5FB74-86A9-1D32-666C-4FD49A0C5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A34C6A-B351-53F6-164A-ED079D22DC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6E4757-3D91-D1AE-4082-64821E1F2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9F155-A2CE-EE74-6B22-D911E1E79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7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0F4A3-61A2-8FE1-F766-EF98E057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0120E-EEB2-9466-6573-67D5E3940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3DAEEB-D8F4-40AD-63B0-1BD1B6BAC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52BF7-5436-6BCE-9124-0EB0EC1D3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9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D367-DA81-3EF2-591E-1A2F7C88D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9B812-3666-EEA4-3F22-74C197C9A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48076-D842-2244-38D1-0EE901EA3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F882B-9365-4936-B8C2-875E9A501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29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4A107-EAF2-C145-76A2-763626926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ECD5B0-C381-AC36-B511-0F1647ABB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386FB-E9CE-556F-C1C3-D70D7AF89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076B9-2580-CAFF-4E40-140D09B5D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41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EB0F7-77C9-5FF0-B287-010963579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51B69-19D9-CF22-5B6D-557A5BC51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8BD1EF-6099-BC40-302A-1CD3C4E15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CA9D8-7E3A-264B-3635-9F74B9FA0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254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10E0C-11E0-36D7-5177-AEA935E4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5A122-E6BE-A123-46A4-FF15ECBC4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75660C-0C2F-686D-50B6-C346FB99C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F5BB-FA88-2C6C-7095-3948BABF1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87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3CB8-14B2-8DB0-D238-E5B1ADAF8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9BFC3-9034-7D42-5CCE-2370A3EF2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D3752-5094-A6BF-D41F-989305FE3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B56F4-9782-BD76-4279-6968EE6BA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3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C3FCF-0FF7-3F59-463C-E2061398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4C00D-042D-DCBA-C6FB-4C59147F0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4FCDB-ABB7-51C1-C10A-41D7AE615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5AB87-4D53-1F03-C42D-297D8F802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1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75735-F38D-5BB2-8C22-4B7654B1A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D85294-2EC4-F9D7-2A13-0EEE7641F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78BE8-133C-C97D-F5A8-65AF76C8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DCB00-D7CE-2161-536E-6B5207006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9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9E25D-5531-B9E9-E1C7-0EB598D9B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BA807-A7B6-FD1B-473D-395A95257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781E4-7E27-9947-E072-B88B2548A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385A4-025F-0703-9113-8C975D7FB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4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392FE-C830-E993-0946-243E94F26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053826-6A39-22E6-9165-975A5A4CF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063D1-BFB0-3377-5E5A-18F46EB67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7A43C-5972-5E31-D9C7-F6B28A779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15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50DBD-8EB3-DF0A-F00D-D9AA20801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E35AB-A383-B729-557E-713AED824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E544D-1A4F-12AA-C209-9690288E6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“</a:t>
            </a:r>
            <a:r>
              <a:rPr lang="en-US" err="1"/>
              <a:t>Asignar</a:t>
            </a:r>
            <a:r>
              <a:rPr lang="en-US"/>
              <a:t> </a:t>
            </a:r>
            <a:r>
              <a:rPr lang="en-US" err="1"/>
              <a:t>el</a:t>
            </a:r>
            <a:r>
              <a:rPr lang="en-US"/>
              <a:t> </a:t>
            </a:r>
            <a:r>
              <a:rPr lang="en-US" err="1"/>
              <a:t>tipo</a:t>
            </a:r>
            <a:r>
              <a:rPr lang="en-US"/>
              <a:t> de dato correcto es como etiquetar bien una caja: si no sabes qué contiene, no puedes usarla correctamente.”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7E9D4-7A8D-D2FD-C593-5AA3654D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8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14DE8-7E30-96F9-B118-C752F39DB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B39E45-C07A-0D4E-7923-EAA129C2E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D56D35-F905-A30B-69BC-0B19A668D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6F32B-E5F8-A928-EFA8-6D7ED182E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924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97CAE-41E3-C349-BB22-F66E5DCE0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7ED83-0F61-F902-8ECC-9E43280B0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663C4-6257-F60F-C5EB-E17A6F4CE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6D64F-4226-840F-2A6E-6ED3C413D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32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9CFD1-F29C-9EA8-FADF-683D2234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38A62B-28F2-88E1-0D4C-2249CD457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5FE4DD-A188-0531-8302-6761FD366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>
                <a:cs typeface="+mn-lt"/>
              </a:rPr>
            </a:br>
            <a:r>
              <a:rPr lang="en-US" dirty="0"/>
              <a:t>“Un </a:t>
            </a:r>
            <a:r>
              <a:rPr lang="en-US" dirty="0" err="1"/>
              <a:t>nombre</a:t>
            </a:r>
            <a:r>
              <a:rPr lang="en-US" dirty="0"/>
              <a:t> claro y un orden lógico en tus columnas hacen que tus datos hablen por sí solos.”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7CB7D-A395-CC2B-AA0B-E56AC3BAB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13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726B-8303-29E1-5B62-0CC3196B2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A1881-8074-B877-4289-F71D3375CC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04F95-D4F5-DD6A-3B8B-C34AD9E6B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>
                <a:cs typeface="+mn-lt"/>
              </a:rPr>
            </a:br>
            <a:r>
              <a:rPr lang="en-US" dirty="0"/>
              <a:t>“Un </a:t>
            </a:r>
            <a:r>
              <a:rPr lang="en-US" dirty="0" err="1"/>
              <a:t>nombre</a:t>
            </a:r>
            <a:r>
              <a:rPr lang="en-US" dirty="0"/>
              <a:t> claro y un orden lógico en tus columnas hacen que tus datos hablen por sí solos.”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8A735-47B5-93DA-F14A-A2D07BC16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2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DF756-F693-80DC-83F7-E5F2B2A5B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226A6-EF77-C0E0-2EED-2BEA76D46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C0B20-32CE-EBA7-676D-3E97FDB6F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2CF77-28BE-3A6A-F8C2-583EA9057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959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AC2FF-BF7C-0C67-B795-D6C68D819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E12BC-25D5-165C-A26E-E41B79928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89859-69BE-BA47-FD9A-854AD2BBF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6F1FE-6A34-82F4-7D06-447412860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667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0FC2B-866E-D6BB-CC29-A587FB075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C8C0C7-0BA6-2EFF-284B-6EE5A4C47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4F7D43-494D-0209-1D47-AAE867997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“Las </a:t>
            </a:r>
            <a:r>
              <a:rPr lang="en-US" err="1"/>
              <a:t>transformaciones</a:t>
            </a:r>
            <a:r>
              <a:rPr lang="en-US"/>
              <a:t> </a:t>
            </a:r>
            <a:r>
              <a:rPr lang="en-US" err="1"/>
              <a:t>intermedias</a:t>
            </a:r>
            <a:r>
              <a:rPr lang="en-US"/>
              <a:t> convierten datos crudos en estructuras inteligentes listas para el análisis.”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A6FA1-F67A-AFFD-0072-AD28BC6F9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90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6EFD6-3E71-C808-180A-1D8DAB08E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4E0C97-5D08-E5B9-47BD-0A84365F0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1E4638-C351-4B84-24C8-9BA007DA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3EB0A-2ACE-AADA-AA37-CFD08B898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83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AAAC3-E9FE-D359-06C4-723ED8FB2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5EA2B-1E3F-D4D2-CC16-B17661393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C1C35-07C4-E83F-AB27-30EF30CDC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br>
              <a:rPr lang="en-US" dirty="0">
                <a:cs typeface="+mn-lt"/>
              </a:rPr>
            </a:br>
            <a:r>
              <a:rPr lang="en-US" dirty="0"/>
              <a:t>“Un </a:t>
            </a:r>
            <a:r>
              <a:rPr lang="en-US" dirty="0" err="1"/>
              <a:t>nombre</a:t>
            </a:r>
            <a:r>
              <a:rPr lang="en-US" dirty="0"/>
              <a:t> claro y un orden lógico en tus columnas hacen que tus datos hablen por sí solos.”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BF7A-C20E-0346-0302-93FCF6E6A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39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D21A4-7349-A194-D225-5B7F8B7E6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477BF-8B39-3CA8-CAF4-DDB561468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6379EF-C48E-7621-5A4C-2372B891C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3C30D-3069-A334-9275-C197C066D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44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F185D-C6F7-F4F5-A589-0F07528EC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5125BC-8D89-6456-78A5-6635A6266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2AC7F-75B7-865B-4B08-0CA1E1737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C568A-4CA5-4E46-49B0-7BC2DDE57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3F053-39A4-75D3-3376-B67838DE6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1693B-0D15-6DCA-B25C-16A5014BA6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B329E-888E-C96D-FEBB-B46BFA83B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409E3-361D-9AFE-A41E-7F713F7FC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7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B1A48-0E23-B848-4D38-C280F0FE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F3A4A-FB0B-0A58-3996-637125E070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3EF05-1BA5-0B7F-D39E-1A1708BDF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32ECB-29DD-E944-8EC6-034A5AE98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8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139EF-3D22-62DD-BF40-535B841C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3D8BF-B114-C23E-BD0C-AA54CDB0A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211F2-4505-EC9C-1655-3934B8154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65FB-3902-D3CA-6A03-E921B57B7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21C2-D0FC-4740-43B7-782BFBA12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14668-6613-1F17-D6A3-C36F1CD07E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AA71A-B0D0-5D04-331F-6B8B655D9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F6900-719E-7E09-D7F0-DBF4EF467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714E0-E1B7-414D-B561-17C6C526FC7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8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9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9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1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4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4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.microsoft.com/es-es/power-query/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61B78A45-B1FB-99A6-9A7D-62BA3917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10920574" cy="459052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ANALÍTICA DE DATOS </a:t>
            </a:r>
            <a:br>
              <a:rPr lang="es-ES" sz="4800" dirty="0"/>
            </a:br>
            <a:r>
              <a:rPr lang="es-ES" sz="4800" dirty="0">
                <a:solidFill>
                  <a:srgbClr val="FFFFFF"/>
                </a:solidFill>
              </a:rPr>
              <a:t>Y POWER BI</a:t>
            </a:r>
            <a:br>
              <a:rPr lang="es-ES" sz="5400" dirty="0">
                <a:solidFill>
                  <a:srgbClr val="FFFFFF"/>
                </a:solidFill>
              </a:rPr>
            </a:br>
            <a:br>
              <a:rPr lang="es-ES" sz="5400" dirty="0">
                <a:solidFill>
                  <a:srgbClr val="FFFFFF"/>
                </a:solidFill>
              </a:rPr>
            </a:br>
            <a:r>
              <a:rPr lang="es-ES" sz="6700" dirty="0">
                <a:solidFill>
                  <a:srgbClr val="FFFFFF"/>
                </a:solidFill>
              </a:rPr>
              <a:t>SESION 03 TRANSFORMACION DE DATOS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70C6F-5843-788C-E66A-316BB2E7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126D8-33B9-5D37-7D77-F3DD0A16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AEFC4-A604-066F-5FCD-C6F6E2A89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DB0C-A915-ABE3-D872-7924AA63F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EAF57A2-CB9E-5F1D-255A-AEDF55C91670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4D9FF-5178-D4E7-0695-F4C74FE6C13A}"/>
              </a:ext>
            </a:extLst>
          </p:cNvPr>
          <p:cNvSpPr txBox="1"/>
          <p:nvPr/>
        </p:nvSpPr>
        <p:spPr>
          <a:xfrm>
            <a:off x="524329" y="1721757"/>
            <a:ext cx="11152414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INTERFAZ DE POWER QUERY</a:t>
            </a:r>
          </a:p>
          <a:p>
            <a:endParaRPr lang="en-US" dirty="0"/>
          </a:p>
          <a:p>
            <a:r>
              <a:rPr lang="en-US" sz="2400" err="1"/>
              <a:t>Cuando</a:t>
            </a:r>
            <a:r>
              <a:rPr lang="en-US" sz="2400" dirty="0"/>
              <a:t> </a:t>
            </a:r>
            <a:r>
              <a:rPr lang="en-US" sz="2400" err="1"/>
              <a:t>abrimos</a:t>
            </a:r>
            <a:r>
              <a:rPr lang="en-US" sz="2400" dirty="0"/>
              <a:t> </a:t>
            </a:r>
            <a:r>
              <a:rPr lang="en-US" sz="2400" err="1"/>
              <a:t>el</a:t>
            </a:r>
            <a:r>
              <a:rPr lang="en-US" sz="2400" dirty="0"/>
              <a:t> Editor de Power Query, </a:t>
            </a:r>
            <a:r>
              <a:rPr lang="en-US" sz="2400" err="1"/>
              <a:t>encontramos</a:t>
            </a:r>
            <a:r>
              <a:rPr lang="en-US" sz="2400" dirty="0"/>
              <a:t>:</a:t>
            </a:r>
          </a:p>
          <a:p>
            <a:endParaRPr lang="en-US" dirty="0"/>
          </a:p>
          <a:p>
            <a:r>
              <a:rPr lang="en-US" sz="2400" dirty="0"/>
              <a:t>01 - CINTA DE OPCIONES (RIBBON)</a:t>
            </a:r>
          </a:p>
          <a:p>
            <a:r>
              <a:rPr lang="en-US" sz="2400" dirty="0"/>
              <a:t>02 - BARRA DE FORMULAS</a:t>
            </a:r>
          </a:p>
          <a:p>
            <a:r>
              <a:rPr lang="en-US" sz="2400" dirty="0"/>
              <a:t>03 - PANEL DE CONSULTAS (IZQUIERDA)</a:t>
            </a:r>
          </a:p>
          <a:p>
            <a:r>
              <a:rPr lang="en-US" sz="2400" dirty="0"/>
              <a:t>04 – PANEL DE VISTA DE DATOS (PARTE CENTRAL)</a:t>
            </a:r>
          </a:p>
          <a:p>
            <a:r>
              <a:rPr lang="en-US" sz="2400" dirty="0"/>
              <a:t>05 - PANEL DE PASOS APLICADOS (DERECHA)</a:t>
            </a:r>
          </a:p>
        </p:txBody>
      </p:sp>
    </p:spTree>
    <p:extLst>
      <p:ext uri="{BB962C8B-B14F-4D97-AF65-F5344CB8AC3E}">
        <p14:creationId xmlns:p14="http://schemas.microsoft.com/office/powerpoint/2010/main" val="3232629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68BF4-DAE4-AAC6-B5DB-621EEDAE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7D7D-CBF2-DF36-D92E-2AE15F44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1CB2B3-EBD0-C0F9-D6D0-22B6AC564A8F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79B85-A4AA-B5F9-CD7D-1E1FC6C63054}"/>
              </a:ext>
            </a:extLst>
          </p:cNvPr>
          <p:cNvSpPr txBox="1"/>
          <p:nvPr/>
        </p:nvSpPr>
        <p:spPr>
          <a:xfrm>
            <a:off x="524329" y="1721757"/>
            <a:ext cx="11152414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CINTA DE OPCIONES (RIBBON)</a:t>
            </a:r>
            <a:endParaRPr lang="en-US" dirty="0"/>
          </a:p>
          <a:p>
            <a:endParaRPr lang="en-US" dirty="0"/>
          </a:p>
          <a:p>
            <a:r>
              <a:rPr lang="en-US" dirty="0"/>
              <a:t>La Cinta de </a:t>
            </a:r>
            <a:r>
              <a:rPr lang="en-US" dirty="0" err="1"/>
              <a:t>Opciones</a:t>
            </a:r>
            <a:r>
              <a:rPr lang="en-US" dirty="0"/>
              <a:t> es la barra superior del Editor de Power Query.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organizada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pestañas</a:t>
            </a:r>
            <a:r>
              <a:rPr lang="en-US" dirty="0"/>
              <a:t> que </a:t>
            </a:r>
            <a:r>
              <a:rPr lang="en-US" dirty="0" err="1"/>
              <a:t>agrupan</a:t>
            </a:r>
            <a:r>
              <a:rPr lang="en-US" dirty="0"/>
              <a:t> </a:t>
            </a:r>
            <a:r>
              <a:rPr lang="en-US" dirty="0" err="1"/>
              <a:t>herramientas</a:t>
            </a:r>
            <a:r>
              <a:rPr lang="en-US" dirty="0"/>
              <a:t> y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. Es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centro</a:t>
            </a:r>
            <a:r>
              <a:rPr lang="en-US" dirty="0"/>
              <a:t> de control para </a:t>
            </a:r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transformaciones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  <p:pic>
        <p:nvPicPr>
          <p:cNvPr id="6" name="Picture 5" descr="Captura de pantalla de los comandos de transformación en las pestañas Transformar, Inicio y Agregar columna del editor de Power Query.">
            <a:extLst>
              <a:ext uri="{FF2B5EF4-FFF2-40B4-BE49-F238E27FC236}">
                <a16:creationId xmlns:a16="http://schemas.microsoft.com/office/drawing/2014/main" id="{33C439C7-46C8-F892-A519-51682A86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97" y="3302282"/>
            <a:ext cx="11151702" cy="24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4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7A16C-288B-63F5-686A-A714AC258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91A7-692C-CBBA-F409-30AD43F5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592F94-C0A9-B0BE-1D37-AE073B36F11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7D5F1-2D61-F07F-3161-4EAB3C7847A2}"/>
              </a:ext>
            </a:extLst>
          </p:cNvPr>
          <p:cNvSpPr txBox="1"/>
          <p:nvPr/>
        </p:nvSpPr>
        <p:spPr>
          <a:xfrm>
            <a:off x="524329" y="1721757"/>
            <a:ext cx="11152414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APARTADO – INICIO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err="1"/>
              <a:t>Contiene</a:t>
            </a:r>
            <a:r>
              <a:rPr lang="en-US" i="1" dirty="0"/>
              <a:t> las </a:t>
            </a:r>
            <a:r>
              <a:rPr lang="en-US" i="1" err="1"/>
              <a:t>herramientas</a:t>
            </a:r>
            <a:r>
              <a:rPr lang="en-US" i="1" dirty="0"/>
              <a:t> </a:t>
            </a:r>
            <a:r>
              <a:rPr lang="en-US" i="1" err="1"/>
              <a:t>más</a:t>
            </a:r>
            <a:r>
              <a:rPr lang="en-US" i="1" dirty="0"/>
              <a:t> </a:t>
            </a:r>
            <a:r>
              <a:rPr lang="en-US" i="1" err="1"/>
              <a:t>utilizadas</a:t>
            </a:r>
            <a:r>
              <a:rPr lang="en-US" i="1" dirty="0"/>
              <a:t>:</a:t>
            </a:r>
          </a:p>
          <a:p>
            <a:endParaRPr lang="en-US" dirty="0"/>
          </a:p>
          <a:p>
            <a:r>
              <a:rPr lang="en-US" b="1" dirty="0"/>
              <a:t>OPCIONES DISPONIBLES</a:t>
            </a:r>
          </a:p>
          <a:p>
            <a:pPr marL="285750" indent="-285750">
              <a:buFont typeface="Calibri"/>
              <a:buChar char="-"/>
            </a:pPr>
            <a:r>
              <a:rPr lang="en-US" sz="2000" b="1" err="1"/>
              <a:t>Cerrar</a:t>
            </a:r>
            <a:r>
              <a:rPr lang="en-US" sz="2000" b="1" dirty="0"/>
              <a:t> y </a:t>
            </a:r>
            <a:r>
              <a:rPr lang="en-US" sz="2000" b="1" err="1"/>
              <a:t>cargar</a:t>
            </a:r>
            <a:r>
              <a:rPr lang="en-US" sz="2000" dirty="0"/>
              <a:t>: </a:t>
            </a:r>
            <a:r>
              <a:rPr lang="en-US" sz="2000" err="1"/>
              <a:t>guarda</a:t>
            </a:r>
            <a:r>
              <a:rPr lang="en-US" sz="2000" dirty="0"/>
              <a:t> </a:t>
            </a:r>
            <a:r>
              <a:rPr lang="en-US" sz="2000" err="1"/>
              <a:t>los</a:t>
            </a:r>
            <a:r>
              <a:rPr lang="en-US" sz="2000" dirty="0"/>
              <a:t> </a:t>
            </a:r>
            <a:r>
              <a:rPr lang="en-US" sz="2000" err="1"/>
              <a:t>cambios</a:t>
            </a:r>
            <a:r>
              <a:rPr lang="en-US" sz="2000" dirty="0"/>
              <a:t> y </a:t>
            </a:r>
            <a:r>
              <a:rPr lang="en-US" sz="2000" err="1"/>
              <a:t>vuelve</a:t>
            </a:r>
            <a:r>
              <a:rPr lang="en-US" sz="2000" dirty="0"/>
              <a:t> a Power BI.</a:t>
            </a:r>
          </a:p>
          <a:p>
            <a:pPr marL="285750" indent="-285750">
              <a:buFont typeface="Calibri"/>
              <a:buChar char="-"/>
            </a:pPr>
            <a:r>
              <a:rPr lang="en-US" sz="2000" b="1" err="1"/>
              <a:t>Administrar</a:t>
            </a:r>
            <a:r>
              <a:rPr lang="en-US" sz="2000" b="1" dirty="0"/>
              <a:t> </a:t>
            </a:r>
            <a:r>
              <a:rPr lang="en-US" sz="2000" b="1" err="1"/>
              <a:t>columnas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err="1"/>
              <a:t>quitar</a:t>
            </a:r>
            <a:r>
              <a:rPr lang="en-US" sz="2000" dirty="0"/>
              <a:t>, </a:t>
            </a:r>
            <a:r>
              <a:rPr lang="en-US" sz="2000" err="1"/>
              <a:t>mantener</a:t>
            </a:r>
            <a:r>
              <a:rPr lang="en-US" sz="2000" dirty="0"/>
              <a:t>, mover, </a:t>
            </a:r>
            <a:r>
              <a:rPr lang="en-US" sz="2000" err="1"/>
              <a:t>renombrar</a:t>
            </a:r>
            <a:r>
              <a:rPr lang="en-US" sz="20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2000" b="1" err="1"/>
              <a:t>Reducir</a:t>
            </a:r>
            <a:r>
              <a:rPr lang="en-US" sz="2000" b="1" dirty="0"/>
              <a:t> </a:t>
            </a:r>
            <a:r>
              <a:rPr lang="en-US" sz="2000" b="1" err="1"/>
              <a:t>filas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err="1"/>
              <a:t>quitar</a:t>
            </a:r>
            <a:r>
              <a:rPr lang="en-US" sz="2000" dirty="0"/>
              <a:t> </a:t>
            </a:r>
            <a:r>
              <a:rPr lang="en-US" sz="2000" err="1"/>
              <a:t>duplicados</a:t>
            </a:r>
            <a:r>
              <a:rPr lang="en-US" sz="2000" dirty="0"/>
              <a:t>, </a:t>
            </a:r>
            <a:r>
              <a:rPr lang="en-US" sz="2000" err="1"/>
              <a:t>mantener</a:t>
            </a:r>
            <a:r>
              <a:rPr lang="en-US" sz="2000" dirty="0"/>
              <a:t> </a:t>
            </a:r>
            <a:r>
              <a:rPr lang="en-US" sz="2000" err="1"/>
              <a:t>primeras</a:t>
            </a:r>
            <a:r>
              <a:rPr lang="en-US" sz="2000" dirty="0"/>
              <a:t>/</a:t>
            </a:r>
            <a:r>
              <a:rPr lang="en-US" sz="2000" err="1"/>
              <a:t>últimas</a:t>
            </a:r>
            <a:r>
              <a:rPr lang="en-US" sz="2000" dirty="0"/>
              <a:t> </a:t>
            </a:r>
            <a:r>
              <a:rPr lang="en-US" sz="2000" err="1"/>
              <a:t>filas</a:t>
            </a:r>
            <a:r>
              <a:rPr lang="en-US" sz="2000" dirty="0"/>
              <a:t>, </a:t>
            </a:r>
            <a:r>
              <a:rPr lang="en-US" sz="2000" err="1"/>
              <a:t>quitar</a:t>
            </a:r>
            <a:r>
              <a:rPr lang="en-US" sz="2000" dirty="0"/>
              <a:t> </a:t>
            </a:r>
            <a:r>
              <a:rPr lang="en-US" sz="2000" err="1"/>
              <a:t>errores</a:t>
            </a:r>
            <a:r>
              <a:rPr lang="en-US" sz="20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2000" b="1" err="1"/>
              <a:t>Ordenar</a:t>
            </a:r>
            <a:r>
              <a:rPr lang="en-US" sz="2000" b="1" dirty="0"/>
              <a:t> y </a:t>
            </a:r>
            <a:r>
              <a:rPr lang="en-US" sz="2000" b="1" err="1"/>
              <a:t>filtrar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err="1"/>
              <a:t>ordenar</a:t>
            </a:r>
            <a:r>
              <a:rPr lang="en-US" sz="2000" dirty="0"/>
              <a:t> </a:t>
            </a:r>
            <a:r>
              <a:rPr lang="en-US" sz="2000" err="1"/>
              <a:t>ascendente</a:t>
            </a:r>
            <a:r>
              <a:rPr lang="en-US" sz="2000" dirty="0"/>
              <a:t>/</a:t>
            </a:r>
            <a:r>
              <a:rPr lang="en-US" sz="2000" err="1"/>
              <a:t>descendente</a:t>
            </a:r>
            <a:r>
              <a:rPr lang="en-US" sz="2000" dirty="0"/>
              <a:t>, </a:t>
            </a:r>
            <a:r>
              <a:rPr lang="en-US" sz="2000" err="1"/>
              <a:t>aplicar</a:t>
            </a:r>
            <a:r>
              <a:rPr lang="en-US" sz="2000" dirty="0"/>
              <a:t> </a:t>
            </a:r>
            <a:r>
              <a:rPr lang="en-US" sz="2000" err="1"/>
              <a:t>filtros</a:t>
            </a:r>
            <a:r>
              <a:rPr lang="en-US" sz="20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2000" b="1" err="1"/>
              <a:t>Transformaciones</a:t>
            </a:r>
            <a:r>
              <a:rPr lang="en-US" sz="2000" b="1" dirty="0"/>
              <a:t> </a:t>
            </a:r>
            <a:r>
              <a:rPr lang="en-US" sz="2000" b="1" err="1"/>
              <a:t>rápidas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err="1"/>
              <a:t>cambiar</a:t>
            </a:r>
            <a:r>
              <a:rPr lang="en-US" sz="2000" dirty="0"/>
              <a:t> </a:t>
            </a:r>
            <a:r>
              <a:rPr lang="en-US" sz="2000" err="1"/>
              <a:t>tipo</a:t>
            </a:r>
            <a:r>
              <a:rPr lang="en-US" sz="2000" dirty="0"/>
              <a:t> de </a:t>
            </a:r>
            <a:r>
              <a:rPr lang="en-US" sz="2000" err="1"/>
              <a:t>datos</a:t>
            </a:r>
            <a:r>
              <a:rPr lang="en-US" sz="2000" dirty="0"/>
              <a:t>, </a:t>
            </a:r>
            <a:r>
              <a:rPr lang="en-US" sz="2000" err="1"/>
              <a:t>reemplazar</a:t>
            </a:r>
            <a:r>
              <a:rPr lang="en-US" sz="2000" dirty="0"/>
              <a:t> </a:t>
            </a:r>
            <a:r>
              <a:rPr lang="en-US" sz="2000" err="1"/>
              <a:t>valores</a:t>
            </a:r>
            <a:r>
              <a:rPr lang="en-US" sz="2000" dirty="0"/>
              <a:t>, </a:t>
            </a:r>
            <a:r>
              <a:rPr lang="en-US" sz="2000" err="1"/>
              <a:t>dividir</a:t>
            </a:r>
            <a:r>
              <a:rPr lang="en-US" sz="2000" dirty="0"/>
              <a:t> </a:t>
            </a:r>
            <a:r>
              <a:rPr lang="en-US" sz="2000" err="1"/>
              <a:t>columnas</a:t>
            </a:r>
            <a:r>
              <a:rPr lang="en-US" sz="20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2000" b="1" dirty="0" err="1"/>
              <a:t>Combinar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unir</a:t>
            </a:r>
            <a:r>
              <a:rPr lang="en-US" sz="2000" dirty="0"/>
              <a:t> (merge) o </a:t>
            </a:r>
            <a:r>
              <a:rPr lang="en-US" sz="2000" dirty="0" err="1"/>
              <a:t>anexar</a:t>
            </a:r>
            <a:r>
              <a:rPr lang="en-US" sz="2000" dirty="0"/>
              <a:t> (append) </a:t>
            </a:r>
            <a:r>
              <a:rPr lang="en-US" sz="2000" dirty="0" err="1"/>
              <a:t>consultas</a:t>
            </a:r>
            <a:r>
              <a:rPr lang="en-US" sz="20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82744-C4E8-1FA2-1D5A-6CF6D2A8F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82" y="2221936"/>
            <a:ext cx="11562522" cy="7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0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6F45-B4C4-0A73-61F3-8EF7BA426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00B2-4DFC-D70C-E8C3-5EEC957A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15C6F0-8BD5-9E97-89A6-BCA318F0E1B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A67ED5-3294-5F64-8E36-9F4FAEF4B7F5}"/>
              </a:ext>
            </a:extLst>
          </p:cNvPr>
          <p:cNvSpPr txBox="1"/>
          <p:nvPr/>
        </p:nvSpPr>
        <p:spPr>
          <a:xfrm>
            <a:off x="524329" y="1721757"/>
            <a:ext cx="11152414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APARTADO - TRANSFORMAR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Permite </a:t>
            </a:r>
            <a:r>
              <a:rPr lang="en-US" i="1" dirty="0" err="1"/>
              <a:t>modificar</a:t>
            </a:r>
            <a:r>
              <a:rPr lang="en-US" i="1" dirty="0"/>
              <a:t> </a:t>
            </a:r>
            <a:r>
              <a:rPr lang="en-US" i="1" dirty="0" err="1"/>
              <a:t>el</a:t>
            </a:r>
            <a:r>
              <a:rPr lang="en-US" i="1" dirty="0"/>
              <a:t> </a:t>
            </a:r>
            <a:r>
              <a:rPr lang="en-US" i="1" dirty="0" err="1"/>
              <a:t>contenido</a:t>
            </a:r>
            <a:r>
              <a:rPr lang="en-US" i="1" dirty="0"/>
              <a:t> de las </a:t>
            </a:r>
            <a:r>
              <a:rPr lang="en-US" i="1" dirty="0" err="1"/>
              <a:t>columnas</a:t>
            </a:r>
            <a:endParaRPr lang="en-US" i="1" dirty="0"/>
          </a:p>
          <a:p>
            <a:endParaRPr lang="en-US" dirty="0"/>
          </a:p>
          <a:p>
            <a:r>
              <a:rPr lang="en-US" sz="2000" b="1" dirty="0"/>
              <a:t>OPCIONES DISPONIBLES</a:t>
            </a:r>
          </a:p>
          <a:p>
            <a:pPr marL="285750" indent="-285750">
              <a:buFont typeface="Calibri"/>
              <a:buChar char="-"/>
            </a:pPr>
            <a:r>
              <a:rPr lang="en-US" sz="2000" b="1" dirty="0"/>
              <a:t>Tipo de </a:t>
            </a:r>
            <a:r>
              <a:rPr lang="en-US" sz="2000" b="1" dirty="0" err="1"/>
              <a:t>datos</a:t>
            </a:r>
            <a:r>
              <a:rPr lang="en-US" sz="2000" b="1" dirty="0"/>
              <a:t>: </a:t>
            </a:r>
            <a:r>
              <a:rPr lang="en-US" sz="2000" dirty="0" err="1"/>
              <a:t>cambiar</a:t>
            </a:r>
            <a:r>
              <a:rPr lang="en-US" sz="2000" dirty="0"/>
              <a:t> entre </a:t>
            </a:r>
            <a:r>
              <a:rPr lang="en-US" sz="2000" dirty="0" err="1"/>
              <a:t>texto</a:t>
            </a:r>
            <a:r>
              <a:rPr lang="en-US" sz="2000" dirty="0"/>
              <a:t>, </a:t>
            </a:r>
            <a:r>
              <a:rPr lang="en-US" sz="2000" dirty="0" err="1"/>
              <a:t>número</a:t>
            </a:r>
            <a:r>
              <a:rPr lang="en-US" sz="2000" dirty="0"/>
              <a:t>, </a:t>
            </a:r>
            <a:r>
              <a:rPr lang="en-US" sz="2000" dirty="0" err="1"/>
              <a:t>fecha</a:t>
            </a:r>
            <a:r>
              <a:rPr lang="en-US" sz="2000" dirty="0"/>
              <a:t>, etc.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2000" b="1" dirty="0"/>
              <a:t>Formato: </a:t>
            </a:r>
            <a:r>
              <a:rPr lang="en-US" sz="2000" dirty="0" err="1"/>
              <a:t>convertir</a:t>
            </a:r>
            <a:r>
              <a:rPr lang="en-US" sz="2000" dirty="0"/>
              <a:t> </a:t>
            </a:r>
            <a:r>
              <a:rPr lang="en-US" sz="2000" dirty="0" err="1"/>
              <a:t>texto</a:t>
            </a:r>
            <a:r>
              <a:rPr lang="en-US" sz="2000" dirty="0"/>
              <a:t> a </a:t>
            </a:r>
            <a:r>
              <a:rPr lang="en-US" sz="2000" dirty="0" err="1"/>
              <a:t>mayúsculas</a:t>
            </a:r>
            <a:r>
              <a:rPr lang="en-US" sz="2000" dirty="0"/>
              <a:t>, </a:t>
            </a:r>
            <a:r>
              <a:rPr lang="en-US" sz="2000" dirty="0" err="1"/>
              <a:t>minúsculas</a:t>
            </a:r>
            <a:r>
              <a:rPr lang="en-US" sz="2000" dirty="0"/>
              <a:t>, </a:t>
            </a:r>
            <a:r>
              <a:rPr lang="en-US" sz="2000" dirty="0" err="1"/>
              <a:t>capitalizar</a:t>
            </a:r>
            <a:r>
              <a:rPr lang="en-US" sz="20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2000" b="1" dirty="0" err="1"/>
              <a:t>Extraer</a:t>
            </a:r>
            <a:r>
              <a:rPr lang="en-US" sz="2000" b="1" dirty="0"/>
              <a:t>: </a:t>
            </a:r>
            <a:r>
              <a:rPr lang="en-US" sz="2000" dirty="0" err="1"/>
              <a:t>obtener</a:t>
            </a:r>
            <a:r>
              <a:rPr lang="en-US" sz="2000" dirty="0"/>
              <a:t> partes de </a:t>
            </a:r>
            <a:r>
              <a:rPr lang="en-US" sz="2000" dirty="0" err="1"/>
              <a:t>texto</a:t>
            </a:r>
            <a:r>
              <a:rPr lang="en-US" sz="2000" dirty="0"/>
              <a:t> (</a:t>
            </a:r>
            <a:r>
              <a:rPr lang="en-US" sz="2000" dirty="0" err="1"/>
              <a:t>inicio</a:t>
            </a:r>
            <a:r>
              <a:rPr lang="en-US" sz="2000" dirty="0"/>
              <a:t>, final, </a:t>
            </a:r>
            <a:r>
              <a:rPr lang="en-US" sz="2000" dirty="0" err="1"/>
              <a:t>longitud</a:t>
            </a:r>
            <a:r>
              <a:rPr lang="en-US" sz="2000" dirty="0"/>
              <a:t>).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2000" b="1" dirty="0" err="1"/>
              <a:t>Dividir</a:t>
            </a:r>
            <a:r>
              <a:rPr lang="en-US" sz="2000" b="1" dirty="0"/>
              <a:t> </a:t>
            </a:r>
            <a:r>
              <a:rPr lang="en-US" sz="2000" b="1" dirty="0" err="1"/>
              <a:t>columna</a:t>
            </a:r>
            <a:r>
              <a:rPr lang="en-US" sz="2000" b="1" dirty="0"/>
              <a:t>: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delimitador</a:t>
            </a:r>
            <a:r>
              <a:rPr lang="en-US" sz="2000" dirty="0"/>
              <a:t>, </a:t>
            </a:r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caracteres</a:t>
            </a:r>
            <a:r>
              <a:rPr lang="en-US" sz="2000" dirty="0"/>
              <a:t>, etc.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2000" b="1" dirty="0" err="1"/>
              <a:t>Agrupar</a:t>
            </a:r>
            <a:r>
              <a:rPr lang="en-US" sz="2000" b="1" dirty="0"/>
              <a:t> </a:t>
            </a:r>
            <a:r>
              <a:rPr lang="en-US" sz="2000" b="1" dirty="0" err="1"/>
              <a:t>por</a:t>
            </a:r>
            <a:r>
              <a:rPr lang="en-US" sz="2000" b="1" dirty="0"/>
              <a:t>: </a:t>
            </a:r>
            <a:r>
              <a:rPr lang="en-US" sz="2000" dirty="0" err="1"/>
              <a:t>resumir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agrupados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o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2000" b="1" dirty="0" err="1"/>
              <a:t>Pivotar</a:t>
            </a:r>
            <a:r>
              <a:rPr lang="en-US" sz="2000" b="1" dirty="0"/>
              <a:t>/</a:t>
            </a:r>
            <a:r>
              <a:rPr lang="en-US" sz="2000" b="1" dirty="0" err="1"/>
              <a:t>Despivotar</a:t>
            </a:r>
            <a:r>
              <a:rPr lang="en-US" sz="2000" b="1" dirty="0"/>
              <a:t> </a:t>
            </a:r>
            <a:r>
              <a:rPr lang="en-US" sz="2000" b="1" dirty="0" err="1"/>
              <a:t>columnas</a:t>
            </a:r>
            <a:r>
              <a:rPr lang="en-US" sz="2000" b="1" dirty="0"/>
              <a:t>: </a:t>
            </a:r>
            <a:r>
              <a:rPr lang="en-US" sz="2000" dirty="0" err="1"/>
              <a:t>transformar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de </a:t>
            </a:r>
            <a:r>
              <a:rPr lang="en-US" sz="2000" dirty="0" err="1"/>
              <a:t>tabla</a:t>
            </a:r>
            <a:r>
              <a:rPr lang="en-US" sz="20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D2533-1611-48E0-6B06-85DA1D05A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65" y="2289217"/>
            <a:ext cx="11622157" cy="64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A3E30-10BD-2B73-715F-87BF3D06A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C05A-A700-B77E-6A56-F1F9D73A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E6C9BA-D169-DD62-A3A1-5BA1C4FD11E2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53C75-505F-BEBD-FDAB-553A15F01805}"/>
              </a:ext>
            </a:extLst>
          </p:cNvPr>
          <p:cNvSpPr txBox="1"/>
          <p:nvPr/>
        </p:nvSpPr>
        <p:spPr>
          <a:xfrm>
            <a:off x="524329" y="1721757"/>
            <a:ext cx="11152414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APARTADO - AGREGAR COLUMNA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/>
              <a:t>Nos </a:t>
            </a:r>
            <a:r>
              <a:rPr lang="en-US" sz="2000" i="1" dirty="0" err="1"/>
              <a:t>permite</a:t>
            </a:r>
            <a:r>
              <a:rPr lang="en-US" sz="2000" i="1" dirty="0"/>
              <a:t> </a:t>
            </a:r>
            <a:r>
              <a:rPr lang="en-US" sz="2000" i="1" dirty="0" err="1"/>
              <a:t>agregar</a:t>
            </a:r>
            <a:r>
              <a:rPr lang="en-US" sz="2000" i="1" dirty="0"/>
              <a:t> </a:t>
            </a:r>
            <a:r>
              <a:rPr lang="en-US" sz="2000" i="1" dirty="0" err="1"/>
              <a:t>columnas</a:t>
            </a:r>
            <a:r>
              <a:rPr lang="en-US" sz="2000" i="1" dirty="0"/>
              <a:t> a </a:t>
            </a:r>
            <a:r>
              <a:rPr lang="en-US" sz="2000" i="1" dirty="0" err="1"/>
              <a:t>partir</a:t>
            </a:r>
            <a:r>
              <a:rPr lang="en-US" sz="2000" i="1" dirty="0"/>
              <a:t> de las </a:t>
            </a:r>
            <a:r>
              <a:rPr lang="en-US" sz="2000" i="1" dirty="0" err="1"/>
              <a:t>existentes</a:t>
            </a:r>
            <a:endParaRPr lang="en-US" sz="2000" i="1" dirty="0"/>
          </a:p>
          <a:p>
            <a:endParaRPr lang="en-US" sz="2000" b="1" dirty="0"/>
          </a:p>
          <a:p>
            <a:r>
              <a:rPr lang="en-US" sz="2000" b="1" dirty="0"/>
              <a:t>OPCIONES DISPONIBLES</a:t>
            </a:r>
          </a:p>
          <a:p>
            <a:pPr marL="285750" indent="-285750">
              <a:buFont typeface="Calibri"/>
              <a:buChar char="-"/>
            </a:pPr>
            <a:r>
              <a:rPr lang="en-US" sz="2000" b="1" dirty="0"/>
              <a:t>Columna </a:t>
            </a:r>
            <a:r>
              <a:rPr lang="en-US" sz="2000" b="1" dirty="0" err="1"/>
              <a:t>personalizada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usando</a:t>
            </a:r>
            <a:r>
              <a:rPr lang="en-US" sz="2000" dirty="0"/>
              <a:t> </a:t>
            </a:r>
            <a:r>
              <a:rPr lang="en-US" sz="2000" dirty="0" err="1"/>
              <a:t>fórmulas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M.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2000" b="1" dirty="0"/>
              <a:t>Columna </a:t>
            </a:r>
            <a:r>
              <a:rPr lang="en-US" sz="2000" b="1" dirty="0" err="1"/>
              <a:t>condicional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lógica</a:t>
            </a:r>
            <a:r>
              <a:rPr lang="en-US" sz="2000" dirty="0"/>
              <a:t> </a:t>
            </a:r>
            <a:r>
              <a:rPr lang="en-US" sz="2000" dirty="0" err="1"/>
              <a:t>tipo</a:t>
            </a:r>
            <a:r>
              <a:rPr lang="en-US" sz="2000" dirty="0"/>
              <a:t> “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esto</a:t>
            </a:r>
            <a:r>
              <a:rPr lang="en-US" sz="2000" dirty="0"/>
              <a:t>, </a:t>
            </a:r>
            <a:r>
              <a:rPr lang="en-US" sz="2000" dirty="0" err="1"/>
              <a:t>entonces</a:t>
            </a:r>
            <a:r>
              <a:rPr lang="en-US" sz="2000" dirty="0"/>
              <a:t> </a:t>
            </a:r>
            <a:r>
              <a:rPr lang="en-US" sz="2000" dirty="0" err="1"/>
              <a:t>aquello</a:t>
            </a:r>
            <a:r>
              <a:rPr lang="en-US" sz="2000" dirty="0"/>
              <a:t>”.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2000" b="1" dirty="0" err="1"/>
              <a:t>Desde</a:t>
            </a:r>
            <a:r>
              <a:rPr lang="en-US" sz="2000" b="1" dirty="0"/>
              <a:t> </a:t>
            </a:r>
            <a:r>
              <a:rPr lang="en-US" sz="2000" b="1" dirty="0" err="1"/>
              <a:t>ejemplos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crear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 </a:t>
            </a:r>
            <a:r>
              <a:rPr lang="en-US" sz="2000" dirty="0" err="1"/>
              <a:t>escribiendo</a:t>
            </a:r>
            <a:r>
              <a:rPr lang="en-US" sz="2000" dirty="0"/>
              <a:t> </a:t>
            </a:r>
            <a:r>
              <a:rPr lang="en-US" sz="2000" dirty="0" err="1"/>
              <a:t>ejemplos</a:t>
            </a:r>
            <a:r>
              <a:rPr lang="en-US" sz="2000" dirty="0"/>
              <a:t> de </a:t>
            </a:r>
            <a:r>
              <a:rPr lang="en-US" sz="2000" dirty="0" err="1"/>
              <a:t>valores</a:t>
            </a:r>
            <a:r>
              <a:rPr lang="en-US" sz="2000" dirty="0"/>
              <a:t> </a:t>
            </a:r>
            <a:r>
              <a:rPr lang="en-US" sz="2000" dirty="0" err="1"/>
              <a:t>deseados</a:t>
            </a:r>
            <a:r>
              <a:rPr lang="en-US" sz="20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2000" b="1" dirty="0" err="1"/>
              <a:t>Desde</a:t>
            </a:r>
            <a:r>
              <a:rPr lang="en-US" sz="2000" b="1" dirty="0"/>
              <a:t> </a:t>
            </a:r>
            <a:r>
              <a:rPr lang="en-US" sz="2000" b="1" dirty="0" err="1"/>
              <a:t>número</a:t>
            </a:r>
            <a:r>
              <a:rPr lang="en-US" sz="2000" b="1" dirty="0"/>
              <a:t>, </a:t>
            </a:r>
            <a:r>
              <a:rPr lang="en-US" sz="2000" b="1" dirty="0" err="1"/>
              <a:t>fecha</a:t>
            </a:r>
            <a:r>
              <a:rPr lang="en-US" sz="2000" b="1" dirty="0"/>
              <a:t>, </a:t>
            </a:r>
            <a:r>
              <a:rPr lang="en-US" sz="2000" b="1" dirty="0" err="1"/>
              <a:t>texto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extraer</a:t>
            </a:r>
            <a:r>
              <a:rPr lang="en-US" sz="2000" dirty="0"/>
              <a:t> partes </a:t>
            </a:r>
            <a:r>
              <a:rPr lang="en-US" sz="2000" dirty="0" err="1"/>
              <a:t>específicas</a:t>
            </a:r>
            <a:r>
              <a:rPr lang="en-US" sz="20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endParaRPr lang="en-US" sz="2000" dirty="0"/>
          </a:p>
          <a:p>
            <a:pPr marL="285750" indent="-285750">
              <a:buFont typeface="Calibri"/>
              <a:buChar char="-"/>
            </a:pPr>
            <a:endParaRPr lang="en-US" sz="2000" dirty="0"/>
          </a:p>
          <a:p>
            <a:pPr marL="285750" indent="-285750">
              <a:buFont typeface="Calibri"/>
              <a:buChar char="-"/>
            </a:pP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85FEEF-26AA-59C2-0A2F-60AE7DCEF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26" y="2248728"/>
            <a:ext cx="10988123" cy="8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6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E8033-F680-F051-BBC3-C8B57167B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F5C0-4B05-E082-D9A4-1397C7EA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6CF597-4ACA-3635-CFE0-6F80A94C6E48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A1FEB-3C9B-7141-4E45-F28E8B23185C}"/>
              </a:ext>
            </a:extLst>
          </p:cNvPr>
          <p:cNvSpPr txBox="1"/>
          <p:nvPr/>
        </p:nvSpPr>
        <p:spPr>
          <a:xfrm>
            <a:off x="524329" y="1721757"/>
            <a:ext cx="11152414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APARTADO - VISTA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i="1" dirty="0" err="1"/>
              <a:t>Desde</a:t>
            </a:r>
            <a:r>
              <a:rPr lang="en-US" sz="2000" i="1" dirty="0"/>
              <a:t> </a:t>
            </a:r>
            <a:r>
              <a:rPr lang="en-US" sz="2000" i="1" dirty="0" err="1"/>
              <a:t>esta</a:t>
            </a:r>
            <a:r>
              <a:rPr lang="en-US" sz="2000" i="1" dirty="0"/>
              <a:t> </a:t>
            </a:r>
            <a:r>
              <a:rPr lang="en-US" sz="2000" i="1" dirty="0" err="1"/>
              <a:t>opción</a:t>
            </a:r>
            <a:r>
              <a:rPr lang="en-US" sz="2000" i="1" dirty="0"/>
              <a:t>, </a:t>
            </a:r>
            <a:r>
              <a:rPr lang="en-US" sz="2000" i="1" dirty="0" err="1"/>
              <a:t>podemos</a:t>
            </a:r>
            <a:r>
              <a:rPr lang="en-US" sz="2000" i="1" dirty="0"/>
              <a:t> </a:t>
            </a:r>
            <a:r>
              <a:rPr lang="en-US" sz="2000" i="1" dirty="0" err="1"/>
              <a:t>controlar</a:t>
            </a:r>
            <a:r>
              <a:rPr lang="en-US" sz="2000" i="1" dirty="0"/>
              <a:t> la </a:t>
            </a:r>
            <a:r>
              <a:rPr lang="en-US" sz="2000" i="1" dirty="0" err="1"/>
              <a:t>visualización</a:t>
            </a:r>
            <a:r>
              <a:rPr lang="en-US" sz="2000" i="1" dirty="0"/>
              <a:t> del </a:t>
            </a:r>
            <a:r>
              <a:rPr lang="en-US" sz="2000" i="1" dirty="0" err="1"/>
              <a:t>entorno</a:t>
            </a:r>
            <a:endParaRPr lang="en-US" sz="2000" dirty="0" err="1"/>
          </a:p>
          <a:p>
            <a:pPr>
              <a:buFont typeface="Calibri"/>
            </a:pPr>
            <a:endParaRPr lang="en-US" sz="2000" b="1" dirty="0"/>
          </a:p>
          <a:p>
            <a:r>
              <a:rPr lang="en-US" sz="2000" b="1" dirty="0"/>
              <a:t>OPCIONES DISPONIBLES: </a:t>
            </a:r>
          </a:p>
          <a:p>
            <a:pPr marL="285750" indent="-285750">
              <a:buFont typeface="Calibri"/>
              <a:buChar char="-"/>
            </a:pPr>
            <a:r>
              <a:rPr lang="en-US" sz="2000" b="1" dirty="0"/>
              <a:t>Barra de </a:t>
            </a:r>
            <a:r>
              <a:rPr lang="en-US" sz="2000" b="1" dirty="0" err="1"/>
              <a:t>fórmulas</a:t>
            </a:r>
            <a:r>
              <a:rPr lang="en-US" sz="2000" b="1" dirty="0"/>
              <a:t>: </a:t>
            </a:r>
            <a:r>
              <a:rPr lang="en-US" sz="2000" dirty="0" err="1"/>
              <a:t>mostrar</a:t>
            </a:r>
            <a:r>
              <a:rPr lang="en-US" sz="2000" dirty="0"/>
              <a:t>/</a:t>
            </a:r>
            <a:r>
              <a:rPr lang="en-US" sz="2000" dirty="0" err="1"/>
              <a:t>ocultar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código</a:t>
            </a:r>
            <a:r>
              <a:rPr lang="en-US" sz="2000" dirty="0"/>
              <a:t> M.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2000" b="1" dirty="0"/>
              <a:t>Distribución de pasos </a:t>
            </a:r>
            <a:r>
              <a:rPr lang="en-US" sz="2000" b="1" dirty="0" err="1"/>
              <a:t>aplicados</a:t>
            </a:r>
            <a:r>
              <a:rPr lang="en-US" sz="2000" b="1" dirty="0"/>
              <a:t>: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historial</a:t>
            </a:r>
            <a:r>
              <a:rPr lang="en-US" sz="2000" dirty="0"/>
              <a:t> de </a:t>
            </a:r>
            <a:r>
              <a:rPr lang="en-US" sz="2000" dirty="0" err="1"/>
              <a:t>transformaciones</a:t>
            </a:r>
            <a:r>
              <a:rPr lang="en-US" sz="20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2000" b="1" dirty="0"/>
              <a:t>Editor </a:t>
            </a:r>
            <a:r>
              <a:rPr lang="en-US" sz="2000" b="1" dirty="0" err="1"/>
              <a:t>avanzado</a:t>
            </a:r>
            <a:r>
              <a:rPr lang="en-US" sz="2000" b="1" dirty="0"/>
              <a:t>: </a:t>
            </a:r>
            <a:r>
              <a:rPr lang="en-US" sz="2000" dirty="0"/>
              <a:t>acceder </a:t>
            </a:r>
            <a:r>
              <a:rPr lang="en-US" sz="2000" dirty="0" err="1"/>
              <a:t>directamente</a:t>
            </a:r>
            <a:r>
              <a:rPr lang="en-US" sz="2000" dirty="0"/>
              <a:t> al </a:t>
            </a:r>
            <a:r>
              <a:rPr lang="en-US" sz="2000" dirty="0" err="1"/>
              <a:t>código</a:t>
            </a:r>
            <a:r>
              <a:rPr lang="en-US" sz="2000" dirty="0"/>
              <a:t> M </a:t>
            </a:r>
            <a:r>
              <a:rPr lang="en-US" sz="2000" dirty="0" err="1"/>
              <a:t>completo</a:t>
            </a:r>
            <a:r>
              <a:rPr lang="en-US" sz="2000" dirty="0"/>
              <a:t> de la consulta.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2000" b="1" dirty="0" err="1"/>
              <a:t>Dependencias</a:t>
            </a:r>
            <a:r>
              <a:rPr lang="en-US" sz="2000" b="1" dirty="0"/>
              <a:t> de la consulta: </a:t>
            </a:r>
            <a:endParaRPr lang="en-US" sz="2000" dirty="0"/>
          </a:p>
          <a:p>
            <a:pPr marL="285750" indent="-285750">
              <a:buFont typeface="Calibri"/>
              <a:buChar char="-"/>
            </a:pPr>
            <a:endParaRPr lang="en-US" sz="2000" b="1" dirty="0"/>
          </a:p>
          <a:p>
            <a:pPr marL="285750" indent="-285750">
              <a:buFont typeface="Calibri"/>
              <a:buChar char="-"/>
            </a:pPr>
            <a:endParaRPr lang="en-US" sz="2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7E9FEC-2045-7DA6-8E48-D4BCF6FC7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11" y="2265915"/>
            <a:ext cx="86963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65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C5C5D-B4B7-C095-9FD8-F76805B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837C-0FDC-93DD-0139-1297482C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8C94A7-0BAF-4CB5-4F69-790EB6B90A8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8315D-5D9F-9A50-09CE-13D82F7BAE8F}"/>
              </a:ext>
            </a:extLst>
          </p:cNvPr>
          <p:cNvSpPr txBox="1"/>
          <p:nvPr/>
        </p:nvSpPr>
        <p:spPr>
          <a:xfrm>
            <a:off x="524329" y="1721757"/>
            <a:ext cx="11152414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BARRA DE FORMULAS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342900" indent="-342900">
              <a:buFont typeface="Calibri,Sans-Serif"/>
              <a:buChar char="-"/>
            </a:pPr>
            <a:r>
              <a:rPr lang="en-US" b="1" dirty="0"/>
              <a:t>La Barra de </a:t>
            </a:r>
            <a:r>
              <a:rPr lang="en-US" b="1" dirty="0" err="1"/>
              <a:t>Fórmulas</a:t>
            </a:r>
            <a:r>
              <a:rPr lang="en-US" b="1" dirty="0"/>
              <a:t> </a:t>
            </a:r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y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detrás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transformación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 </a:t>
            </a:r>
            <a:r>
              <a:rPr lang="en-US" dirty="0" err="1"/>
              <a:t>Muestra</a:t>
            </a:r>
            <a:r>
              <a:rPr lang="en-US" dirty="0"/>
              <a:t> la </a:t>
            </a:r>
            <a:r>
              <a:rPr lang="en-US" dirty="0" err="1"/>
              <a:t>expresión</a:t>
            </a:r>
            <a:r>
              <a:rPr lang="en-US" dirty="0"/>
              <a:t> M </a:t>
            </a:r>
            <a:r>
              <a:rPr lang="en-US" dirty="0" err="1"/>
              <a:t>correspondiente</a:t>
            </a:r>
            <a:r>
              <a:rPr lang="en-US" dirty="0"/>
              <a:t> al paso </a:t>
            </a:r>
            <a:r>
              <a:rPr lang="en-US" dirty="0" err="1"/>
              <a:t>seleccionado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panel de “Pasos </a:t>
            </a:r>
            <a:r>
              <a:rPr lang="en-US" dirty="0" err="1"/>
              <a:t>aplicados</a:t>
            </a:r>
            <a:r>
              <a:rPr lang="en-US" dirty="0"/>
              <a:t>”.</a:t>
            </a:r>
          </a:p>
          <a:p>
            <a:pPr marL="342900" indent="-342900">
              <a:buFont typeface="Calibri,Sans-Serif"/>
              <a:buChar char="-"/>
            </a:pPr>
            <a:endParaRPr lang="en-US" dirty="0"/>
          </a:p>
          <a:p>
            <a:pPr marL="342900" indent="-342900">
              <a:buFont typeface="Calibri,Sans-Serif"/>
              <a:buChar char="-"/>
            </a:pPr>
            <a:r>
              <a:rPr lang="en-US" dirty="0"/>
              <a:t>Permite </a:t>
            </a:r>
            <a:r>
              <a:rPr lang="en-US" err="1"/>
              <a:t>modificar</a:t>
            </a:r>
            <a:r>
              <a:rPr lang="en-US" dirty="0"/>
              <a:t> </a:t>
            </a:r>
            <a:r>
              <a:rPr lang="en-US" err="1"/>
              <a:t>directamente</a:t>
            </a:r>
            <a:r>
              <a:rPr lang="en-US" dirty="0"/>
              <a:t> las </a:t>
            </a:r>
            <a:r>
              <a:rPr lang="en-US" err="1"/>
              <a:t>transformaciones</a:t>
            </a:r>
            <a:r>
              <a:rPr lang="en-US" dirty="0"/>
              <a:t> sin usar la </a:t>
            </a:r>
            <a:r>
              <a:rPr lang="en-US" err="1"/>
              <a:t>interfaz</a:t>
            </a:r>
            <a:r>
              <a:rPr lang="en-US" dirty="0"/>
              <a:t> </a:t>
            </a:r>
            <a:r>
              <a:rPr lang="en-US" err="1"/>
              <a:t>gráfica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dirty="0" err="1"/>
              <a:t>Utiliza</a:t>
            </a:r>
            <a:r>
              <a:rPr lang="en-US" dirty="0"/>
              <a:t> un </a:t>
            </a:r>
            <a:r>
              <a:rPr lang="en-US" dirty="0" err="1"/>
              <a:t>lenguaje</a:t>
            </a:r>
            <a:r>
              <a:rPr lang="en-US" dirty="0"/>
              <a:t> </a:t>
            </a:r>
            <a:r>
              <a:rPr lang="en-US" dirty="0" err="1"/>
              <a:t>llamado</a:t>
            </a:r>
            <a:r>
              <a:rPr lang="en-US" dirty="0"/>
              <a:t> M, que se </a:t>
            </a:r>
            <a:r>
              <a:rPr lang="en-US" dirty="0" err="1"/>
              <a:t>trata</a:t>
            </a:r>
            <a:r>
              <a:rPr lang="en-US" dirty="0"/>
              <a:t> de un </a:t>
            </a:r>
            <a:r>
              <a:rPr lang="en-US" dirty="0" err="1"/>
              <a:t>lenguaje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</a:t>
            </a:r>
            <a:r>
              <a:rPr lang="en-US" dirty="0" err="1"/>
              <a:t>diseñado</a:t>
            </a:r>
            <a:r>
              <a:rPr lang="en-US" dirty="0"/>
              <a:t> </a:t>
            </a:r>
            <a:r>
              <a:rPr lang="en-US" dirty="0" err="1"/>
              <a:t>específicamente</a:t>
            </a:r>
            <a:r>
              <a:rPr lang="en-US" dirty="0"/>
              <a:t> para </a:t>
            </a:r>
            <a:r>
              <a:rPr lang="en-US" dirty="0" err="1"/>
              <a:t>manipulación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dirty="0"/>
              <a:t>Los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intermedios</a:t>
            </a:r>
            <a:r>
              <a:rPr lang="en-US" dirty="0"/>
              <a:t> o </a:t>
            </a:r>
            <a:r>
              <a:rPr lang="en-US" dirty="0" err="1"/>
              <a:t>avanzados</a:t>
            </a:r>
            <a:r>
              <a:rPr lang="en-US" dirty="0"/>
              <a:t> </a:t>
            </a:r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M </a:t>
            </a:r>
            <a:r>
              <a:rPr lang="en-US" dirty="0" err="1"/>
              <a:t>directamente</a:t>
            </a:r>
            <a:r>
              <a:rPr lang="en-US" dirty="0"/>
              <a:t> 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transformaciones</a:t>
            </a:r>
            <a:r>
              <a:rPr lang="en-US" dirty="0"/>
              <a:t> </a:t>
            </a:r>
            <a:r>
              <a:rPr lang="en-US" dirty="0" err="1"/>
              <a:t>específicas</a:t>
            </a:r>
            <a:r>
              <a:rPr lang="en-US" dirty="0"/>
              <a:t>, </a:t>
            </a:r>
            <a:r>
              <a:rPr lang="en-US" dirty="0" err="1"/>
              <a:t>dándoles</a:t>
            </a:r>
            <a:r>
              <a:rPr lang="en-US" dirty="0"/>
              <a:t> mas control.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7C9E38-3B67-9861-A88A-798D0B438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55" y="2156997"/>
            <a:ext cx="10014915" cy="90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813E9-4BA1-A4F2-67BF-F06B9D00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67A3-726E-693F-220A-A77758B6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46F707-2A11-2FBA-4C0F-E53782229929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68A73-C64D-9206-3747-1ABCEF1878F9}"/>
              </a:ext>
            </a:extLst>
          </p:cNvPr>
          <p:cNvSpPr txBox="1"/>
          <p:nvPr/>
        </p:nvSpPr>
        <p:spPr>
          <a:xfrm>
            <a:off x="524329" y="1721757"/>
            <a:ext cx="11152414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PANEL DE CONSULTAS (IZQUIERDA)</a:t>
            </a:r>
            <a:endParaRPr lang="en-US" sz="2400" dirty="0"/>
          </a:p>
          <a:p>
            <a:endParaRPr lang="en-US" sz="2400" b="1" dirty="0"/>
          </a:p>
          <a:p>
            <a:r>
              <a:rPr lang="en-US" sz="2400" b="1" dirty="0"/>
              <a:t>¿QUE ES UNA CONSULTA?</a:t>
            </a:r>
            <a:endParaRPr lang="en-US" dirty="0"/>
          </a:p>
          <a:p>
            <a:endParaRPr lang="en-US" sz="2000" dirty="0"/>
          </a:p>
          <a:p>
            <a:r>
              <a:rPr lang="en-US" sz="2000" dirty="0"/>
              <a:t>Una consulta es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serie</a:t>
            </a:r>
            <a:r>
              <a:rPr lang="en-US" sz="2000" dirty="0"/>
              <a:t> de pasos que </a:t>
            </a:r>
            <a:r>
              <a:rPr lang="en-US" sz="2000" b="1" dirty="0" err="1"/>
              <a:t>transforman</a:t>
            </a:r>
            <a:r>
              <a:rPr lang="en-US" sz="2000" b="1" dirty="0"/>
              <a:t> </a:t>
            </a:r>
            <a:r>
              <a:rPr lang="en-US" sz="2000" b="1" dirty="0" err="1"/>
              <a:t>datos</a:t>
            </a:r>
            <a:r>
              <a:rPr lang="en-US" sz="2000" b="1" dirty="0"/>
              <a:t> </a:t>
            </a:r>
            <a:r>
              <a:rPr lang="en-US" sz="2000" b="1" dirty="0" err="1"/>
              <a:t>desde</a:t>
            </a:r>
            <a:r>
              <a:rPr lang="en-US" sz="2000" b="1" dirty="0"/>
              <a:t> </a:t>
            </a:r>
            <a:r>
              <a:rPr lang="en-US" sz="2000" b="1" dirty="0" err="1"/>
              <a:t>una</a:t>
            </a:r>
            <a:r>
              <a:rPr lang="en-US" sz="2000" b="1" dirty="0"/>
              <a:t> </a:t>
            </a:r>
            <a:r>
              <a:rPr lang="en-US" sz="2000" b="1" dirty="0" err="1"/>
              <a:t>fuente</a:t>
            </a:r>
            <a:r>
              <a:rPr lang="en-US" sz="2000" b="1" dirty="0"/>
              <a:t> original</a:t>
            </a:r>
            <a:r>
              <a:rPr lang="en-US" sz="2000" dirty="0"/>
              <a:t> </a:t>
            </a:r>
            <a:r>
              <a:rPr lang="en-US" sz="2000" b="1" dirty="0"/>
              <a:t>hasta </a:t>
            </a:r>
            <a:r>
              <a:rPr lang="en-US" sz="2000" b="1" dirty="0" err="1"/>
              <a:t>una</a:t>
            </a:r>
            <a:r>
              <a:rPr lang="en-US" sz="2000" b="1" dirty="0"/>
              <a:t> forma </a:t>
            </a:r>
            <a:r>
              <a:rPr lang="en-US" sz="2000" b="1" dirty="0" err="1"/>
              <a:t>preparada</a:t>
            </a:r>
            <a:r>
              <a:rPr lang="en-US" sz="2000" b="1" dirty="0"/>
              <a:t> para </a:t>
            </a:r>
            <a:r>
              <a:rPr lang="en-US" sz="2000" b="1" dirty="0" err="1"/>
              <a:t>análisis</a:t>
            </a:r>
            <a:r>
              <a:rPr lang="en-US" sz="2000" dirty="0"/>
              <a:t>. Cada consulta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representar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transformada</a:t>
            </a:r>
            <a:r>
              <a:rPr lang="en-US" sz="2000" dirty="0"/>
              <a:t>,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fuente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conectada</a:t>
            </a:r>
            <a:r>
              <a:rPr lang="en-US" sz="2000" dirty="0"/>
              <a:t> o </a:t>
            </a:r>
            <a:r>
              <a:rPr lang="en-US" sz="2000" dirty="0" err="1"/>
              <a:t>incluso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función</a:t>
            </a:r>
            <a:r>
              <a:rPr lang="en-US" sz="2000" dirty="0"/>
              <a:t> </a:t>
            </a:r>
            <a:r>
              <a:rPr lang="en-US" sz="2000" dirty="0" err="1"/>
              <a:t>personalizada</a:t>
            </a:r>
            <a:r>
              <a:rPr lang="en-US" sz="2000" dirty="0"/>
              <a:t>.</a:t>
            </a:r>
            <a:endParaRPr lang="en-US" dirty="0"/>
          </a:p>
          <a:p>
            <a:pPr marL="285750" indent="-285750">
              <a:buFont typeface="Calibri"/>
              <a:buChar char="-"/>
            </a:pPr>
            <a:endParaRPr lang="en-US" sz="2000" i="1" dirty="0"/>
          </a:p>
        </p:txBody>
      </p:sp>
      <p:pic>
        <p:nvPicPr>
          <p:cNvPr id="8" name="Picture 7" descr="Power BI para Sage X3: La Mejor Integración BI | Verne Group">
            <a:extLst>
              <a:ext uri="{FF2B5EF4-FFF2-40B4-BE49-F238E27FC236}">
                <a16:creationId xmlns:a16="http://schemas.microsoft.com/office/drawing/2014/main" id="{283F1662-F735-54DC-BD07-309E3F5F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756" y="3760305"/>
            <a:ext cx="2994991" cy="299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2B1CB-328C-0B59-5BFB-A9C8DD4CA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60984-D79E-32F7-A6A5-C8697816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8A3713-55CD-3DDA-7C2B-2BD1687D0AA2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9C21F-26D5-FF9C-8868-9DCAB26E3AC2}"/>
              </a:ext>
            </a:extLst>
          </p:cNvPr>
          <p:cNvSpPr txBox="1"/>
          <p:nvPr/>
        </p:nvSpPr>
        <p:spPr>
          <a:xfrm>
            <a:off x="524329" y="1721757"/>
            <a:ext cx="11152414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PANEL DE CONSULTAS (IZQUIERDA)</a:t>
            </a:r>
          </a:p>
          <a:p>
            <a:endParaRPr lang="en-US" sz="2000" dirty="0"/>
          </a:p>
          <a:p>
            <a:r>
              <a:rPr lang="en-US" sz="2000" dirty="0"/>
              <a:t>Sirve para </a:t>
            </a:r>
            <a:r>
              <a:rPr lang="en-US" sz="2000" dirty="0" err="1"/>
              <a:t>mostrar</a:t>
            </a:r>
            <a:r>
              <a:rPr lang="en-US" sz="2000" dirty="0"/>
              <a:t> </a:t>
            </a:r>
            <a:r>
              <a:rPr lang="en-US" sz="2000" dirty="0" err="1"/>
              <a:t>todas</a:t>
            </a:r>
            <a:r>
              <a:rPr lang="en-US" sz="2000" dirty="0"/>
              <a:t> las </a:t>
            </a:r>
            <a:r>
              <a:rPr lang="en-US" sz="2000" dirty="0" err="1"/>
              <a:t>consultas</a:t>
            </a:r>
            <a:r>
              <a:rPr lang="en-US" sz="2000" dirty="0"/>
              <a:t> </a:t>
            </a:r>
            <a:r>
              <a:rPr lang="en-US" sz="2000" dirty="0" err="1"/>
              <a:t>activas</a:t>
            </a:r>
            <a:r>
              <a:rPr lang="en-US" sz="2000" dirty="0"/>
              <a:t> que </a:t>
            </a:r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proyecto</a:t>
            </a:r>
            <a:r>
              <a:rPr lang="en-US" sz="2000" dirty="0"/>
              <a:t>. Es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seccion</a:t>
            </a:r>
            <a:r>
              <a:rPr lang="en-US" sz="2000" dirty="0"/>
              <a:t> clave para </a:t>
            </a:r>
            <a:r>
              <a:rPr lang="en-US" sz="2000" dirty="0" err="1"/>
              <a:t>organizar</a:t>
            </a:r>
            <a:r>
              <a:rPr lang="en-US" sz="2000" dirty="0"/>
              <a:t>, acceder y </a:t>
            </a:r>
            <a:r>
              <a:rPr lang="en-US" sz="2000" dirty="0" err="1"/>
              <a:t>gestionar</a:t>
            </a:r>
            <a:r>
              <a:rPr lang="en-US" sz="2000" dirty="0"/>
              <a:t> las </a:t>
            </a:r>
            <a:r>
              <a:rPr lang="en-US" sz="2000" dirty="0" err="1"/>
              <a:t>distintas</a:t>
            </a:r>
            <a:r>
              <a:rPr lang="en-US" sz="2000" dirty="0"/>
              <a:t> </a:t>
            </a:r>
            <a:r>
              <a:rPr lang="en-US" sz="2000" dirty="0" err="1"/>
              <a:t>transformaciones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que se </a:t>
            </a:r>
            <a:r>
              <a:rPr lang="en-US" sz="2000" dirty="0" err="1"/>
              <a:t>están</a:t>
            </a:r>
            <a:r>
              <a:rPr lang="en-US" sz="2000" dirty="0"/>
              <a:t> </a:t>
            </a:r>
            <a:r>
              <a:rPr lang="en-US" sz="2000" dirty="0" err="1"/>
              <a:t>realizando</a:t>
            </a:r>
            <a:r>
              <a:rPr lang="en-US" sz="2000" dirty="0"/>
              <a:t>.</a:t>
            </a:r>
            <a:endParaRPr lang="en-US"/>
          </a:p>
          <a:p>
            <a:endParaRPr lang="en-US" sz="2000" i="1" dirty="0"/>
          </a:p>
          <a:p>
            <a:r>
              <a:rPr lang="en-US" sz="2000" b="1" i="1" dirty="0"/>
              <a:t>FUNCIONES DESTACADAS:</a:t>
            </a:r>
          </a:p>
          <a:p>
            <a:endParaRPr lang="en-US" sz="2000" i="1" dirty="0"/>
          </a:p>
          <a:p>
            <a:pPr marL="342900" indent="-342900">
              <a:buFont typeface="Calibri"/>
              <a:buChar char="-"/>
            </a:pPr>
            <a:r>
              <a:rPr lang="en-US" sz="2000" b="1" i="1" dirty="0" err="1"/>
              <a:t>Visualizar</a:t>
            </a:r>
            <a:r>
              <a:rPr lang="en-US" sz="2000" b="1" i="1" dirty="0"/>
              <a:t> </a:t>
            </a:r>
            <a:r>
              <a:rPr lang="en-US" sz="2000" b="1" i="1" dirty="0" err="1"/>
              <a:t>consultas</a:t>
            </a:r>
            <a:r>
              <a:rPr lang="en-US" sz="2000" b="1" i="1" dirty="0"/>
              <a:t>: </a:t>
            </a:r>
            <a:r>
              <a:rPr lang="en-US" i="1" dirty="0"/>
              <a:t>Ver </a:t>
            </a:r>
            <a:r>
              <a:rPr lang="en-US" i="1" dirty="0" err="1"/>
              <a:t>consultas</a:t>
            </a:r>
            <a:r>
              <a:rPr lang="en-US" i="1" dirty="0"/>
              <a:t> que </a:t>
            </a:r>
            <a:r>
              <a:rPr lang="en-US" i="1" dirty="0" err="1"/>
              <a:t>dependen</a:t>
            </a:r>
            <a:r>
              <a:rPr lang="en-US" i="1" dirty="0"/>
              <a:t> de </a:t>
            </a:r>
            <a:r>
              <a:rPr lang="en-US" i="1" dirty="0" err="1"/>
              <a:t>otra</a:t>
            </a:r>
            <a:r>
              <a:rPr lang="en-US" i="1" dirty="0"/>
              <a:t> (</a:t>
            </a:r>
            <a:r>
              <a:rPr lang="en-US" i="1" dirty="0" err="1"/>
              <a:t>Anidadas</a:t>
            </a:r>
            <a:r>
              <a:rPr lang="en-US" i="1" dirty="0"/>
              <a:t>) o </a:t>
            </a:r>
            <a:r>
              <a:rPr lang="en-US" i="1" dirty="0" err="1"/>
              <a:t>mostrar</a:t>
            </a:r>
            <a:r>
              <a:rPr lang="en-US" i="1" dirty="0"/>
              <a:t> </a:t>
            </a:r>
            <a:r>
              <a:rPr lang="en-US" i="1" dirty="0" err="1"/>
              <a:t>consultas</a:t>
            </a:r>
            <a:r>
              <a:rPr lang="en-US" i="1" dirty="0"/>
              <a:t> con </a:t>
            </a:r>
            <a:r>
              <a:rPr lang="en-US" i="1" dirty="0" err="1"/>
              <a:t>nombres</a:t>
            </a:r>
            <a:r>
              <a:rPr lang="en-US" i="1" dirty="0"/>
              <a:t> </a:t>
            </a:r>
            <a:r>
              <a:rPr lang="en-US" i="1" dirty="0" err="1"/>
              <a:t>personalizados</a:t>
            </a:r>
            <a:r>
              <a:rPr lang="en-US" i="1" dirty="0"/>
              <a:t>.</a:t>
            </a:r>
            <a:endParaRPr lang="en-US"/>
          </a:p>
          <a:p>
            <a:pPr marL="342900" indent="-342900">
              <a:buFont typeface="Calibri"/>
              <a:buChar char="-"/>
            </a:pPr>
            <a:r>
              <a:rPr lang="en-US" sz="2000" b="1" i="1" dirty="0" err="1"/>
              <a:t>Gestión</a:t>
            </a:r>
            <a:r>
              <a:rPr lang="en-US" sz="2000" b="1" i="1" dirty="0"/>
              <a:t> </a:t>
            </a:r>
            <a:r>
              <a:rPr lang="en-US" sz="2000" b="1" i="1" dirty="0" err="1"/>
              <a:t>consultas</a:t>
            </a:r>
            <a:r>
              <a:rPr lang="en-US" sz="2000" b="1" i="1" dirty="0"/>
              <a:t>: </a:t>
            </a:r>
            <a:r>
              <a:rPr lang="en-US" i="1" dirty="0" err="1"/>
              <a:t>Renombrar</a:t>
            </a:r>
            <a:r>
              <a:rPr lang="en-US" i="1" dirty="0"/>
              <a:t>, </a:t>
            </a:r>
            <a:r>
              <a:rPr lang="en-US" i="1" dirty="0" err="1"/>
              <a:t>Duplicar</a:t>
            </a:r>
            <a:r>
              <a:rPr lang="en-US" i="1" dirty="0"/>
              <a:t>, Crear </a:t>
            </a:r>
            <a:r>
              <a:rPr lang="en-US" i="1" dirty="0" err="1"/>
              <a:t>una</a:t>
            </a:r>
            <a:r>
              <a:rPr lang="en-US" i="1" dirty="0"/>
              <a:t> consulta </a:t>
            </a:r>
            <a:r>
              <a:rPr lang="en-US" i="1" dirty="0" err="1"/>
              <a:t>basada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otra</a:t>
            </a:r>
            <a:r>
              <a:rPr lang="en-US" i="1" dirty="0"/>
              <a:t> (</a:t>
            </a:r>
            <a:r>
              <a:rPr lang="en-US" i="1" dirty="0" err="1"/>
              <a:t>Referenciar</a:t>
            </a:r>
            <a:r>
              <a:rPr lang="en-US" i="1" dirty="0"/>
              <a:t>), </a:t>
            </a:r>
            <a:r>
              <a:rPr lang="en-US" i="1" dirty="0" err="1"/>
              <a:t>Eliminar</a:t>
            </a:r>
            <a:r>
              <a:rPr lang="en-US" i="1" dirty="0"/>
              <a:t> o Mover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carpetas</a:t>
            </a:r>
            <a:r>
              <a:rPr lang="en-US" i="1" dirty="0"/>
              <a:t> o </a:t>
            </a:r>
            <a:r>
              <a:rPr lang="en-US" i="1" dirty="0" err="1"/>
              <a:t>categorías</a:t>
            </a:r>
            <a:r>
              <a:rPr lang="en-US" i="1" dirty="0"/>
              <a:t>.</a:t>
            </a:r>
            <a:r>
              <a:rPr lang="en-US" sz="2000" b="1" i="1" dirty="0"/>
              <a:t> </a:t>
            </a:r>
          </a:p>
          <a:p>
            <a:pPr marL="342900" indent="-342900">
              <a:buFont typeface="Calibri"/>
              <a:buChar char="-"/>
            </a:pPr>
            <a:r>
              <a:rPr lang="en-US" sz="2000" b="1" i="1" dirty="0" err="1"/>
              <a:t>Agrupación</a:t>
            </a:r>
            <a:r>
              <a:rPr lang="en-US" sz="2000" b="1" i="1" dirty="0"/>
              <a:t> de </a:t>
            </a:r>
            <a:r>
              <a:rPr lang="en-US" sz="2000" b="1" i="1" dirty="0" err="1"/>
              <a:t>consultas</a:t>
            </a:r>
            <a:r>
              <a:rPr lang="en-US" sz="2000" b="1" i="1" dirty="0"/>
              <a:t>: </a:t>
            </a:r>
            <a:r>
              <a:rPr lang="en-US" i="1" dirty="0"/>
              <a:t>Crear </a:t>
            </a:r>
            <a:r>
              <a:rPr lang="en-US" i="1" dirty="0" err="1"/>
              <a:t>grupos</a:t>
            </a:r>
            <a:r>
              <a:rPr lang="en-US" i="1" dirty="0"/>
              <a:t> (</a:t>
            </a:r>
            <a:r>
              <a:rPr lang="en-US" i="1" dirty="0" err="1"/>
              <a:t>carpetas</a:t>
            </a:r>
            <a:r>
              <a:rPr lang="en-US" i="1" dirty="0"/>
              <a:t>), para </a:t>
            </a:r>
            <a:r>
              <a:rPr lang="en-US" i="1" dirty="0" err="1"/>
              <a:t>organizar</a:t>
            </a:r>
            <a:r>
              <a:rPr lang="en-US" i="1" dirty="0"/>
              <a:t> </a:t>
            </a:r>
            <a:r>
              <a:rPr lang="en-US" i="1" dirty="0" err="1"/>
              <a:t>consultas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</a:t>
            </a:r>
            <a:r>
              <a:rPr lang="en-US" i="1" dirty="0" err="1"/>
              <a:t>tema</a:t>
            </a:r>
            <a:r>
              <a:rPr lang="en-US" i="1" dirty="0"/>
              <a:t>, </a:t>
            </a:r>
            <a:r>
              <a:rPr lang="en-US" i="1" dirty="0" err="1"/>
              <a:t>fuente</a:t>
            </a:r>
            <a:r>
              <a:rPr lang="en-US" i="1" dirty="0"/>
              <a:t> o </a:t>
            </a:r>
            <a:r>
              <a:rPr lang="en-US" i="1" dirty="0" err="1"/>
              <a:t>propósitos</a:t>
            </a:r>
            <a:r>
              <a:rPr lang="en-US" i="1" dirty="0"/>
              <a:t>.</a:t>
            </a: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47201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27132-8F0C-2539-A723-851594677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E0BC-5D1C-3A99-9869-5534612D7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A675D71-11FB-7A7A-E8FE-8CBC303ECAA9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0A85F-3EF3-2EA0-3186-C2CB8838398C}"/>
              </a:ext>
            </a:extLst>
          </p:cNvPr>
          <p:cNvSpPr txBox="1"/>
          <p:nvPr/>
        </p:nvSpPr>
        <p:spPr>
          <a:xfrm>
            <a:off x="3305040" y="1711731"/>
            <a:ext cx="8371703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PANEL DE CONSULTAS (IZQUIERDA)</a:t>
            </a:r>
          </a:p>
          <a:p>
            <a:endParaRPr lang="en-US" sz="2000" dirty="0"/>
          </a:p>
          <a:p>
            <a:r>
              <a:rPr lang="en-US" sz="2400" i="1" err="1"/>
              <a:t>Ventajas</a:t>
            </a:r>
            <a:r>
              <a:rPr lang="en-US" sz="2400" i="1" dirty="0"/>
              <a:t> de usar </a:t>
            </a:r>
            <a:r>
              <a:rPr lang="en-US" sz="2400" i="1" err="1"/>
              <a:t>grupos</a:t>
            </a:r>
            <a:r>
              <a:rPr lang="en-US" sz="2400" i="1" dirty="0"/>
              <a:t>: </a:t>
            </a:r>
            <a:endParaRPr lang="en-US" sz="2400"/>
          </a:p>
          <a:p>
            <a:endParaRPr lang="en-US" sz="2400" i="1" dirty="0"/>
          </a:p>
          <a:p>
            <a:pPr marL="342900" indent="-342900">
              <a:buFont typeface="Calibri"/>
              <a:buChar char="-"/>
            </a:pPr>
            <a:r>
              <a:rPr lang="en-US" sz="2000" b="1" i="1" dirty="0"/>
              <a:t>Organización</a:t>
            </a:r>
            <a:r>
              <a:rPr lang="en-US" sz="2000" i="1" dirty="0"/>
              <a:t>: </a:t>
            </a:r>
            <a:r>
              <a:rPr lang="en-US" sz="2000" i="1" dirty="0" err="1"/>
              <a:t>Facilita</a:t>
            </a:r>
            <a:r>
              <a:rPr lang="en-US" sz="2000" i="1" dirty="0"/>
              <a:t> la </a:t>
            </a:r>
            <a:r>
              <a:rPr lang="en-US" sz="2000" i="1" dirty="0" err="1"/>
              <a:t>navegación</a:t>
            </a:r>
            <a:r>
              <a:rPr lang="en-US" sz="2000" i="1" dirty="0"/>
              <a:t> entre </a:t>
            </a:r>
            <a:r>
              <a:rPr lang="en-US" sz="2000" i="1" dirty="0" err="1"/>
              <a:t>consultas</a:t>
            </a:r>
            <a:r>
              <a:rPr lang="en-US" sz="2000" i="1" dirty="0"/>
              <a:t>. </a:t>
            </a:r>
            <a:endParaRPr lang="en-US"/>
          </a:p>
          <a:p>
            <a:pPr marL="342900" indent="-342900">
              <a:buFont typeface="Calibri"/>
              <a:buChar char="-"/>
            </a:pPr>
            <a:r>
              <a:rPr lang="en-US" sz="2000" b="1" i="1" err="1"/>
              <a:t>Colaboración</a:t>
            </a:r>
            <a:r>
              <a:rPr lang="en-US" sz="2000" i="1" dirty="0"/>
              <a:t>: Si </a:t>
            </a:r>
            <a:r>
              <a:rPr lang="en-US" sz="2000" i="1" err="1"/>
              <a:t>compartes</a:t>
            </a:r>
            <a:r>
              <a:rPr lang="en-US" sz="2000" i="1" dirty="0"/>
              <a:t> </a:t>
            </a:r>
            <a:r>
              <a:rPr lang="en-US" sz="2000" i="1" err="1"/>
              <a:t>el</a:t>
            </a:r>
            <a:r>
              <a:rPr lang="en-US" sz="2000" i="1" dirty="0"/>
              <a:t> </a:t>
            </a:r>
            <a:r>
              <a:rPr lang="en-US" sz="2000" i="1" err="1"/>
              <a:t>archivo</a:t>
            </a:r>
            <a:r>
              <a:rPr lang="en-US" sz="2000" i="1" dirty="0"/>
              <a:t>, </a:t>
            </a:r>
            <a:r>
              <a:rPr lang="en-US" sz="2000" i="1" err="1"/>
              <a:t>otros</a:t>
            </a:r>
            <a:r>
              <a:rPr lang="en-US" sz="2000" i="1" dirty="0"/>
              <a:t> </a:t>
            </a:r>
            <a:r>
              <a:rPr lang="en-US" sz="2000" i="1" err="1"/>
              <a:t>usuarios</a:t>
            </a:r>
            <a:r>
              <a:rPr lang="en-US" sz="2000" i="1" dirty="0"/>
              <a:t> </a:t>
            </a:r>
            <a:r>
              <a:rPr lang="en-US" sz="2000" i="1" err="1"/>
              <a:t>entenderán</a:t>
            </a:r>
            <a:r>
              <a:rPr lang="en-US" sz="2000" i="1" dirty="0"/>
              <a:t> </a:t>
            </a:r>
            <a:r>
              <a:rPr lang="en-US" sz="2000" i="1" err="1"/>
              <a:t>mejor</a:t>
            </a:r>
            <a:r>
              <a:rPr lang="en-US" sz="2000" i="1" dirty="0"/>
              <a:t> la </a:t>
            </a:r>
            <a:r>
              <a:rPr lang="en-US" sz="2000" i="1" err="1"/>
              <a:t>estructura</a:t>
            </a:r>
            <a:r>
              <a:rPr lang="en-US" sz="2000" i="1" dirty="0"/>
              <a:t>. </a:t>
            </a:r>
            <a:endParaRPr lang="en-US"/>
          </a:p>
          <a:p>
            <a:pPr marL="342900" indent="-342900">
              <a:buFont typeface="Calibri"/>
              <a:buChar char="-"/>
            </a:pPr>
            <a:r>
              <a:rPr lang="en-US" sz="2000" b="1" i="1" dirty="0" err="1"/>
              <a:t>Escalabilidad</a:t>
            </a:r>
            <a:r>
              <a:rPr lang="en-US" sz="2000" i="1" dirty="0"/>
              <a:t>: Ideal para </a:t>
            </a:r>
            <a:r>
              <a:rPr lang="en-US" sz="2000" i="1" dirty="0" err="1"/>
              <a:t>proyectos</a:t>
            </a:r>
            <a:r>
              <a:rPr lang="en-US" sz="2000" i="1" dirty="0"/>
              <a:t> </a:t>
            </a:r>
            <a:r>
              <a:rPr lang="en-US" sz="2000" i="1" dirty="0" err="1"/>
              <a:t>grandes</a:t>
            </a:r>
            <a:r>
              <a:rPr lang="en-US" sz="2000" i="1" dirty="0"/>
              <a:t> con </a:t>
            </a:r>
            <a:r>
              <a:rPr lang="en-US" sz="2000" i="1" dirty="0" err="1"/>
              <a:t>muchas</a:t>
            </a:r>
            <a:r>
              <a:rPr lang="en-US" sz="2000" i="1" dirty="0"/>
              <a:t> </a:t>
            </a:r>
            <a:r>
              <a:rPr lang="en-US" sz="2000" i="1" dirty="0" err="1"/>
              <a:t>consultas</a:t>
            </a:r>
            <a:r>
              <a:rPr lang="en-US" sz="2000" i="1" dirty="0"/>
              <a:t>.</a:t>
            </a:r>
            <a:endParaRPr lang="en-US"/>
          </a:p>
          <a:p>
            <a:endParaRPr lang="en-US" sz="2000" b="1" i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D27BC9-DBD5-E451-78D2-52CCBDC86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4" y="1713940"/>
            <a:ext cx="2774930" cy="46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3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87EDF-AF46-8C06-4FA5-63BAE54FF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810E-35ED-916D-3CE1-74710C4D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SESIONES PENDIENTES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9D5F1E-3A9D-3A6F-4571-E5007A231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82878"/>
              </p:ext>
            </p:extLst>
          </p:nvPr>
        </p:nvGraphicFramePr>
        <p:xfrm>
          <a:off x="604097" y="1526709"/>
          <a:ext cx="11050107" cy="45837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21656">
                  <a:extLst>
                    <a:ext uri="{9D8B030D-6E8A-4147-A177-3AD203B41FA5}">
                      <a16:colId xmlns:a16="http://schemas.microsoft.com/office/drawing/2014/main" val="3256238080"/>
                    </a:ext>
                  </a:extLst>
                </a:gridCol>
                <a:gridCol w="1797843">
                  <a:extLst>
                    <a:ext uri="{9D8B030D-6E8A-4147-A177-3AD203B41FA5}">
                      <a16:colId xmlns:a16="http://schemas.microsoft.com/office/drawing/2014/main" val="1312472185"/>
                    </a:ext>
                  </a:extLst>
                </a:gridCol>
                <a:gridCol w="7430608">
                  <a:extLst>
                    <a:ext uri="{9D8B030D-6E8A-4147-A177-3AD203B41FA5}">
                      <a16:colId xmlns:a16="http://schemas.microsoft.com/office/drawing/2014/main" val="2903575754"/>
                    </a:ext>
                  </a:extLst>
                </a:gridCol>
              </a:tblGrid>
              <a:tr h="44457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TEMARIO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62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1" dirty="0"/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1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i="1" dirty="0"/>
                        <a:t>SESION 01 - ANALÍTICA DE DATOS (</a:t>
                      </a:r>
                      <a:r>
                        <a:rPr lang="en-US" sz="1600" i="1" err="1"/>
                        <a:t>Sesión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i="1" err="1"/>
                        <a:t>conjunta</a:t>
                      </a:r>
                      <a:r>
                        <a:rPr lang="en-US" sz="1600" i="1" dirty="0"/>
                        <a:t> 02 horas)</a:t>
                      </a:r>
                      <a:endParaRPr lang="en-US" sz="1600" b="0" i="1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84745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  <a:endParaRPr 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14/05/2025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02 – INTRODUCCION POWER BI 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5513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20/05/2025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21/05/2025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SESION 03 - IMPORTACIÓN Y TRANSFORMACIÓN DE DATOS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854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27/05/2025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28/05/2025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SESION 04 - VISUALIZACIÓN DE DATOS 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676922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03/06/2025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04/06/2025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05 – EXPRESIONES DAX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455308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10/06/2025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11/06/2025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06 – CASOS PRÁCTICOS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8140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17/06/2025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18/06/2025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07 – CASOS PRÁCTICOS (CONTINUACIÓN)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4357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24/06/2025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25/06/2025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08 – CASOS PRÁCTICOS (FINAL)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96519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Por </a:t>
                      </a:r>
                      <a:r>
                        <a:rPr lang="en-US" sz="1600" b="1" dirty="0" err="1"/>
                        <a:t>Determinar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Por </a:t>
                      </a:r>
                      <a:r>
                        <a:rPr lang="en-US" sz="1600" b="1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Determinar</a:t>
                      </a:r>
                      <a:endParaRPr lang="en-US" b="1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SESION 09 – CONFIGURACION AVANZADA Y BUENAS PRÁCTICAS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718880"/>
                  </a:ext>
                </a:extLst>
              </a:tr>
              <a:tr h="4139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dirty="0"/>
                        <a:t>02/07/2025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02/07/2025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SESION 10 – REPASO Y CIERRE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(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Sesión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6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conjunta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02 horas)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712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A062-D217-741A-91D8-DAB7DC108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C9B4-759E-C5E7-6B7B-B7DB94EC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0A3221-0A4B-719D-0A3C-41C3CED39C2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5D2FCE-84A2-F3B5-C578-9C5F46A3F152}"/>
              </a:ext>
            </a:extLst>
          </p:cNvPr>
          <p:cNvSpPr txBox="1"/>
          <p:nvPr/>
        </p:nvSpPr>
        <p:spPr>
          <a:xfrm>
            <a:off x="524329" y="1721757"/>
            <a:ext cx="111524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PANEL DE VISTA DE DATOS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4DA57-B13E-0E78-BF05-BFF53F39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85" y="2242930"/>
            <a:ext cx="6868768" cy="3935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C9AEA-9E78-2D0B-35E2-21C74A9A8850}"/>
              </a:ext>
            </a:extLst>
          </p:cNvPr>
          <p:cNvSpPr txBox="1"/>
          <p:nvPr/>
        </p:nvSpPr>
        <p:spPr>
          <a:xfrm>
            <a:off x="2020957" y="6301409"/>
            <a:ext cx="988612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i="1" dirty="0"/>
              <a:t>IMPORTANTE: (No es la </a:t>
            </a:r>
            <a:r>
              <a:rPr lang="en-US" sz="1100" b="1" i="1" err="1"/>
              <a:t>tabla</a:t>
            </a:r>
            <a:r>
              <a:rPr lang="en-US" sz="1100" b="1" i="1" dirty="0"/>
              <a:t> </a:t>
            </a:r>
            <a:r>
              <a:rPr lang="en-US" sz="1100" b="1" i="1" err="1"/>
              <a:t>completa</a:t>
            </a:r>
            <a:r>
              <a:rPr lang="en-US" sz="1100" b="1" i="1" dirty="0"/>
              <a:t>, </a:t>
            </a:r>
            <a:r>
              <a:rPr lang="en-US" sz="1100" b="1" i="1" err="1"/>
              <a:t>sino</a:t>
            </a:r>
            <a:r>
              <a:rPr lang="en-US" sz="1100" b="1" i="1" dirty="0"/>
              <a:t> </a:t>
            </a:r>
            <a:r>
              <a:rPr lang="en-US" sz="1100" b="1" i="1" err="1"/>
              <a:t>una</a:t>
            </a:r>
            <a:r>
              <a:rPr lang="en-US" sz="1100" b="1" i="1" dirty="0"/>
              <a:t> </a:t>
            </a:r>
            <a:r>
              <a:rPr lang="en-US" sz="1100" b="1" i="1" err="1"/>
              <a:t>muestra</a:t>
            </a:r>
            <a:r>
              <a:rPr lang="en-US" sz="1100" b="1" i="1" dirty="0"/>
              <a:t> </a:t>
            </a:r>
            <a:r>
              <a:rPr lang="en-US" sz="1100" b="1" i="1" err="1"/>
              <a:t>optimizada</a:t>
            </a:r>
            <a:r>
              <a:rPr lang="en-US" sz="1100" b="1" i="1" dirty="0"/>
              <a:t> para </a:t>
            </a:r>
            <a:r>
              <a:rPr lang="en-US" sz="1100" b="1" i="1" err="1"/>
              <a:t>el</a:t>
            </a:r>
            <a:r>
              <a:rPr lang="en-US" sz="1100" b="1" i="1" dirty="0"/>
              <a:t> </a:t>
            </a:r>
            <a:r>
              <a:rPr lang="en-US" sz="1100" b="1" i="1" err="1"/>
              <a:t>rendimiento</a:t>
            </a:r>
            <a:r>
              <a:rPr lang="en-US" sz="1100" b="1" i="1" dirty="0"/>
              <a:t> de la </a:t>
            </a:r>
            <a:r>
              <a:rPr lang="en-US" sz="1100" b="1" i="1" err="1"/>
              <a:t>aplicación</a:t>
            </a:r>
            <a:r>
              <a:rPr lang="en-US" sz="1100" b="1" i="1" dirty="0"/>
              <a:t>)</a:t>
            </a:r>
            <a:r>
              <a:rPr lang="en-US" sz="1100" b="1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075482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D4BA6-4485-37AA-DF7E-AA500B781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5BEA-6868-5652-836E-67627FDC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28B52E-8231-3251-C738-011DB367F2C9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B8A0B-683E-83B4-B285-A0F7B39890D8}"/>
              </a:ext>
            </a:extLst>
          </p:cNvPr>
          <p:cNvSpPr txBox="1"/>
          <p:nvPr/>
        </p:nvSpPr>
        <p:spPr>
          <a:xfrm>
            <a:off x="524329" y="1721757"/>
            <a:ext cx="11152414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PANEL DE VISTA DE DATOS</a:t>
            </a:r>
          </a:p>
          <a:p>
            <a:endParaRPr lang="en-US" sz="2000" dirty="0"/>
          </a:p>
          <a:p>
            <a:r>
              <a:rPr lang="en-US" dirty="0"/>
              <a:t>Se </a:t>
            </a:r>
            <a:r>
              <a:rPr lang="en-US" dirty="0" err="1"/>
              <a:t>trata</a:t>
            </a:r>
            <a:r>
              <a:rPr lang="en-US" dirty="0"/>
              <a:t> del </a:t>
            </a:r>
            <a:r>
              <a:rPr lang="en-US" dirty="0" err="1"/>
              <a:t>área</a:t>
            </a:r>
            <a:r>
              <a:rPr lang="en-US" dirty="0"/>
              <a:t> central del Editor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 vista previa </a:t>
            </a:r>
            <a:r>
              <a:rPr lang="en-US" dirty="0" err="1"/>
              <a:t>interactiva</a:t>
            </a:r>
            <a:r>
              <a:rPr lang="en-US" dirty="0"/>
              <a:t> 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estan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transformados</a:t>
            </a:r>
            <a:r>
              <a:rPr lang="en-US" dirty="0"/>
              <a:t>. </a:t>
            </a:r>
          </a:p>
          <a:p>
            <a:endParaRPr lang="en-US" sz="2000" dirty="0"/>
          </a:p>
          <a:p>
            <a:r>
              <a:rPr lang="en-US" sz="2000" b="1" dirty="0"/>
              <a:t>¿QUE SE MUESTRA EN LA VISTA DE DATOS?</a:t>
            </a:r>
          </a:p>
          <a:p>
            <a:pPr marL="285750" indent="-285750">
              <a:buFont typeface="Calibri"/>
              <a:buChar char="-"/>
            </a:pPr>
            <a:endParaRPr lang="en-US" b="1" dirty="0"/>
          </a:p>
          <a:p>
            <a:pPr marL="285750" indent="-285750">
              <a:buFont typeface="Calibri"/>
              <a:buChar char="-"/>
            </a:pPr>
            <a:r>
              <a:rPr lang="en-US" b="1" dirty="0"/>
              <a:t>Una </a:t>
            </a:r>
            <a:r>
              <a:rPr lang="en-US" b="1" dirty="0" err="1"/>
              <a:t>tabla</a:t>
            </a:r>
            <a:r>
              <a:rPr lang="en-US" b="1" dirty="0"/>
              <a:t> previa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importados</a:t>
            </a:r>
            <a:r>
              <a:rPr lang="en-US" dirty="0"/>
              <a:t> o </a:t>
            </a:r>
            <a:r>
              <a:rPr lang="en-US" dirty="0" err="1"/>
              <a:t>transformados</a:t>
            </a:r>
            <a:r>
              <a:rPr lang="en-US" dirty="0"/>
              <a:t>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b="1" err="1"/>
              <a:t>Columnas</a:t>
            </a:r>
            <a:r>
              <a:rPr lang="en-US" dirty="0"/>
              <a:t> que </a:t>
            </a:r>
            <a:r>
              <a:rPr lang="en-US" err="1"/>
              <a:t>representan</a:t>
            </a:r>
            <a:r>
              <a:rPr lang="en-US" dirty="0"/>
              <a:t> un campo del conjunto de </a:t>
            </a:r>
            <a:r>
              <a:rPr lang="en-US" err="1"/>
              <a:t>datos</a:t>
            </a:r>
            <a:r>
              <a:rPr lang="en-US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b="1" dirty="0"/>
              <a:t>Filas</a:t>
            </a:r>
            <a:r>
              <a:rPr lang="en-US" dirty="0"/>
              <a:t> que </a:t>
            </a:r>
            <a:r>
              <a:rPr lang="en-US" dirty="0" err="1"/>
              <a:t>representan</a:t>
            </a:r>
            <a:r>
              <a:rPr lang="en-US" dirty="0"/>
              <a:t> un </a:t>
            </a:r>
            <a:r>
              <a:rPr lang="en-US" dirty="0" err="1"/>
              <a:t>registro</a:t>
            </a:r>
            <a:r>
              <a:rPr lang="en-US" dirty="0"/>
              <a:t> individual.</a:t>
            </a:r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endParaRPr lang="en-US" dirty="0"/>
          </a:p>
          <a:p>
            <a:pPr marL="285750" indent="-285750">
              <a:buFont typeface="Calibri"/>
              <a:buChar char="-"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155812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C95F2-85AB-1AA8-27D4-1074FA90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B040-3797-63BA-CD4F-5F1CD377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9F67B9-4B72-EF54-FAEA-29331535663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45A78-F2C5-1B28-1408-0712E90467CB}"/>
              </a:ext>
            </a:extLst>
          </p:cNvPr>
          <p:cNvSpPr txBox="1"/>
          <p:nvPr/>
        </p:nvSpPr>
        <p:spPr>
          <a:xfrm>
            <a:off x="524329" y="1721757"/>
            <a:ext cx="1115241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PANEL DE VISTA DE DATOS</a:t>
            </a:r>
            <a:endParaRPr lang="en-US" dirty="0"/>
          </a:p>
          <a:p>
            <a:endParaRPr lang="en-US" sz="2800" b="1" dirty="0"/>
          </a:p>
          <a:p>
            <a:r>
              <a:rPr lang="en-US" sz="2400" b="1" i="1" dirty="0"/>
              <a:t>FUNCIONES:</a:t>
            </a:r>
            <a:endParaRPr lang="en-US" sz="2400" i="1"/>
          </a:p>
          <a:p>
            <a:pPr marL="342900" indent="-342900">
              <a:buFont typeface="Calibri"/>
              <a:buChar char="-"/>
            </a:pPr>
            <a:endParaRPr lang="en-US" sz="2000" b="1" dirty="0"/>
          </a:p>
          <a:p>
            <a:pPr marL="342900" indent="-342900">
              <a:buFont typeface="Calibri"/>
              <a:buChar char="-"/>
            </a:pPr>
            <a:r>
              <a:rPr lang="en-US" sz="1600" b="1" err="1"/>
              <a:t>Interacción</a:t>
            </a:r>
            <a:r>
              <a:rPr lang="en-US" sz="1600" b="1" dirty="0"/>
              <a:t> Directa (Click </a:t>
            </a:r>
            <a:r>
              <a:rPr lang="en-US" sz="1600" b="1" err="1"/>
              <a:t>en</a:t>
            </a:r>
            <a:r>
              <a:rPr lang="en-US" sz="1600" b="1" dirty="0"/>
              <a:t> </a:t>
            </a:r>
            <a:r>
              <a:rPr lang="en-US" sz="1600" b="1" err="1"/>
              <a:t>los</a:t>
            </a:r>
            <a:r>
              <a:rPr lang="en-US" sz="1600" b="1" dirty="0"/>
              <a:t> </a:t>
            </a:r>
            <a:r>
              <a:rPr lang="en-US" sz="1600" b="1" err="1"/>
              <a:t>encabezados</a:t>
            </a:r>
            <a:r>
              <a:rPr lang="en-US" sz="1600" b="1" dirty="0"/>
              <a:t>): </a:t>
            </a:r>
            <a:r>
              <a:rPr lang="en-US" sz="1600" dirty="0"/>
              <a:t>Cambiar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tipo</a:t>
            </a:r>
            <a:r>
              <a:rPr lang="en-US" sz="1600" dirty="0"/>
              <a:t> de </a:t>
            </a:r>
            <a:r>
              <a:rPr lang="en-US" sz="1600" err="1"/>
              <a:t>dato</a:t>
            </a:r>
            <a:r>
              <a:rPr lang="en-US" sz="1600" dirty="0"/>
              <a:t>, </a:t>
            </a:r>
            <a:r>
              <a:rPr lang="en-US" sz="1600" err="1"/>
              <a:t>ordenar</a:t>
            </a:r>
            <a:r>
              <a:rPr lang="en-US" sz="1600" dirty="0"/>
              <a:t> </a:t>
            </a:r>
            <a:r>
              <a:rPr lang="en-US" sz="1600" err="1"/>
              <a:t>ascendente</a:t>
            </a:r>
            <a:r>
              <a:rPr lang="en-US" sz="1600" dirty="0"/>
              <a:t> y </a:t>
            </a:r>
            <a:r>
              <a:rPr lang="en-US" sz="1600" err="1"/>
              <a:t>descendentemente</a:t>
            </a:r>
            <a:r>
              <a:rPr lang="en-US" sz="1600" dirty="0"/>
              <a:t>, </a:t>
            </a:r>
            <a:r>
              <a:rPr lang="en-US" sz="1600" err="1"/>
              <a:t>aplicar</a:t>
            </a:r>
            <a:r>
              <a:rPr lang="en-US" sz="1600" dirty="0"/>
              <a:t> </a:t>
            </a:r>
            <a:r>
              <a:rPr lang="en-US" sz="1600" err="1"/>
              <a:t>filtros</a:t>
            </a:r>
            <a:r>
              <a:rPr lang="en-US" sz="1600" dirty="0"/>
              <a:t> y </a:t>
            </a:r>
            <a:r>
              <a:rPr lang="en-US" sz="1600" err="1"/>
              <a:t>transformaciones</a:t>
            </a:r>
            <a:r>
              <a:rPr lang="en-US" sz="1600" dirty="0"/>
              <a:t> </a:t>
            </a:r>
            <a:r>
              <a:rPr lang="en-US" sz="1600" err="1"/>
              <a:t>rápidas</a:t>
            </a:r>
            <a:r>
              <a:rPr lang="en-US" sz="1600" dirty="0"/>
              <a:t> (</a:t>
            </a:r>
            <a:r>
              <a:rPr lang="en-US" sz="1600" err="1"/>
              <a:t>dividir</a:t>
            </a:r>
            <a:r>
              <a:rPr lang="en-US" sz="1600" dirty="0"/>
              <a:t>, </a:t>
            </a:r>
            <a:r>
              <a:rPr lang="en-US" sz="1600" err="1"/>
              <a:t>reemplazar</a:t>
            </a:r>
            <a:r>
              <a:rPr lang="en-US" sz="1600" dirty="0"/>
              <a:t>, </a:t>
            </a:r>
            <a:r>
              <a:rPr lang="en-US" sz="1600" err="1"/>
              <a:t>etc</a:t>
            </a:r>
            <a:r>
              <a:rPr lang="en-US" sz="1600" dirty="0"/>
              <a:t>)</a:t>
            </a:r>
          </a:p>
          <a:p>
            <a:pPr marL="342900" indent="-342900">
              <a:buFont typeface="Calibri"/>
              <a:buChar char="-"/>
            </a:pPr>
            <a:endParaRPr lang="en-US" sz="1600" dirty="0"/>
          </a:p>
          <a:p>
            <a:pPr marL="342900" indent="-342900">
              <a:buFont typeface="Calibri"/>
              <a:buChar char="-"/>
            </a:pPr>
            <a:r>
              <a:rPr lang="en-US" sz="1600" b="1" dirty="0"/>
              <a:t>Vista </a:t>
            </a:r>
            <a:r>
              <a:rPr lang="en-US" sz="1600" b="1" err="1"/>
              <a:t>dinámica</a:t>
            </a:r>
            <a:r>
              <a:rPr lang="en-US" sz="1600" b="1" dirty="0"/>
              <a:t>: </a:t>
            </a:r>
            <a:r>
              <a:rPr lang="en-US" sz="1600" dirty="0"/>
              <a:t>Cada </a:t>
            </a:r>
            <a:r>
              <a:rPr lang="en-US" sz="1600" err="1"/>
              <a:t>vez</a:t>
            </a:r>
            <a:r>
              <a:rPr lang="en-US" sz="1600" dirty="0"/>
              <a:t> que se </a:t>
            </a:r>
            <a:r>
              <a:rPr lang="en-US" sz="1600" err="1"/>
              <a:t>aplica</a:t>
            </a:r>
            <a:r>
              <a:rPr lang="en-US" sz="1600" dirty="0"/>
              <a:t> un paso (</a:t>
            </a:r>
            <a:r>
              <a:rPr lang="en-US" sz="1600" err="1"/>
              <a:t>como</a:t>
            </a:r>
            <a:r>
              <a:rPr lang="en-US" sz="1600" dirty="0"/>
              <a:t> </a:t>
            </a:r>
            <a:r>
              <a:rPr lang="en-US" sz="1600" err="1"/>
              <a:t>eliminar</a:t>
            </a:r>
            <a:r>
              <a:rPr lang="en-US" sz="1600" dirty="0"/>
              <a:t> </a:t>
            </a:r>
            <a:r>
              <a:rPr lang="en-US" sz="1600" err="1"/>
              <a:t>columnas</a:t>
            </a:r>
            <a:r>
              <a:rPr lang="en-US" sz="1600" dirty="0"/>
              <a:t> o </a:t>
            </a:r>
            <a:r>
              <a:rPr lang="en-US" sz="1600" err="1"/>
              <a:t>cambiar</a:t>
            </a:r>
            <a:r>
              <a:rPr lang="en-US" sz="1600" dirty="0"/>
              <a:t> </a:t>
            </a:r>
            <a:r>
              <a:rPr lang="en-US" sz="1600" err="1"/>
              <a:t>tipos</a:t>
            </a:r>
            <a:r>
              <a:rPr lang="en-US" sz="1600" dirty="0"/>
              <a:t>), la vista se </a:t>
            </a:r>
            <a:r>
              <a:rPr lang="en-US" sz="1600" err="1"/>
              <a:t>actualiza</a:t>
            </a:r>
            <a:r>
              <a:rPr lang="en-US" sz="1600" dirty="0"/>
              <a:t> </a:t>
            </a:r>
            <a:r>
              <a:rPr lang="en-US" sz="1600" err="1"/>
              <a:t>automáticamente</a:t>
            </a:r>
            <a:r>
              <a:rPr lang="en-US" sz="1600" dirty="0"/>
              <a:t> </a:t>
            </a:r>
            <a:r>
              <a:rPr lang="en-US" sz="1600" err="1"/>
              <a:t>pudiendose</a:t>
            </a:r>
            <a:r>
              <a:rPr lang="en-US" sz="1600" dirty="0"/>
              <a:t> </a:t>
            </a:r>
            <a:r>
              <a:rPr lang="en-US" sz="1600" err="1"/>
              <a:t>ver</a:t>
            </a:r>
            <a:r>
              <a:rPr lang="en-US" sz="1600" dirty="0"/>
              <a:t> </a:t>
            </a:r>
            <a:r>
              <a:rPr lang="en-US" sz="1600" err="1"/>
              <a:t>como</a:t>
            </a:r>
            <a:r>
              <a:rPr lang="en-US" sz="1600" dirty="0"/>
              <a:t> se </a:t>
            </a:r>
            <a:r>
              <a:rPr lang="en-US" sz="1600" err="1"/>
              <a:t>ven</a:t>
            </a:r>
            <a:r>
              <a:rPr lang="en-US" sz="1600" dirty="0"/>
              <a:t> </a:t>
            </a:r>
            <a:r>
              <a:rPr lang="en-US" sz="1600" err="1"/>
              <a:t>afectados</a:t>
            </a:r>
            <a:r>
              <a:rPr lang="en-US" sz="1600" dirty="0"/>
              <a:t>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 </a:t>
            </a:r>
            <a:r>
              <a:rPr lang="en-US" sz="1600" err="1"/>
              <a:t>en</a:t>
            </a:r>
            <a:r>
              <a:rPr lang="en-US" sz="1600" dirty="0"/>
              <a:t> </a:t>
            </a:r>
            <a:r>
              <a:rPr lang="en-US" sz="1600" err="1"/>
              <a:t>tiempo</a:t>
            </a:r>
            <a:r>
              <a:rPr lang="en-US" sz="1600" dirty="0"/>
              <a:t> real.</a:t>
            </a:r>
          </a:p>
          <a:p>
            <a:pPr marL="342900" indent="-342900">
              <a:buFont typeface="Calibri"/>
              <a:buChar char="-"/>
            </a:pPr>
            <a:endParaRPr lang="en-US" sz="1600" dirty="0"/>
          </a:p>
          <a:p>
            <a:pPr marL="342900" indent="-342900">
              <a:buFont typeface="Calibri"/>
              <a:buChar char="-"/>
            </a:pPr>
            <a:r>
              <a:rPr lang="en-US" sz="1600" b="1" err="1"/>
              <a:t>Detección</a:t>
            </a:r>
            <a:r>
              <a:rPr lang="en-US" sz="1600" b="1" dirty="0"/>
              <a:t> de </a:t>
            </a:r>
            <a:r>
              <a:rPr lang="en-US" sz="1600" b="1" err="1"/>
              <a:t>Errores</a:t>
            </a:r>
            <a:r>
              <a:rPr lang="en-US" sz="1600" b="1" dirty="0"/>
              <a:t>: </a:t>
            </a:r>
            <a:r>
              <a:rPr lang="en-US" sz="1600" dirty="0"/>
              <a:t>Si </a:t>
            </a:r>
            <a:r>
              <a:rPr lang="en-US" sz="1600" err="1"/>
              <a:t>una</a:t>
            </a:r>
            <a:r>
              <a:rPr lang="en-US" sz="1600" dirty="0"/>
              <a:t> </a:t>
            </a:r>
            <a:r>
              <a:rPr lang="en-US" sz="1600" err="1"/>
              <a:t>transformación</a:t>
            </a:r>
            <a:r>
              <a:rPr lang="en-US" sz="1600" dirty="0"/>
              <a:t> genera </a:t>
            </a:r>
            <a:r>
              <a:rPr lang="en-US" sz="1600" err="1"/>
              <a:t>errores</a:t>
            </a:r>
            <a:r>
              <a:rPr lang="en-US" sz="1600" dirty="0"/>
              <a:t> (</a:t>
            </a:r>
            <a:r>
              <a:rPr lang="en-US" sz="1600" err="1"/>
              <a:t>por</a:t>
            </a:r>
            <a:r>
              <a:rPr lang="en-US" sz="1600" dirty="0"/>
              <a:t> </a:t>
            </a:r>
            <a:r>
              <a:rPr lang="en-US" sz="1600" err="1"/>
              <a:t>ejemplo</a:t>
            </a:r>
            <a:r>
              <a:rPr lang="en-US" sz="1600" dirty="0"/>
              <a:t>, </a:t>
            </a:r>
            <a:r>
              <a:rPr lang="en-US" sz="1600" err="1"/>
              <a:t>conversión</a:t>
            </a:r>
            <a:r>
              <a:rPr lang="en-US" sz="1600" dirty="0"/>
              <a:t> </a:t>
            </a:r>
            <a:r>
              <a:rPr lang="en-US" sz="1600" err="1"/>
              <a:t>fallida</a:t>
            </a:r>
            <a:r>
              <a:rPr lang="en-US" sz="1600" dirty="0"/>
              <a:t> de </a:t>
            </a:r>
            <a:r>
              <a:rPr lang="en-US" sz="1600" err="1"/>
              <a:t>tipo</a:t>
            </a:r>
            <a:r>
              <a:rPr lang="en-US" sz="1600" dirty="0"/>
              <a:t>), se </a:t>
            </a:r>
            <a:r>
              <a:rPr lang="en-US" sz="1600" err="1"/>
              <a:t>mostrarán</a:t>
            </a:r>
            <a:r>
              <a:rPr lang="en-US" sz="1600" dirty="0"/>
              <a:t> </a:t>
            </a:r>
            <a:r>
              <a:rPr lang="en-US" sz="1600" err="1"/>
              <a:t>íconos</a:t>
            </a:r>
            <a:r>
              <a:rPr lang="en-US" sz="1600" dirty="0"/>
              <a:t> de </a:t>
            </a:r>
            <a:r>
              <a:rPr lang="en-US" sz="1600" err="1"/>
              <a:t>advertencia</a:t>
            </a:r>
            <a:r>
              <a:rPr lang="en-US" sz="1600" dirty="0"/>
              <a:t> o </a:t>
            </a:r>
            <a:r>
              <a:rPr lang="en-US" sz="1600" err="1"/>
              <a:t>celdas</a:t>
            </a:r>
            <a:r>
              <a:rPr lang="en-US" sz="1600" dirty="0"/>
              <a:t> con </a:t>
            </a:r>
            <a:r>
              <a:rPr lang="en-US" sz="1600" err="1"/>
              <a:t>errores</a:t>
            </a:r>
            <a:r>
              <a:rPr lang="en-US" sz="1600" dirty="0"/>
              <a:t>. </a:t>
            </a:r>
            <a:r>
              <a:rPr lang="en-US" sz="1600" err="1"/>
              <a:t>Puedes</a:t>
            </a:r>
            <a:r>
              <a:rPr lang="en-US" sz="1600" dirty="0"/>
              <a:t> </a:t>
            </a:r>
            <a:r>
              <a:rPr lang="en-US" sz="1600" err="1"/>
              <a:t>filtrar</a:t>
            </a:r>
            <a:r>
              <a:rPr lang="en-US" sz="1600" dirty="0"/>
              <a:t> para </a:t>
            </a:r>
            <a:r>
              <a:rPr lang="en-US" sz="1600" err="1"/>
              <a:t>ver</a:t>
            </a:r>
            <a:r>
              <a:rPr lang="en-US" sz="1600" dirty="0"/>
              <a:t> solo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errores</a:t>
            </a:r>
            <a:r>
              <a:rPr lang="en-US" sz="1600" dirty="0"/>
              <a:t> y </a:t>
            </a:r>
            <a:r>
              <a:rPr lang="en-US" sz="1600" err="1"/>
              <a:t>corregirlos</a:t>
            </a:r>
            <a:r>
              <a:rPr lang="en-US" sz="1600" dirty="0"/>
              <a:t>.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704253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E2952-3E0E-4713-036C-762CAD7A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81B1-D5FB-6494-A128-D127AE20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7ADA13-F8E4-C6B8-1C8B-2537038D4B6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C161B-6F5A-CBD3-6C4B-FE47386A9164}"/>
              </a:ext>
            </a:extLst>
          </p:cNvPr>
          <p:cNvSpPr txBox="1"/>
          <p:nvPr/>
        </p:nvSpPr>
        <p:spPr>
          <a:xfrm>
            <a:off x="524329" y="1721757"/>
            <a:ext cx="7554448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PANEL DE PASOS APLICADOS</a:t>
            </a:r>
          </a:p>
          <a:p>
            <a:endParaRPr lang="en-US" dirty="0"/>
          </a:p>
          <a:p>
            <a:r>
              <a:rPr lang="en-US" sz="2000" b="1" dirty="0"/>
              <a:t>¿QUE ES UN PASO APLICADO?</a:t>
            </a:r>
          </a:p>
          <a:p>
            <a:endParaRPr lang="en-US" sz="2000" dirty="0"/>
          </a:p>
          <a:p>
            <a:r>
              <a:rPr lang="en-US" dirty="0"/>
              <a:t>Cada </a:t>
            </a:r>
            <a:r>
              <a:rPr lang="en-US" err="1"/>
              <a:t>vez</a:t>
            </a:r>
            <a:r>
              <a:rPr lang="en-US" dirty="0"/>
              <a:t> que se </a:t>
            </a:r>
            <a:r>
              <a:rPr lang="en-US" err="1"/>
              <a:t>realiza</a:t>
            </a:r>
            <a:r>
              <a:rPr lang="en-US" dirty="0"/>
              <a:t> </a:t>
            </a:r>
            <a:r>
              <a:rPr lang="en-US" err="1"/>
              <a:t>una</a:t>
            </a:r>
            <a:r>
              <a:rPr lang="en-US" dirty="0"/>
              <a:t> </a:t>
            </a:r>
            <a:r>
              <a:rPr lang="en-US" err="1"/>
              <a:t>transformación</a:t>
            </a:r>
            <a:r>
              <a:rPr lang="en-US" dirty="0"/>
              <a:t> (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por</a:t>
            </a:r>
            <a:r>
              <a:rPr lang="en-US" dirty="0"/>
              <a:t> </a:t>
            </a:r>
            <a:r>
              <a:rPr lang="en-US" err="1"/>
              <a:t>ejemplo</a:t>
            </a:r>
            <a:r>
              <a:rPr lang="en-US" dirty="0"/>
              <a:t>: </a:t>
            </a:r>
            <a:r>
              <a:rPr lang="en-US" err="1"/>
              <a:t>cambiar</a:t>
            </a:r>
            <a:r>
              <a:rPr lang="en-US" dirty="0"/>
              <a:t>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tipo</a:t>
            </a:r>
            <a:r>
              <a:rPr lang="en-US" dirty="0"/>
              <a:t> de </a:t>
            </a:r>
            <a:r>
              <a:rPr lang="en-US" err="1"/>
              <a:t>datos</a:t>
            </a:r>
            <a:r>
              <a:rPr lang="en-US" dirty="0"/>
              <a:t>, </a:t>
            </a:r>
            <a:r>
              <a:rPr lang="en-US" err="1"/>
              <a:t>eliminar</a:t>
            </a:r>
            <a:r>
              <a:rPr lang="en-US" dirty="0"/>
              <a:t> </a:t>
            </a:r>
            <a:r>
              <a:rPr lang="en-US" err="1"/>
              <a:t>columnas</a:t>
            </a:r>
            <a:r>
              <a:rPr lang="en-US" dirty="0"/>
              <a:t> o </a:t>
            </a:r>
            <a:r>
              <a:rPr lang="en-US" err="1"/>
              <a:t>filtrar</a:t>
            </a:r>
            <a:r>
              <a:rPr lang="en-US" dirty="0"/>
              <a:t> </a:t>
            </a:r>
            <a:r>
              <a:rPr lang="en-US" err="1"/>
              <a:t>filas</a:t>
            </a:r>
            <a:r>
              <a:rPr lang="en-US" dirty="0"/>
              <a:t>), Power Query </a:t>
            </a:r>
            <a:r>
              <a:rPr lang="en-US" err="1"/>
              <a:t>considera</a:t>
            </a:r>
            <a:r>
              <a:rPr lang="en-US" dirty="0"/>
              <a:t> que </a:t>
            </a:r>
            <a:r>
              <a:rPr lang="en-US" err="1"/>
              <a:t>esa</a:t>
            </a:r>
            <a:r>
              <a:rPr lang="en-US" dirty="0"/>
              <a:t> </a:t>
            </a:r>
            <a:r>
              <a:rPr lang="en-US" err="1"/>
              <a:t>acción</a:t>
            </a:r>
            <a:r>
              <a:rPr lang="en-US" dirty="0"/>
              <a:t> es un </a:t>
            </a:r>
            <a:r>
              <a:rPr lang="en-US" b="1" u="sng" dirty="0"/>
              <a:t>paso</a:t>
            </a:r>
            <a:r>
              <a:rPr lang="en-US" dirty="0"/>
              <a:t>. </a:t>
            </a:r>
          </a:p>
          <a:p>
            <a:endParaRPr lang="en-US" sz="2000" dirty="0"/>
          </a:p>
          <a:p>
            <a:r>
              <a:rPr lang="en-US" dirty="0" err="1"/>
              <a:t>Estos</a:t>
            </a:r>
            <a:r>
              <a:rPr lang="en-US" dirty="0"/>
              <a:t> pasos se </a:t>
            </a:r>
            <a:r>
              <a:rPr lang="en-US" dirty="0" err="1"/>
              <a:t>ejecutan</a:t>
            </a:r>
            <a:r>
              <a:rPr lang="en-US" dirty="0"/>
              <a:t> de forma </a:t>
            </a:r>
            <a:r>
              <a:rPr lang="en-US" dirty="0" err="1"/>
              <a:t>secuencial</a:t>
            </a:r>
            <a:r>
              <a:rPr lang="en-US" dirty="0"/>
              <a:t> y son </a:t>
            </a:r>
            <a:r>
              <a:rPr lang="en-US" b="1" dirty="0" err="1"/>
              <a:t>acumulativos</a:t>
            </a:r>
            <a:r>
              <a:rPr lang="en-US" dirty="0"/>
              <a:t>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AC9EC5-8038-2192-CF32-F4E8CCDEA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448" y="1539115"/>
            <a:ext cx="3674580" cy="48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7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21FA4-88F3-6C22-B558-83B31FD94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10D8-2106-3256-2E9A-EEB1A321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B9A0F0-1265-8740-A5AD-F8C0BC10A56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BAF75-145D-3C9E-9BA0-4A24E378FD07}"/>
              </a:ext>
            </a:extLst>
          </p:cNvPr>
          <p:cNvSpPr txBox="1"/>
          <p:nvPr/>
        </p:nvSpPr>
        <p:spPr>
          <a:xfrm>
            <a:off x="524329" y="1721757"/>
            <a:ext cx="11152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PANEL DE PASOS APLICADOS</a:t>
            </a:r>
          </a:p>
        </p:txBody>
      </p:sp>
      <p:pic>
        <p:nvPicPr>
          <p:cNvPr id="6" name="Picture 5" descr="Captura de pantalla del editor de Power Query con columnas con nombre cambiado en Pasos aplicados y la columna a la que se va a cambiar el nombre resaltado.">
            <a:extLst>
              <a:ext uri="{FF2B5EF4-FFF2-40B4-BE49-F238E27FC236}">
                <a16:creationId xmlns:a16="http://schemas.microsoft.com/office/drawing/2014/main" id="{7A46CB71-7C63-3C8A-1EC7-C42CEAF98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308267"/>
            <a:ext cx="10674626" cy="37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22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C7E7F-E435-567B-4865-8B57F3B4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DA4B-DEF5-CE6F-0180-1ABB46AB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508C32A-F57D-D4C2-D648-4AEDE3DC1D2E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2E9A5-9C6B-E037-5906-10A0269E3827}"/>
              </a:ext>
            </a:extLst>
          </p:cNvPr>
          <p:cNvSpPr txBox="1"/>
          <p:nvPr/>
        </p:nvSpPr>
        <p:spPr>
          <a:xfrm>
            <a:off x="524329" y="1721757"/>
            <a:ext cx="11152414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PANEL DE PASOS APLICADOS</a:t>
            </a:r>
          </a:p>
          <a:p>
            <a:endParaRPr lang="en-US" dirty="0"/>
          </a:p>
          <a:p>
            <a:r>
              <a:rPr lang="en-US" dirty="0"/>
              <a:t>El Panel de Pasos </a:t>
            </a:r>
            <a:r>
              <a:rPr lang="en-US" dirty="0" err="1"/>
              <a:t>Aplicados</a:t>
            </a:r>
            <a:r>
              <a:rPr lang="en-US" dirty="0"/>
              <a:t> 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historial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 de </a:t>
            </a:r>
            <a:r>
              <a:rPr lang="en-US" dirty="0" err="1"/>
              <a:t>transformaciones</a:t>
            </a:r>
            <a:r>
              <a:rPr lang="en-US" dirty="0"/>
              <a:t> que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aplicado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consulta,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fueron</a:t>
            </a:r>
            <a:r>
              <a:rPr lang="en-US" dirty="0"/>
              <a:t> </a:t>
            </a:r>
            <a:r>
              <a:rPr lang="en-US" dirty="0" err="1"/>
              <a:t>realizadas</a:t>
            </a:r>
            <a:r>
              <a:rPr lang="en-US" dirty="0"/>
              <a:t>.</a:t>
            </a:r>
          </a:p>
          <a:p>
            <a:endParaRPr lang="en-US" sz="2000" dirty="0"/>
          </a:p>
          <a:p>
            <a:r>
              <a:rPr lang="en-US" dirty="0"/>
              <a:t>El primer paso </a:t>
            </a:r>
            <a:r>
              <a:rPr lang="en-US" err="1"/>
              <a:t>suele</a:t>
            </a:r>
            <a:r>
              <a:rPr lang="en-US" dirty="0"/>
              <a:t> ser "Origen" (la </a:t>
            </a:r>
            <a:r>
              <a:rPr lang="en-US" err="1"/>
              <a:t>conexión</a:t>
            </a:r>
            <a:r>
              <a:rPr lang="en-US" dirty="0"/>
              <a:t> a la </a:t>
            </a:r>
            <a:r>
              <a:rPr lang="en-US" err="1"/>
              <a:t>fuente</a:t>
            </a:r>
            <a:r>
              <a:rPr lang="en-US" dirty="0"/>
              <a:t> de </a:t>
            </a:r>
            <a:r>
              <a:rPr lang="en-US" err="1"/>
              <a:t>datos</a:t>
            </a:r>
            <a:r>
              <a:rPr lang="en-US"/>
              <a:t>).</a:t>
            </a:r>
            <a:endParaRPr lang="en-US" sz="2800" b="1"/>
          </a:p>
          <a:p>
            <a:br>
              <a:rPr lang="en-US" dirty="0"/>
            </a:br>
            <a:r>
              <a:rPr lang="en-US" sz="2000" b="1" dirty="0"/>
              <a:t>FUNCIONALIDADES DESTACADAS: </a:t>
            </a:r>
            <a:br>
              <a:rPr lang="en-US" sz="2000" b="1" dirty="0"/>
            </a:br>
            <a:endParaRPr lang="en-US" sz="2800" b="1"/>
          </a:p>
          <a:p>
            <a:pPr marL="285750" indent="-285750">
              <a:buFont typeface="Calibri"/>
              <a:buChar char="-"/>
            </a:pPr>
            <a:r>
              <a:rPr lang="en-US" sz="2000" b="1" err="1"/>
              <a:t>Visualización</a:t>
            </a:r>
            <a:r>
              <a:rPr lang="en-US" sz="2000" b="1" dirty="0"/>
              <a:t> y </a:t>
            </a:r>
            <a:r>
              <a:rPr lang="en-US" sz="2000" b="1" err="1"/>
              <a:t>edición</a:t>
            </a:r>
            <a:r>
              <a:rPr lang="en-US" sz="2000" b="1" dirty="0"/>
              <a:t> de pasos: </a:t>
            </a:r>
            <a:r>
              <a:rPr lang="en-US" sz="2000" dirty="0"/>
              <a:t>Es </a:t>
            </a:r>
            <a:r>
              <a:rPr lang="en-US" sz="2000" err="1"/>
              <a:t>posible</a:t>
            </a:r>
            <a:r>
              <a:rPr lang="en-US" sz="2000" dirty="0"/>
              <a:t> </a:t>
            </a:r>
            <a:r>
              <a:rPr lang="en-US" sz="2000" err="1"/>
              <a:t>hacer</a:t>
            </a:r>
            <a:r>
              <a:rPr lang="en-US" sz="2000" dirty="0"/>
              <a:t> click </a:t>
            </a:r>
            <a:r>
              <a:rPr lang="en-US" sz="2000" err="1"/>
              <a:t>en</a:t>
            </a:r>
            <a:r>
              <a:rPr lang="en-US" sz="2000" dirty="0"/>
              <a:t> un paso para </a:t>
            </a:r>
            <a:r>
              <a:rPr lang="en-US" sz="2000" err="1"/>
              <a:t>ver</a:t>
            </a:r>
            <a:r>
              <a:rPr lang="en-US" sz="2000" dirty="0"/>
              <a:t> </a:t>
            </a:r>
            <a:r>
              <a:rPr lang="en-US" sz="2000" err="1"/>
              <a:t>como</a:t>
            </a:r>
            <a:r>
              <a:rPr lang="en-US" sz="2000" dirty="0"/>
              <a:t> </a:t>
            </a:r>
            <a:r>
              <a:rPr lang="en-US" sz="2000" err="1"/>
              <a:t>afecta</a:t>
            </a:r>
            <a:r>
              <a:rPr lang="en-US" sz="2000" dirty="0"/>
              <a:t> a </a:t>
            </a:r>
            <a:r>
              <a:rPr lang="en-US" sz="2000" err="1"/>
              <a:t>los</a:t>
            </a:r>
            <a:r>
              <a:rPr lang="en-US" sz="2000" dirty="0"/>
              <a:t> </a:t>
            </a:r>
            <a:r>
              <a:rPr lang="en-US" sz="2000" err="1"/>
              <a:t>datos</a:t>
            </a:r>
            <a:r>
              <a:rPr lang="en-US" sz="20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2000" b="1" err="1"/>
              <a:t>Renombrar</a:t>
            </a:r>
            <a:r>
              <a:rPr lang="en-US" sz="2000" b="1" dirty="0"/>
              <a:t> pasos: </a:t>
            </a:r>
            <a:r>
              <a:rPr lang="en-US" sz="2000" dirty="0"/>
              <a:t>Para </a:t>
            </a:r>
            <a:r>
              <a:rPr lang="en-US" sz="2000" err="1"/>
              <a:t>tener</a:t>
            </a:r>
            <a:r>
              <a:rPr lang="en-US" sz="2000" dirty="0"/>
              <a:t> </a:t>
            </a:r>
            <a:r>
              <a:rPr lang="en-US" sz="2000" err="1"/>
              <a:t>nombres</a:t>
            </a:r>
            <a:r>
              <a:rPr lang="en-US" sz="2000" dirty="0"/>
              <a:t> mas </a:t>
            </a:r>
            <a:r>
              <a:rPr lang="en-US" sz="2000" err="1"/>
              <a:t>descriptivos</a:t>
            </a:r>
            <a:r>
              <a:rPr lang="en-US" sz="2000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sz="2000" b="1" err="1"/>
              <a:t>Reordenar</a:t>
            </a:r>
            <a:r>
              <a:rPr lang="en-US" sz="2000" b="1" dirty="0"/>
              <a:t> o </a:t>
            </a:r>
            <a:r>
              <a:rPr lang="en-US" sz="2000" b="1" err="1"/>
              <a:t>eliminar</a:t>
            </a:r>
            <a:r>
              <a:rPr lang="en-US" sz="2000" b="1" dirty="0"/>
              <a:t> pasos: </a:t>
            </a:r>
            <a:r>
              <a:rPr lang="en-US" sz="2000" dirty="0"/>
              <a:t>Si un paso </a:t>
            </a:r>
            <a:r>
              <a:rPr lang="en-US" sz="2000" err="1"/>
              <a:t>depende</a:t>
            </a:r>
            <a:r>
              <a:rPr lang="en-US" sz="2000" dirty="0"/>
              <a:t> de </a:t>
            </a:r>
            <a:r>
              <a:rPr lang="en-US" sz="2000" err="1"/>
              <a:t>otro</a:t>
            </a:r>
            <a:r>
              <a:rPr lang="en-US" sz="2000" dirty="0"/>
              <a:t> anterior, </a:t>
            </a:r>
            <a:r>
              <a:rPr lang="en-US" sz="2000" err="1"/>
              <a:t>cambiar</a:t>
            </a:r>
            <a:r>
              <a:rPr lang="en-US" sz="2000" dirty="0"/>
              <a:t> </a:t>
            </a:r>
            <a:r>
              <a:rPr lang="en-US" sz="2000" err="1"/>
              <a:t>el</a:t>
            </a:r>
            <a:r>
              <a:rPr lang="en-US" sz="2000" dirty="0"/>
              <a:t> </a:t>
            </a:r>
            <a:r>
              <a:rPr lang="en-US" sz="2000" err="1"/>
              <a:t>orden</a:t>
            </a:r>
            <a:r>
              <a:rPr lang="en-US" sz="2000" dirty="0"/>
              <a:t> </a:t>
            </a:r>
            <a:r>
              <a:rPr lang="en-US" sz="2000" err="1"/>
              <a:t>puede</a:t>
            </a:r>
            <a:r>
              <a:rPr lang="en-US" sz="2000" dirty="0"/>
              <a:t> </a:t>
            </a:r>
            <a:r>
              <a:rPr lang="en-US" sz="2000" err="1"/>
              <a:t>generar</a:t>
            </a:r>
            <a:r>
              <a:rPr lang="en-US" sz="2000" dirty="0"/>
              <a:t> </a:t>
            </a:r>
            <a:r>
              <a:rPr lang="en-US" sz="2000" err="1"/>
              <a:t>errores</a:t>
            </a:r>
            <a:r>
              <a:rPr lang="en-US" sz="2000" dirty="0"/>
              <a:t>.</a:t>
            </a:r>
          </a:p>
          <a:p>
            <a:pPr marL="285750" indent="-285750">
              <a:buFont typeface="Calibri"/>
              <a:buChar char="-"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11869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D05D0-08D3-E05F-814F-F5CD6179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105D-619C-634E-B0C5-AFE5A0B5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8F90DA-9EBE-3EF2-7C62-AD4934AF5FCF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AF9B9-C322-1727-D76A-F0CEA3FDCA2D}"/>
              </a:ext>
            </a:extLst>
          </p:cNvPr>
          <p:cNvSpPr txBox="1"/>
          <p:nvPr/>
        </p:nvSpPr>
        <p:spPr>
          <a:xfrm>
            <a:off x="524329" y="1721757"/>
            <a:ext cx="11152414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 dirty="0"/>
          </a:p>
          <a:p>
            <a:pPr marL="342900" indent="-342900">
              <a:buFont typeface="Calibri"/>
              <a:buChar char="-"/>
            </a:pPr>
            <a:r>
              <a:rPr lang="en-US" sz="2400" dirty="0"/>
              <a:t>02.00 - </a:t>
            </a:r>
            <a:r>
              <a:rPr lang="en-US" sz="2400" b="1" dirty="0"/>
              <a:t>TRANSFORMACIONES BÁSICAS</a:t>
            </a:r>
          </a:p>
          <a:p>
            <a:pPr marL="342900" indent="-342900">
              <a:buFont typeface="Calibri"/>
              <a:buChar char="-"/>
            </a:pPr>
            <a:r>
              <a:rPr lang="en-US" sz="2400" dirty="0"/>
              <a:t>02.01 - </a:t>
            </a:r>
            <a:r>
              <a:rPr lang="en-US" sz="2400" b="1" dirty="0"/>
              <a:t>ELIMINAR COLUMNAS Y FILAS</a:t>
            </a:r>
            <a:endParaRPr lang="en-US"/>
          </a:p>
          <a:p>
            <a:pPr marL="342900" indent="-342900">
              <a:buFont typeface="Calibri"/>
              <a:buChar char="-"/>
            </a:pPr>
            <a:r>
              <a:rPr lang="en-US" sz="2400" dirty="0"/>
              <a:t>02.02 - </a:t>
            </a:r>
            <a:r>
              <a:rPr lang="en-US" sz="2400" b="1" dirty="0"/>
              <a:t>CAMBIAR LOS TIPOS DE DATOS</a:t>
            </a:r>
          </a:p>
          <a:p>
            <a:pPr marL="342900" indent="-342900">
              <a:buFont typeface="Calibri"/>
              <a:buChar char="-"/>
            </a:pPr>
            <a:r>
              <a:rPr lang="en-US" sz="2400" dirty="0"/>
              <a:t>02.03 - </a:t>
            </a:r>
            <a:r>
              <a:rPr lang="en-US" sz="2400" b="1" dirty="0"/>
              <a:t>RENOMBRAR COLUMNAS</a:t>
            </a:r>
          </a:p>
          <a:p>
            <a:pPr marL="342900" indent="-342900">
              <a:buFont typeface="Calibri"/>
              <a:buChar char="-"/>
            </a:pPr>
            <a:r>
              <a:rPr lang="en-US" sz="2400" dirty="0"/>
              <a:t>02.04 - </a:t>
            </a:r>
            <a:r>
              <a:rPr lang="en-US" sz="2400" b="1" dirty="0"/>
              <a:t>REORDENAR Y FILTRAR DATOS</a:t>
            </a:r>
            <a:endParaRPr lang="en-US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 descr="Transformación de datos - Glosario FineProxy">
            <a:extLst>
              <a:ext uri="{FF2B5EF4-FFF2-40B4-BE49-F238E27FC236}">
                <a16:creationId xmlns:a16="http://schemas.microsoft.com/office/drawing/2014/main" id="{CAF6759E-806D-8532-E9F8-C976269C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42" y="2620796"/>
            <a:ext cx="5426764" cy="389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238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52573-2813-9977-D8ED-C6C05E1F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49EA-1FA4-5835-C2D1-63DAEABE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C08E1A-5F2C-EE68-3D27-C29B7A3BCD6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F9690-3852-6E72-A50C-C16208D7AABF}"/>
              </a:ext>
            </a:extLst>
          </p:cNvPr>
          <p:cNvSpPr txBox="1"/>
          <p:nvPr/>
        </p:nvSpPr>
        <p:spPr>
          <a:xfrm>
            <a:off x="524329" y="1721757"/>
            <a:ext cx="11152414" cy="4739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RECORDATORIO - TRANSFORMACIÓN DE DATOS:</a:t>
            </a:r>
            <a:endParaRPr lang="en-US" dirty="0"/>
          </a:p>
          <a:p>
            <a:r>
              <a:rPr lang="en-US" sz="2000" dirty="0" err="1"/>
              <a:t>Proceso</a:t>
            </a:r>
            <a:r>
              <a:rPr lang="en-US" sz="2000" dirty="0"/>
              <a:t> de </a:t>
            </a:r>
            <a:r>
              <a:rPr lang="en-US" sz="2000" dirty="0" err="1"/>
              <a:t>modificar</a:t>
            </a:r>
            <a:r>
              <a:rPr lang="en-US" sz="2000" dirty="0"/>
              <a:t>, </a:t>
            </a:r>
            <a:r>
              <a:rPr lang="en-US" sz="2000" dirty="0" err="1"/>
              <a:t>limpiar</a:t>
            </a:r>
            <a:r>
              <a:rPr lang="en-US" sz="2000" dirty="0"/>
              <a:t>, </a:t>
            </a:r>
            <a:r>
              <a:rPr lang="en-US" sz="2000" dirty="0" err="1"/>
              <a:t>estructura</a:t>
            </a:r>
            <a:r>
              <a:rPr lang="en-US" sz="2000" dirty="0"/>
              <a:t> y </a:t>
            </a:r>
            <a:r>
              <a:rPr lang="en-US" sz="2000" dirty="0" err="1"/>
              <a:t>enriquecer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para que </a:t>
            </a:r>
            <a:r>
              <a:rPr lang="en-US" sz="2000" dirty="0" err="1"/>
              <a:t>sean</a:t>
            </a:r>
            <a:r>
              <a:rPr lang="en-US" sz="2000" dirty="0"/>
              <a:t> </a:t>
            </a:r>
            <a:r>
              <a:rPr lang="en-US" sz="2000" dirty="0" err="1"/>
              <a:t>adecuados</a:t>
            </a:r>
            <a:r>
              <a:rPr lang="en-US" sz="2000" dirty="0"/>
              <a:t> para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análisis</a:t>
            </a:r>
            <a:r>
              <a:rPr lang="en-US" sz="2000" dirty="0"/>
              <a:t>.</a:t>
            </a:r>
          </a:p>
          <a:p>
            <a:endParaRPr lang="en-US" sz="2000" b="1" dirty="0"/>
          </a:p>
          <a:p>
            <a:r>
              <a:rPr lang="en-US" sz="2800" b="1" dirty="0"/>
              <a:t>ALGUNAS DE SUS TAREAS:</a:t>
            </a:r>
          </a:p>
          <a:p>
            <a:pPr marL="342900" indent="-342900">
              <a:buFont typeface="Calibri"/>
              <a:buChar char="-"/>
            </a:pPr>
            <a:r>
              <a:rPr lang="en-US" sz="2000" err="1"/>
              <a:t>Eliminar</a:t>
            </a:r>
            <a:r>
              <a:rPr lang="en-US" sz="2000" dirty="0"/>
              <a:t> </a:t>
            </a:r>
            <a:r>
              <a:rPr lang="en-US" sz="2000" err="1"/>
              <a:t>columnas</a:t>
            </a:r>
            <a:r>
              <a:rPr lang="en-US" sz="2000" dirty="0"/>
              <a:t> </a:t>
            </a:r>
            <a:r>
              <a:rPr lang="en-US" sz="2000" err="1"/>
              <a:t>innecesarias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err="1"/>
              <a:t>Corrgir</a:t>
            </a:r>
            <a:r>
              <a:rPr lang="en-US" sz="2000" dirty="0"/>
              <a:t> </a:t>
            </a:r>
            <a:r>
              <a:rPr lang="en-US" sz="2000" err="1"/>
              <a:t>errores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Cambiar </a:t>
            </a:r>
            <a:r>
              <a:rPr lang="en-US" sz="2000" err="1"/>
              <a:t>tipos</a:t>
            </a:r>
            <a:r>
              <a:rPr lang="en-US" sz="2000" dirty="0"/>
              <a:t> de </a:t>
            </a:r>
            <a:r>
              <a:rPr lang="en-US" sz="2000" err="1"/>
              <a:t>datos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Combinar</a:t>
            </a:r>
            <a:r>
              <a:rPr lang="en-US" sz="2000" dirty="0"/>
              <a:t> o </a:t>
            </a:r>
            <a:r>
              <a:rPr lang="en-US" sz="2000" dirty="0" err="1"/>
              <a:t>dividir</a:t>
            </a:r>
            <a:r>
              <a:rPr lang="en-US" sz="2000" dirty="0"/>
              <a:t> </a:t>
            </a:r>
            <a:r>
              <a:rPr lang="en-US" sz="2000" dirty="0" err="1"/>
              <a:t>columnas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Agrupar</a:t>
            </a:r>
            <a:r>
              <a:rPr lang="en-US" sz="2000" dirty="0"/>
              <a:t> o </a:t>
            </a:r>
            <a:r>
              <a:rPr lang="en-US" sz="2000" dirty="0" err="1"/>
              <a:t>resumir</a:t>
            </a:r>
            <a:r>
              <a:rPr lang="en-US" sz="2000" dirty="0"/>
              <a:t> </a:t>
            </a:r>
            <a:r>
              <a:rPr lang="en-US" sz="2000" dirty="0" err="1"/>
              <a:t>información</a:t>
            </a:r>
            <a:r>
              <a:rPr lang="en-US" sz="2000" dirty="0"/>
              <a:t>.</a:t>
            </a:r>
          </a:p>
          <a:p>
            <a:endParaRPr lang="en-US" sz="2000" b="1" dirty="0"/>
          </a:p>
          <a:p>
            <a:endParaRPr lang="en-US" sz="2000" b="1" dirty="0"/>
          </a:p>
          <a:p>
            <a:pPr marL="342900" indent="-342900">
              <a:buFont typeface="Calibri"/>
              <a:buChar char="-"/>
            </a:pPr>
            <a:endParaRPr lang="en-US" dirty="0"/>
          </a:p>
        </p:txBody>
      </p:sp>
      <p:pic>
        <p:nvPicPr>
          <p:cNvPr id="3" name="Picture 2" descr="datos transformación icono línea vector ilustración 35193493 Vector en  Vecteezy">
            <a:extLst>
              <a:ext uri="{FF2B5EF4-FFF2-40B4-BE49-F238E27FC236}">
                <a16:creationId xmlns:a16="http://schemas.microsoft.com/office/drawing/2014/main" id="{24545FA6-5E16-DB7F-18D4-BBA6F2450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696" y="3389824"/>
            <a:ext cx="2593770" cy="25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88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48A29-513F-D50E-F770-75F2EB5AF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ED15-E0B8-F245-0544-9E92AAB1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CBE0F2-2677-322C-960F-0193FAD21E5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41B57-BB31-EF51-8FD7-E61E100DD6EC}"/>
              </a:ext>
            </a:extLst>
          </p:cNvPr>
          <p:cNvSpPr txBox="1"/>
          <p:nvPr/>
        </p:nvSpPr>
        <p:spPr>
          <a:xfrm>
            <a:off x="524329" y="1713564"/>
            <a:ext cx="8489511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02.01 - ELIMINAR COLUMNAS Y FILAS</a:t>
            </a:r>
          </a:p>
          <a:p>
            <a:endParaRPr lang="en-US" sz="2400" b="1" dirty="0"/>
          </a:p>
          <a:p>
            <a:r>
              <a:rPr lang="en-US" sz="2800" b="1" dirty="0"/>
              <a:t>¿PORQUÉ ELIMINAR COLUMNAS Y FILAS?</a:t>
            </a:r>
          </a:p>
          <a:p>
            <a:pPr marL="342900" indent="-342900">
              <a:buFont typeface="Calibri"/>
              <a:buChar char="-"/>
            </a:pPr>
            <a:r>
              <a:rPr lang="en-US" sz="2400" b="1" err="1"/>
              <a:t>Eliminar</a:t>
            </a:r>
            <a:r>
              <a:rPr lang="en-US" sz="2400" b="1" dirty="0"/>
              <a:t> </a:t>
            </a:r>
            <a:r>
              <a:rPr lang="en-US" sz="2400" b="1" err="1"/>
              <a:t>columnas</a:t>
            </a:r>
            <a:r>
              <a:rPr lang="en-US" sz="2400" b="1" dirty="0"/>
              <a:t> </a:t>
            </a:r>
            <a:r>
              <a:rPr lang="en-US" sz="2400" b="1" err="1"/>
              <a:t>innecesarias</a:t>
            </a:r>
            <a:r>
              <a:rPr lang="en-US" sz="2400" dirty="0"/>
              <a:t>: reduce </a:t>
            </a:r>
            <a:r>
              <a:rPr lang="en-US" sz="2400" err="1"/>
              <a:t>el</a:t>
            </a:r>
            <a:r>
              <a:rPr lang="en-US" sz="2400" dirty="0"/>
              <a:t> </a:t>
            </a:r>
            <a:r>
              <a:rPr lang="en-US" sz="2400" err="1"/>
              <a:t>tamaño</a:t>
            </a:r>
            <a:r>
              <a:rPr lang="en-US" sz="2400" dirty="0"/>
              <a:t> del </a:t>
            </a:r>
            <a:r>
              <a:rPr lang="en-US" sz="2400" err="1"/>
              <a:t>modelo</a:t>
            </a:r>
            <a:r>
              <a:rPr lang="en-US" sz="2400" dirty="0"/>
              <a:t> y </a:t>
            </a:r>
            <a:r>
              <a:rPr lang="en-US" sz="2400" err="1"/>
              <a:t>mejora</a:t>
            </a:r>
            <a:r>
              <a:rPr lang="en-US" sz="2400" dirty="0"/>
              <a:t> </a:t>
            </a:r>
            <a:r>
              <a:rPr lang="en-US" sz="2400" err="1"/>
              <a:t>el</a:t>
            </a:r>
            <a:r>
              <a:rPr lang="en-US" sz="2400" dirty="0"/>
              <a:t> </a:t>
            </a:r>
            <a:r>
              <a:rPr lang="en-US" sz="2400" err="1"/>
              <a:t>rendimiento</a:t>
            </a:r>
            <a:r>
              <a:rPr lang="en-US" sz="24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400" b="1" err="1"/>
              <a:t>Eliminar</a:t>
            </a:r>
            <a:r>
              <a:rPr lang="en-US" sz="2400" b="1" dirty="0"/>
              <a:t> </a:t>
            </a:r>
            <a:r>
              <a:rPr lang="en-US" sz="2400" b="1" err="1"/>
              <a:t>filas</a:t>
            </a:r>
            <a:r>
              <a:rPr lang="en-US" sz="2400" b="1" dirty="0"/>
              <a:t> </a:t>
            </a:r>
            <a:r>
              <a:rPr lang="en-US" sz="2400" b="1" err="1"/>
              <a:t>vacías</a:t>
            </a:r>
            <a:r>
              <a:rPr lang="en-US" sz="2400" b="1" dirty="0"/>
              <a:t> o con </a:t>
            </a:r>
            <a:r>
              <a:rPr lang="en-US" sz="2400" b="1" err="1"/>
              <a:t>errores</a:t>
            </a:r>
            <a:r>
              <a:rPr lang="en-US" sz="2400" dirty="0"/>
              <a:t>: </a:t>
            </a:r>
            <a:r>
              <a:rPr lang="en-US" sz="2400" err="1"/>
              <a:t>mejora</a:t>
            </a:r>
            <a:r>
              <a:rPr lang="en-US" sz="2400" dirty="0"/>
              <a:t> la </a:t>
            </a:r>
            <a:r>
              <a:rPr lang="en-US" sz="2400" err="1"/>
              <a:t>calidad</a:t>
            </a:r>
            <a:r>
              <a:rPr lang="en-US" sz="2400" dirty="0"/>
              <a:t> de </a:t>
            </a:r>
            <a:r>
              <a:rPr lang="en-US" sz="2400" err="1"/>
              <a:t>los</a:t>
            </a:r>
            <a:r>
              <a:rPr lang="en-US" sz="2400" dirty="0"/>
              <a:t> </a:t>
            </a:r>
            <a:r>
              <a:rPr lang="en-US" sz="2400" err="1"/>
              <a:t>datos</a:t>
            </a:r>
            <a:r>
              <a:rPr lang="en-US" sz="24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400" b="1" dirty="0" err="1"/>
              <a:t>Mantener</a:t>
            </a:r>
            <a:r>
              <a:rPr lang="en-US" sz="2400" b="1" dirty="0"/>
              <a:t> </a:t>
            </a:r>
            <a:r>
              <a:rPr lang="en-US" sz="2400" b="1" dirty="0" err="1"/>
              <a:t>filas</a:t>
            </a:r>
            <a:r>
              <a:rPr lang="en-US" sz="2400" b="1" dirty="0"/>
              <a:t> </a:t>
            </a:r>
            <a:r>
              <a:rPr lang="en-US" sz="2400" b="1" dirty="0" err="1"/>
              <a:t>específicas</a:t>
            </a:r>
            <a:r>
              <a:rPr lang="en-US" sz="2400" dirty="0"/>
              <a:t>: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posición</a:t>
            </a:r>
            <a:r>
              <a:rPr lang="en-US" sz="2400" dirty="0"/>
              <a:t>,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condición</a:t>
            </a:r>
            <a:r>
              <a:rPr lang="en-US" sz="2400" dirty="0"/>
              <a:t> o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duplicados</a:t>
            </a:r>
            <a:r>
              <a:rPr lang="en-US" dirty="0"/>
              <a:t>.</a:t>
            </a:r>
          </a:p>
        </p:txBody>
      </p:sp>
      <p:pic>
        <p:nvPicPr>
          <p:cNvPr id="3" name="Picture 2" descr="Eliminar base de datos - Iconos gratis de tecnología">
            <a:extLst>
              <a:ext uri="{FF2B5EF4-FFF2-40B4-BE49-F238E27FC236}">
                <a16:creationId xmlns:a16="http://schemas.microsoft.com/office/drawing/2014/main" id="{9596DF5C-D9A5-1CA2-5EAF-9423580A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3406" y="3799502"/>
            <a:ext cx="2544608" cy="250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68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3D76D-C399-5976-E7E1-45CB02025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C86F-744A-AC73-A8F9-EF961AD8D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E11849-945C-0A19-6064-27C276C23261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4D700F-7745-AEED-02B5-963A972351B7}"/>
              </a:ext>
            </a:extLst>
          </p:cNvPr>
          <p:cNvSpPr txBox="1"/>
          <p:nvPr/>
        </p:nvSpPr>
        <p:spPr>
          <a:xfrm>
            <a:off x="524329" y="1721757"/>
            <a:ext cx="11152414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EJERCICIO PRÁCTICO - TRANSFORMACIONES DE DATOS</a:t>
            </a:r>
            <a:endParaRPr lang="en-US" sz="2400"/>
          </a:p>
          <a:p>
            <a:endParaRPr lang="en-US" sz="2400" b="1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Descargar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fichero</a:t>
            </a:r>
            <a:r>
              <a:rPr lang="en-US" dirty="0"/>
              <a:t> Ventas.xlsx.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Abre Power Bi Desktop y carga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fichero</a:t>
            </a:r>
            <a:r>
              <a:rPr lang="en-US" dirty="0"/>
              <a:t> con Power Query.</a:t>
            </a:r>
          </a:p>
          <a:p>
            <a:pPr marL="285750" indent="-285750">
              <a:buFont typeface="Calibri"/>
              <a:buChar char="-"/>
            </a:pPr>
            <a:r>
              <a:rPr lang="en-US" err="1"/>
              <a:t>Utiliza</a:t>
            </a:r>
            <a:r>
              <a:rPr lang="en-US" dirty="0"/>
              <a:t> la </a:t>
            </a:r>
            <a:r>
              <a:rPr lang="en-US" err="1"/>
              <a:t>primera</a:t>
            </a:r>
            <a:r>
              <a:rPr lang="en-US" dirty="0"/>
              <a:t> fila del </a:t>
            </a:r>
            <a:r>
              <a:rPr lang="en-US" err="1"/>
              <a:t>fichero</a:t>
            </a:r>
            <a:r>
              <a:rPr lang="en-US" dirty="0"/>
              <a:t> </a:t>
            </a:r>
            <a:r>
              <a:rPr lang="en-US" err="1"/>
              <a:t>como</a:t>
            </a:r>
            <a:r>
              <a:rPr lang="en-US" dirty="0"/>
              <a:t> </a:t>
            </a:r>
            <a:r>
              <a:rPr lang="en-US" err="1"/>
              <a:t>encabezado</a:t>
            </a:r>
            <a:r>
              <a:rPr lang="en-US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Elimina</a:t>
            </a:r>
            <a:r>
              <a:rPr lang="en-US" dirty="0"/>
              <a:t> las </a:t>
            </a:r>
            <a:r>
              <a:rPr lang="en-US" dirty="0" err="1"/>
              <a:t>columnas</a:t>
            </a:r>
            <a:r>
              <a:rPr lang="en-US" dirty="0"/>
              <a:t>: Zona y Canal de </a:t>
            </a:r>
            <a:r>
              <a:rPr lang="en-US" dirty="0" err="1"/>
              <a:t>venta</a:t>
            </a:r>
            <a:r>
              <a:rPr lang="en-US" dirty="0"/>
              <a:t> y </a:t>
            </a:r>
            <a:r>
              <a:rPr lang="en-US" dirty="0" err="1"/>
              <a:t>Fecha</a:t>
            </a:r>
            <a:r>
              <a:rPr lang="en-US" dirty="0"/>
              <a:t> de </a:t>
            </a:r>
            <a:r>
              <a:rPr lang="en-US" dirty="0" err="1"/>
              <a:t>Pedido</a:t>
            </a:r>
            <a:r>
              <a:rPr lang="en-US" dirty="0"/>
              <a:t>.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cambios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009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10C24C-5225-BB52-F0A0-60A53031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A59E-1114-F921-7FC4-7BAD8FBA3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06630"/>
            <a:ext cx="11160942" cy="889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REPASO SESION 02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688655-239E-8695-4710-099590522792}"/>
              </a:ext>
            </a:extLst>
          </p:cNvPr>
          <p:cNvSpPr txBox="1">
            <a:spLocks/>
          </p:cNvSpPr>
          <p:nvPr/>
        </p:nvSpPr>
        <p:spPr>
          <a:xfrm>
            <a:off x="517869" y="1387199"/>
            <a:ext cx="11158656" cy="45973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24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/>
              <a:t>Concepto </a:t>
            </a:r>
            <a:r>
              <a:rPr lang="en-US" sz="2800" u="sng" dirty="0"/>
              <a:t>Power BI, Power Bi Desktop y Power BI Services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Tipos</a:t>
            </a:r>
            <a:r>
              <a:rPr lang="en-US" sz="2800" b="0" dirty="0"/>
              <a:t> de </a:t>
            </a:r>
            <a:r>
              <a:rPr lang="en-US" sz="2800" b="0" dirty="0" err="1"/>
              <a:t>Licencias</a:t>
            </a:r>
            <a:endParaRPr lang="en-US" sz="2800" dirty="0" err="1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/>
              <a:t>Concepto de Areas de </a:t>
            </a:r>
            <a:r>
              <a:rPr lang="en-US" sz="2800" b="0" dirty="0" err="1"/>
              <a:t>trabajo</a:t>
            </a:r>
            <a:r>
              <a:rPr lang="en-US" sz="2800" b="0" dirty="0"/>
              <a:t>. 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/>
              <a:t>Vista de Informe, Vista de Datos, Vista de </a:t>
            </a:r>
            <a:r>
              <a:rPr lang="en-US" sz="2800" b="0" dirty="0" err="1"/>
              <a:t>Modelos</a:t>
            </a:r>
            <a:r>
              <a:rPr lang="en-US" sz="2800" b="0" dirty="0"/>
              <a:t> y Vista de </a:t>
            </a:r>
            <a:r>
              <a:rPr lang="en-US" sz="2800" b="0" dirty="0" err="1"/>
              <a:t>Consultas</a:t>
            </a:r>
            <a:r>
              <a:rPr lang="en-US" sz="2800" b="0" dirty="0"/>
              <a:t> DAX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800" b="0" dirty="0" err="1"/>
              <a:t>Importar</a:t>
            </a:r>
            <a:r>
              <a:rPr lang="en-US" sz="2800" b="0" dirty="0"/>
              <a:t> Datos</a:t>
            </a:r>
          </a:p>
          <a:p>
            <a:pPr marL="342900" indent="-342900">
              <a:lnSpc>
                <a:spcPct val="90000"/>
              </a:lnSpc>
              <a:buFont typeface="Calibri,Sans-Serif"/>
              <a:buChar char="-"/>
            </a:pPr>
            <a:r>
              <a:rPr lang="en-US" sz="2800" err="1"/>
              <a:t>Opcion</a:t>
            </a:r>
            <a:r>
              <a:rPr lang="en-US" sz="2800" dirty="0"/>
              <a:t> </a:t>
            </a:r>
            <a:r>
              <a:rPr lang="en-US" sz="2800" err="1"/>
              <a:t>Transformar</a:t>
            </a:r>
            <a:r>
              <a:rPr lang="en-US" sz="2800" dirty="0"/>
              <a:t> Datos y </a:t>
            </a:r>
            <a:r>
              <a:rPr lang="en-US" sz="2800" err="1"/>
              <a:t>concepto</a:t>
            </a:r>
            <a:r>
              <a:rPr lang="en-US" sz="2800" dirty="0"/>
              <a:t> Power Query</a:t>
            </a:r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b="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800" dirty="0"/>
          </a:p>
          <a:p>
            <a:pPr marL="342900" indent="-342900">
              <a:lnSpc>
                <a:spcPct val="90000"/>
              </a:lnSpc>
              <a:buFont typeface="Calibri"/>
              <a:buChar char="-"/>
            </a:pPr>
            <a:endParaRPr lang="en-US" sz="2700" b="0" dirty="0"/>
          </a:p>
        </p:txBody>
      </p:sp>
    </p:spTree>
    <p:extLst>
      <p:ext uri="{BB962C8B-B14F-4D97-AF65-F5344CB8AC3E}">
        <p14:creationId xmlns:p14="http://schemas.microsoft.com/office/powerpoint/2010/main" val="112108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79B38-622B-DC2C-5CCB-EBC957174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BC54-C10B-FA8C-ADD1-D9E09DFA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CA7350-1262-7FC1-95C6-4BEE7C50433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E2050-8594-A6F1-536E-1B47798E5A04}"/>
              </a:ext>
            </a:extLst>
          </p:cNvPr>
          <p:cNvSpPr txBox="1"/>
          <p:nvPr/>
        </p:nvSpPr>
        <p:spPr>
          <a:xfrm>
            <a:off x="564085" y="1721757"/>
            <a:ext cx="1110603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02.02 - CAMBIAR TIPO DE DATOS</a:t>
            </a:r>
            <a:endParaRPr lang="en-US" dirty="0"/>
          </a:p>
          <a:p>
            <a:endParaRPr lang="en-US" sz="2400" dirty="0"/>
          </a:p>
          <a:p>
            <a:r>
              <a:rPr lang="en-US" sz="2400" b="1" dirty="0">
                <a:highlight>
                  <a:srgbClr val="FFFF00"/>
                </a:highlight>
              </a:rPr>
              <a:t>TIPOS DE DATOS (PUNTO MUY </a:t>
            </a:r>
            <a:r>
              <a:rPr lang="en-US" sz="2400" b="1" dirty="0" err="1">
                <a:highlight>
                  <a:srgbClr val="FFFF00"/>
                </a:highlight>
              </a:rPr>
              <a:t>MUY</a:t>
            </a:r>
            <a:r>
              <a:rPr lang="en-US" sz="2400" b="1" dirty="0">
                <a:highlight>
                  <a:srgbClr val="FFFF00"/>
                </a:highlight>
              </a:rPr>
              <a:t> </a:t>
            </a:r>
            <a:r>
              <a:rPr lang="en-US" sz="2400" b="1" dirty="0" err="1">
                <a:highlight>
                  <a:srgbClr val="FFFF00"/>
                </a:highlight>
              </a:rPr>
              <a:t>MUY</a:t>
            </a:r>
            <a:r>
              <a:rPr lang="en-US" sz="2400" b="1" dirty="0">
                <a:highlight>
                  <a:srgbClr val="FFFF00"/>
                </a:highlight>
              </a:rPr>
              <a:t> IMPORTANTE)!!</a:t>
            </a:r>
            <a:endParaRPr lang="en-US" dirty="0">
              <a:highlight>
                <a:srgbClr val="FFFF00"/>
              </a:highlight>
            </a:endParaRPr>
          </a:p>
          <a:p>
            <a:pPr marL="342900" indent="-342900">
              <a:buFont typeface="Calibri,Sans-Serif"/>
              <a:buChar char="-"/>
            </a:pPr>
            <a:endParaRPr lang="en-US" b="1" dirty="0"/>
          </a:p>
          <a:p>
            <a:pPr marL="342900" indent="-342900">
              <a:buFont typeface="Calibri,Sans-Serif"/>
              <a:buChar char="-"/>
            </a:pP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AC00E1-7D06-C080-23CB-D9281DB06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072319"/>
              </p:ext>
            </p:extLst>
          </p:nvPr>
        </p:nvGraphicFramePr>
        <p:xfrm>
          <a:off x="563217" y="3008243"/>
          <a:ext cx="11259029" cy="23717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50433">
                  <a:extLst>
                    <a:ext uri="{9D8B030D-6E8A-4147-A177-3AD203B41FA5}">
                      <a16:colId xmlns:a16="http://schemas.microsoft.com/office/drawing/2014/main" val="3971260842"/>
                    </a:ext>
                  </a:extLst>
                </a:gridCol>
                <a:gridCol w="2613328">
                  <a:extLst>
                    <a:ext uri="{9D8B030D-6E8A-4147-A177-3AD203B41FA5}">
                      <a16:colId xmlns:a16="http://schemas.microsoft.com/office/drawing/2014/main" val="1003128846"/>
                    </a:ext>
                  </a:extLst>
                </a:gridCol>
                <a:gridCol w="5995268">
                  <a:extLst>
                    <a:ext uri="{9D8B030D-6E8A-4147-A177-3AD203B41FA5}">
                      <a16:colId xmlns:a16="http://schemas.microsoft.com/office/drawing/2014/main" val="3384256362"/>
                    </a:ext>
                  </a:extLst>
                </a:gridCol>
              </a:tblGrid>
              <a:tr h="37617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TIPO DE DATO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1" dirty="0">
                          <a:effectLst/>
                        </a:rPr>
                        <a:t>EJEMPLO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USO COMÚN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30370"/>
                  </a:ext>
                </a:extLst>
              </a:tr>
              <a:tr h="376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err="1">
                          <a:effectLst/>
                        </a:rPr>
                        <a:t>Texto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"</a:t>
                      </a:r>
                      <a:r>
                        <a:rPr lang="en-US" sz="1600" err="1">
                          <a:effectLst/>
                        </a:rPr>
                        <a:t>Cliente</a:t>
                      </a:r>
                      <a:r>
                        <a:rPr lang="en-US" sz="1600" dirty="0">
                          <a:effectLst/>
                        </a:rPr>
                        <a:t> A"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err="1">
                          <a:effectLst/>
                        </a:rPr>
                        <a:t>Nombres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códigos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descripciones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52189"/>
                  </a:ext>
                </a:extLst>
              </a:tr>
              <a:tr h="376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err="1">
                          <a:effectLst/>
                        </a:rPr>
                        <a:t>Número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err="1">
                          <a:effectLst/>
                        </a:rPr>
                        <a:t>entero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100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err="1">
                          <a:effectLst/>
                        </a:rPr>
                        <a:t>Cantidades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unidades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375610"/>
                  </a:ext>
                </a:extLst>
              </a:tr>
              <a:tr h="376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err="1">
                          <a:effectLst/>
                        </a:rPr>
                        <a:t>Número</a:t>
                      </a:r>
                      <a:r>
                        <a:rPr lang="en-US" sz="1600" dirty="0">
                          <a:effectLst/>
                        </a:rPr>
                        <a:t> decimal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99.95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err="1">
                          <a:effectLst/>
                        </a:rPr>
                        <a:t>Precios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porcentajes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38698"/>
                  </a:ext>
                </a:extLst>
              </a:tr>
              <a:tr h="37617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err="1">
                          <a:effectLst/>
                        </a:rPr>
                        <a:t>Fecha</a:t>
                      </a:r>
                      <a:r>
                        <a:rPr lang="en-US" sz="1600" dirty="0">
                          <a:effectLst/>
                        </a:rPr>
                        <a:t>/Hora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2025-05-20 14:30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err="1">
                          <a:effectLst/>
                        </a:rPr>
                        <a:t>Fechas</a:t>
                      </a:r>
                      <a:r>
                        <a:rPr lang="en-US" sz="1400" dirty="0">
                          <a:effectLst/>
                        </a:rPr>
                        <a:t> de </a:t>
                      </a:r>
                      <a:r>
                        <a:rPr lang="en-US" sz="1400" err="1">
                          <a:effectLst/>
                        </a:rPr>
                        <a:t>venta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err="1">
                          <a:effectLst/>
                        </a:rPr>
                        <a:t>registros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9141"/>
                  </a:ext>
                </a:extLst>
              </a:tr>
              <a:tr h="36665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err="1">
                          <a:effectLst/>
                        </a:rPr>
                        <a:t>Booleano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TRUE / FALSE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Indicadores, </a:t>
                      </a:r>
                      <a:r>
                        <a:rPr lang="en-US" sz="1400" err="1">
                          <a:effectLst/>
                        </a:rPr>
                        <a:t>condiciones</a:t>
                      </a:r>
                      <a:endParaRPr lang="en-US" sz="1400" dirty="0" err="1">
                        <a:effectLst/>
                      </a:endParaRP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5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12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F346C-C3F6-6B43-BF94-E339B2502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295C-BA32-6B20-5A27-59CBAAE3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72951-F3E0-4AAF-B056-94E6AF8AFEE1}"/>
              </a:ext>
            </a:extLst>
          </p:cNvPr>
          <p:cNvSpPr txBox="1"/>
          <p:nvPr/>
        </p:nvSpPr>
        <p:spPr>
          <a:xfrm>
            <a:off x="524329" y="1721757"/>
            <a:ext cx="11152414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EJERCICIO PRÁCTICO - TIPOS DE DATOS</a:t>
            </a:r>
            <a:endParaRPr lang="en-US" dirty="0"/>
          </a:p>
          <a:p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En la </a:t>
            </a:r>
            <a:r>
              <a:rPr lang="en-US" sz="2000" dirty="0" err="1">
                <a:solidFill>
                  <a:srgbClr val="424242"/>
                </a:solidFill>
                <a:ea typeface="+mn-lt"/>
                <a:cs typeface="+mn-lt"/>
              </a:rPr>
              <a:t>tabla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 que se </a:t>
            </a:r>
            <a:r>
              <a:rPr lang="en-US" sz="2000" dirty="0" err="1">
                <a:solidFill>
                  <a:srgbClr val="424242"/>
                </a:solidFill>
                <a:ea typeface="+mn-lt"/>
                <a:cs typeface="+mn-lt"/>
              </a:rPr>
              <a:t>muestra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 a </a:t>
            </a:r>
            <a:r>
              <a:rPr lang="en-US" sz="2000" dirty="0" err="1">
                <a:solidFill>
                  <a:srgbClr val="424242"/>
                </a:solidFill>
                <a:ea typeface="+mn-lt"/>
                <a:cs typeface="+mn-lt"/>
              </a:rPr>
              <a:t>continuación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, para </a:t>
            </a:r>
            <a:r>
              <a:rPr lang="en-US" sz="2000" dirty="0" err="1">
                <a:solidFill>
                  <a:srgbClr val="424242"/>
                </a:solidFill>
                <a:ea typeface="+mn-lt"/>
                <a:cs typeface="+mn-lt"/>
              </a:rPr>
              <a:t>cada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424242"/>
                </a:solidFill>
                <a:ea typeface="+mn-lt"/>
                <a:cs typeface="+mn-lt"/>
              </a:rPr>
              <a:t>columna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, indica </a:t>
            </a:r>
            <a:r>
              <a:rPr lang="en-US" sz="2000" dirty="0" err="1">
                <a:solidFill>
                  <a:srgbClr val="424242"/>
                </a:solidFill>
                <a:ea typeface="+mn-lt"/>
                <a:cs typeface="+mn-lt"/>
              </a:rPr>
              <a:t>qué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424242"/>
                </a:solidFill>
                <a:ea typeface="+mn-lt"/>
                <a:cs typeface="+mn-lt"/>
              </a:rPr>
              <a:t>tipo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 de </a:t>
            </a:r>
            <a:r>
              <a:rPr lang="en-US" sz="2000" dirty="0" err="1">
                <a:solidFill>
                  <a:srgbClr val="424242"/>
                </a:solidFill>
                <a:ea typeface="+mn-lt"/>
                <a:cs typeface="+mn-lt"/>
              </a:rPr>
              <a:t>dato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424242"/>
                </a:solidFill>
                <a:ea typeface="+mn-lt"/>
                <a:cs typeface="+mn-lt"/>
              </a:rPr>
              <a:t>corresponde</a:t>
            </a:r>
            <a:r>
              <a:rPr lang="en-US" sz="2000" dirty="0">
                <a:solidFill>
                  <a:srgbClr val="424242"/>
                </a:solidFill>
                <a:ea typeface="+mn-lt"/>
                <a:cs typeface="+mn-lt"/>
              </a:rPr>
              <a:t> </a:t>
            </a:r>
            <a:endParaRPr lang="en-US" sz="2000" dirty="0">
              <a:solidFill>
                <a:srgbClr val="424242"/>
              </a:solidFill>
            </a:endParaRPr>
          </a:p>
          <a:p>
            <a:br>
              <a:rPr lang="en-US" dirty="0"/>
            </a:br>
            <a:endParaRPr lang="en-US" dirty="0"/>
          </a:p>
          <a:p>
            <a:endParaRPr lang="en-US" sz="2400" b="1" dirty="0"/>
          </a:p>
          <a:p>
            <a:pPr marL="342900" indent="-342900">
              <a:buFont typeface="Calibri"/>
              <a:buChar char="-"/>
            </a:pPr>
            <a:endParaRPr lang="en-US" b="1" dirty="0"/>
          </a:p>
          <a:p>
            <a:pPr marL="342900" indent="-342900">
              <a:buFont typeface="Calibri"/>
              <a:buChar char="-"/>
            </a:pPr>
            <a:endParaRPr lang="en-US" sz="2400" dirty="0"/>
          </a:p>
          <a:p>
            <a:endParaRPr lang="en-US" sz="2400" b="1" dirty="0"/>
          </a:p>
          <a:p>
            <a:pPr marL="285750" indent="-285750">
              <a:buFont typeface="Calibri"/>
              <a:buChar char="-"/>
            </a:pPr>
            <a:endParaRPr lang="en-US" sz="1600" b="1" dirty="0"/>
          </a:p>
          <a:p>
            <a:pPr marL="285750" indent="-285750">
              <a:buFont typeface="Calibri"/>
              <a:buChar char="-"/>
            </a:pPr>
            <a:r>
              <a:rPr lang="en-US" dirty="0"/>
              <a:t>INDICA QUE </a:t>
            </a:r>
            <a:r>
              <a:rPr lang="en-US" b="1" u="sng" dirty="0"/>
              <a:t>TIPO DE DATO</a:t>
            </a:r>
            <a:r>
              <a:rPr lang="en-US" b="1" dirty="0"/>
              <a:t> </a:t>
            </a:r>
            <a:r>
              <a:rPr lang="en-US" dirty="0"/>
              <a:t>CORRESPONDE A CADA COLUMNA</a:t>
            </a:r>
            <a:r>
              <a:rPr lang="en-US" sz="1600" dirty="0"/>
              <a:t>(</a:t>
            </a:r>
            <a:r>
              <a:rPr lang="en-US" sz="1600" err="1"/>
              <a:t>Texto</a:t>
            </a:r>
            <a:r>
              <a:rPr lang="en-US" sz="1600" dirty="0"/>
              <a:t>, </a:t>
            </a:r>
            <a:r>
              <a:rPr lang="en-US" sz="1600" err="1"/>
              <a:t>Entero</a:t>
            </a:r>
            <a:r>
              <a:rPr lang="en-US" sz="1600" dirty="0"/>
              <a:t>, Decimal, </a:t>
            </a:r>
            <a:r>
              <a:rPr lang="en-US" sz="1600" err="1"/>
              <a:t>Fecha</a:t>
            </a:r>
            <a:r>
              <a:rPr lang="en-US" sz="1600" dirty="0"/>
              <a:t>/Hora, </a:t>
            </a:r>
            <a:r>
              <a:rPr lang="en-US" sz="1600" err="1"/>
              <a:t>Booleano</a:t>
            </a:r>
            <a:r>
              <a:rPr lang="en-US" sz="1600" dirty="0"/>
              <a:t>).</a:t>
            </a:r>
            <a:endParaRPr lang="en-US" sz="1600"/>
          </a:p>
          <a:p>
            <a:pPr marL="285750" indent="-285750">
              <a:buFont typeface="Calibri"/>
              <a:buChar char="-"/>
            </a:pPr>
            <a:r>
              <a:rPr lang="en-US" dirty="0"/>
              <a:t>QUE PROBLEMAS PODRÍAN SURGIR SI </a:t>
            </a:r>
            <a:r>
              <a:rPr lang="en-US" b="1" dirty="0"/>
              <a:t>"</a:t>
            </a:r>
            <a:r>
              <a:rPr lang="en-US" b="1" u="sng" dirty="0"/>
              <a:t>TOTAL COMPRA</a:t>
            </a:r>
            <a:r>
              <a:rPr lang="en-US" b="1" dirty="0"/>
              <a:t>"</a:t>
            </a:r>
            <a:r>
              <a:rPr lang="en-US" dirty="0"/>
              <a:t> TUVIERA TIPO FECHA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¿QUE VENTAJAS TIENE UTILIZAR UN TIPO </a:t>
            </a:r>
            <a:r>
              <a:rPr lang="en-US" b="1" u="sng" dirty="0"/>
              <a:t>BOOLEANO</a:t>
            </a:r>
            <a:r>
              <a:rPr lang="en-US" b="1" dirty="0"/>
              <a:t> </a:t>
            </a:r>
            <a:r>
              <a:rPr lang="en-US" dirty="0"/>
              <a:t>PARA LA COLUMNA ¿ACTIVO??</a:t>
            </a:r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C21E4C-3FB1-35CD-BED3-0EB053D84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95286"/>
              </p:ext>
            </p:extLst>
          </p:nvPr>
        </p:nvGraphicFramePr>
        <p:xfrm>
          <a:off x="616226" y="2579494"/>
          <a:ext cx="10951584" cy="159829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66094">
                  <a:extLst>
                    <a:ext uri="{9D8B030D-6E8A-4147-A177-3AD203B41FA5}">
                      <a16:colId xmlns:a16="http://schemas.microsoft.com/office/drawing/2014/main" val="1278820992"/>
                    </a:ext>
                  </a:extLst>
                </a:gridCol>
                <a:gridCol w="1816614">
                  <a:extLst>
                    <a:ext uri="{9D8B030D-6E8A-4147-A177-3AD203B41FA5}">
                      <a16:colId xmlns:a16="http://schemas.microsoft.com/office/drawing/2014/main" val="448499416"/>
                    </a:ext>
                  </a:extLst>
                </a:gridCol>
                <a:gridCol w="2600354">
                  <a:extLst>
                    <a:ext uri="{9D8B030D-6E8A-4147-A177-3AD203B41FA5}">
                      <a16:colId xmlns:a16="http://schemas.microsoft.com/office/drawing/2014/main" val="2304657911"/>
                    </a:ext>
                  </a:extLst>
                </a:gridCol>
                <a:gridCol w="2678204">
                  <a:extLst>
                    <a:ext uri="{9D8B030D-6E8A-4147-A177-3AD203B41FA5}">
                      <a16:colId xmlns:a16="http://schemas.microsoft.com/office/drawing/2014/main" val="2402781736"/>
                    </a:ext>
                  </a:extLst>
                </a:gridCol>
                <a:gridCol w="2190318">
                  <a:extLst>
                    <a:ext uri="{9D8B030D-6E8A-4147-A177-3AD203B41FA5}">
                      <a16:colId xmlns:a16="http://schemas.microsoft.com/office/drawing/2014/main" val="1362609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ID CLIENTE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NOMBRE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FECHA COMPRA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TOTAL COMPRA</a:t>
                      </a:r>
                      <a:endParaRPr lang="en-US" sz="2000" b="1"/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¿ACTIVO?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595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1001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Ana Torres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2025-05-01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89.90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TRUE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91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1002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Luis Romero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2025-05-03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120.00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FALSE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342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1003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Marta Pérez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2025-05-05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45.50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TRUE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196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645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7ED09-98C1-6B83-0E59-30AA88A1C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213A-B7DC-2E15-BD55-60588114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807A61-0D1D-5399-9C88-B96ACDE94E3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3F7C0-AB5D-0709-45ED-DC1344745D9D}"/>
              </a:ext>
            </a:extLst>
          </p:cNvPr>
          <p:cNvSpPr txBox="1"/>
          <p:nvPr/>
        </p:nvSpPr>
        <p:spPr>
          <a:xfrm>
            <a:off x="524329" y="1721757"/>
            <a:ext cx="111524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02.02 - CAMBIAR TIPO DE DATOS</a:t>
            </a:r>
            <a:endParaRPr lang="en-US" dirty="0"/>
          </a:p>
          <a:p>
            <a:endParaRPr lang="en-US" sz="2400" dirty="0"/>
          </a:p>
          <a:p>
            <a:r>
              <a:rPr lang="en-US" sz="2400" b="1" dirty="0"/>
              <a:t>¿PORQUÉ ES IMPORTANTE CAMBIAR LOS TIPOS DE DATOS?</a:t>
            </a:r>
            <a:endParaRPr lang="en-US" sz="2400" dirty="0"/>
          </a:p>
          <a:p>
            <a:r>
              <a:rPr lang="en-US" dirty="0"/>
              <a:t>Power BI </a:t>
            </a:r>
            <a:r>
              <a:rPr lang="en-US" dirty="0" err="1"/>
              <a:t>necesita</a:t>
            </a:r>
            <a:r>
              <a:rPr lang="en-US" dirty="0"/>
              <a:t> saber 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contiene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 para </a:t>
            </a:r>
            <a:r>
              <a:rPr lang="en-US" dirty="0" err="1"/>
              <a:t>poder</a:t>
            </a:r>
            <a:r>
              <a:rPr lang="en-US" dirty="0"/>
              <a:t>:</a:t>
            </a:r>
          </a:p>
          <a:p>
            <a:pPr marL="342900" indent="-342900">
              <a:buFont typeface="Calibri,Sans-Serif"/>
              <a:buChar char="-"/>
            </a:pPr>
            <a:r>
              <a:rPr lang="en-US" b="1" dirty="0" err="1"/>
              <a:t>Realizar</a:t>
            </a:r>
            <a:r>
              <a:rPr lang="en-US" b="1" dirty="0"/>
              <a:t> </a:t>
            </a:r>
            <a:r>
              <a:rPr lang="en-US" b="1" dirty="0" err="1"/>
              <a:t>cálculos</a:t>
            </a:r>
            <a:r>
              <a:rPr lang="en-US" b="1" dirty="0"/>
              <a:t> </a:t>
            </a:r>
            <a:r>
              <a:rPr lang="en-US" b="1" dirty="0" err="1"/>
              <a:t>correctamente</a:t>
            </a:r>
            <a:r>
              <a:rPr lang="en-US" dirty="0"/>
              <a:t>.</a:t>
            </a:r>
          </a:p>
          <a:p>
            <a:pPr marL="342900" indent="-342900">
              <a:buFont typeface="Calibri,Sans-Serif"/>
              <a:buChar char="-"/>
            </a:pPr>
            <a:r>
              <a:rPr lang="en-US" b="1" dirty="0" err="1"/>
              <a:t>Aplicar</a:t>
            </a:r>
            <a:r>
              <a:rPr lang="en-US" b="1" dirty="0"/>
              <a:t> </a:t>
            </a:r>
            <a:r>
              <a:rPr lang="en-US" b="1" dirty="0" err="1"/>
              <a:t>filtros</a:t>
            </a:r>
            <a:r>
              <a:rPr lang="en-US" dirty="0"/>
              <a:t> y </a:t>
            </a:r>
            <a:r>
              <a:rPr lang="en-US" dirty="0" err="1"/>
              <a:t>segmentaciones</a:t>
            </a:r>
            <a:r>
              <a:rPr lang="en-US" dirty="0"/>
              <a:t>.</a:t>
            </a:r>
          </a:p>
          <a:p>
            <a:pPr marL="342900" indent="-342900">
              <a:buFont typeface="Calibri,Sans-Serif"/>
              <a:buChar char="-"/>
            </a:pPr>
            <a:r>
              <a:rPr lang="en-US" b="1" dirty="0"/>
              <a:t>Crear </a:t>
            </a:r>
            <a:r>
              <a:rPr lang="en-US" b="1" dirty="0" err="1"/>
              <a:t>relaciones</a:t>
            </a:r>
            <a:r>
              <a:rPr lang="en-US" dirty="0"/>
              <a:t> entre </a:t>
            </a:r>
            <a:r>
              <a:rPr lang="en-US" dirty="0" err="1"/>
              <a:t>tablas</a:t>
            </a:r>
            <a:r>
              <a:rPr lang="en-US" dirty="0"/>
              <a:t>.</a:t>
            </a:r>
          </a:p>
          <a:p>
            <a:pPr marL="342900" indent="-342900">
              <a:buFont typeface="Calibri,Sans-Serif"/>
              <a:buChar char="-"/>
            </a:pP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b="1" dirty="0" err="1"/>
              <a:t>visualizaciones</a:t>
            </a:r>
            <a:r>
              <a:rPr lang="en-US" b="1" dirty="0"/>
              <a:t> </a:t>
            </a:r>
            <a:r>
              <a:rPr lang="en-US" dirty="0" err="1"/>
              <a:t>adecuadas</a:t>
            </a:r>
            <a:r>
              <a:rPr lang="en-US" dirty="0"/>
              <a:t>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fechas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líneas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).</a:t>
            </a:r>
          </a:p>
          <a:p>
            <a:pPr marL="342900" indent="-342900">
              <a:buFont typeface="Calibri,Sans-Serif"/>
              <a:buChar char="-"/>
            </a:pPr>
            <a:endParaRPr lang="en-US" b="1" dirty="0"/>
          </a:p>
        </p:txBody>
      </p:sp>
      <p:pic>
        <p:nvPicPr>
          <p:cNvPr id="3" name="Picture 2" descr="Icono de Estructura de datos Generic black outline | Freepik">
            <a:extLst>
              <a:ext uri="{FF2B5EF4-FFF2-40B4-BE49-F238E27FC236}">
                <a16:creationId xmlns:a16="http://schemas.microsoft.com/office/drawing/2014/main" id="{30C0E9F8-2BFF-8C96-3558-02965264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268" y="4289609"/>
            <a:ext cx="2241179" cy="22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25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5BC96-8D7D-E4CA-8E91-EDFE00E37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6391-8016-7C63-9E5C-6A8590DA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B6BE03-4734-2F7C-9FB1-E11CC838BCB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3F309-0EC4-4F3D-098E-97CD01AF47C0}"/>
              </a:ext>
            </a:extLst>
          </p:cNvPr>
          <p:cNvSpPr txBox="1"/>
          <p:nvPr/>
        </p:nvSpPr>
        <p:spPr>
          <a:xfrm>
            <a:off x="524329" y="1712793"/>
            <a:ext cx="69479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02.02 - CAMBIAR TIPO DE DATOS</a:t>
            </a:r>
            <a:endParaRPr lang="en-US" dirty="0"/>
          </a:p>
          <a:p>
            <a:endParaRPr lang="en-US" sz="2400" dirty="0"/>
          </a:p>
          <a:p>
            <a:r>
              <a:rPr lang="en-US" sz="2400" b="1" dirty="0"/>
              <a:t>¿COMO SE CAMBIA EL TIPO DE DATO?</a:t>
            </a:r>
          </a:p>
          <a:p>
            <a:endParaRPr lang="en-US" b="1" dirty="0"/>
          </a:p>
          <a:p>
            <a:r>
              <a:rPr lang="en-US" b="1" dirty="0" err="1"/>
              <a:t>Opción</a:t>
            </a:r>
            <a:r>
              <a:rPr lang="en-US" b="1" dirty="0"/>
              <a:t> 1: </a:t>
            </a:r>
            <a:r>
              <a:rPr lang="en-US" b="1" dirty="0" err="1"/>
              <a:t>Desde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encabezado</a:t>
            </a:r>
            <a:r>
              <a:rPr lang="en-US" b="1" dirty="0"/>
              <a:t> de </a:t>
            </a:r>
            <a:r>
              <a:rPr lang="en-US" b="1" dirty="0" err="1"/>
              <a:t>columna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clicK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ícono</a:t>
            </a:r>
            <a:r>
              <a:rPr lang="en-US" dirty="0"/>
              <a:t> de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(ABC, 123, </a:t>
            </a:r>
            <a:r>
              <a:rPr lang="en-US" dirty="0" err="1"/>
              <a:t>calendario</a:t>
            </a:r>
            <a:r>
              <a:rPr lang="en-US" dirty="0"/>
              <a:t>, etc.).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Seleccionar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correcto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menú</a:t>
            </a:r>
            <a:r>
              <a:rPr lang="en-US" dirty="0"/>
              <a:t> </a:t>
            </a:r>
            <a:r>
              <a:rPr lang="en-US" dirty="0" err="1"/>
              <a:t>desplegable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Opción</a:t>
            </a:r>
            <a:r>
              <a:rPr lang="en-US" b="1" dirty="0"/>
              <a:t> 2: </a:t>
            </a:r>
            <a:r>
              <a:rPr lang="en-US" b="1" dirty="0" err="1"/>
              <a:t>Desde</a:t>
            </a:r>
            <a:r>
              <a:rPr lang="en-US" b="1" dirty="0"/>
              <a:t> la </a:t>
            </a:r>
            <a:r>
              <a:rPr lang="en-US" b="1" dirty="0" err="1"/>
              <a:t>pestaña</a:t>
            </a:r>
            <a:r>
              <a:rPr lang="en-US" b="1" dirty="0"/>
              <a:t> “</a:t>
            </a:r>
            <a:r>
              <a:rPr lang="en-US" b="1" dirty="0" err="1"/>
              <a:t>Transformar</a:t>
            </a:r>
            <a:r>
              <a:rPr lang="en-US" b="1" dirty="0"/>
              <a:t>”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Selecciona</a:t>
            </a:r>
            <a:r>
              <a:rPr lang="en-US" dirty="0"/>
              <a:t> la </a:t>
            </a:r>
            <a:r>
              <a:rPr lang="en-US" dirty="0" err="1"/>
              <a:t>c</a:t>
            </a:r>
            <a:r>
              <a:rPr lang="en-US" b="1" dirty="0" err="1"/>
              <a:t>olumna</a:t>
            </a:r>
            <a:r>
              <a:rPr lang="en-US" b="1" dirty="0"/>
              <a:t> &gt; </a:t>
            </a:r>
            <a:r>
              <a:rPr lang="en-US" b="1" dirty="0" err="1"/>
              <a:t>Transformar</a:t>
            </a:r>
            <a:r>
              <a:rPr lang="en-US" b="1" dirty="0"/>
              <a:t> &gt; Tipo de </a:t>
            </a:r>
            <a:r>
              <a:rPr lang="en-US" b="1" dirty="0" err="1"/>
              <a:t>datos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02A9F-6F02-B2F0-00F5-C0E6E9F84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724" y="1643063"/>
            <a:ext cx="3471022" cy="46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3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6E176-863B-66A4-B4D0-D11AC3347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208BE-5F18-F83D-2F37-3468E533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F16389-2A7B-0027-4764-0E111D8B042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6D81C-D629-4197-F350-7FBF617BCD96}"/>
              </a:ext>
            </a:extLst>
          </p:cNvPr>
          <p:cNvSpPr txBox="1"/>
          <p:nvPr/>
        </p:nvSpPr>
        <p:spPr>
          <a:xfrm>
            <a:off x="524329" y="1721757"/>
            <a:ext cx="111524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02.02 - CAMBIAR TIPO DE DATOS</a:t>
            </a:r>
            <a:endParaRPr lang="en-US" dirty="0"/>
          </a:p>
          <a:p>
            <a:endParaRPr lang="en-US" sz="2400" dirty="0"/>
          </a:p>
          <a:p>
            <a:r>
              <a:rPr lang="en-US" sz="2400" b="1" dirty="0"/>
              <a:t>ERRORES COMUNES A EVITAR</a:t>
            </a:r>
          </a:p>
          <a:p>
            <a:endParaRPr lang="en-US" b="1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Dejar</a:t>
            </a:r>
            <a:r>
              <a:rPr lang="en-US" dirty="0"/>
              <a:t>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numéricas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(no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sumar</a:t>
            </a:r>
            <a:r>
              <a:rPr lang="en-US" dirty="0"/>
              <a:t>).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Fechas</a:t>
            </a:r>
            <a:r>
              <a:rPr lang="en-US" dirty="0"/>
              <a:t> mal </a:t>
            </a:r>
            <a:r>
              <a:rPr lang="en-US" dirty="0" err="1"/>
              <a:t>interpretadas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(no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ordenar</a:t>
            </a:r>
            <a:r>
              <a:rPr lang="en-US" dirty="0"/>
              <a:t> </a:t>
            </a:r>
            <a:r>
              <a:rPr lang="en-US" dirty="0" err="1"/>
              <a:t>cronológicamente</a:t>
            </a:r>
            <a:r>
              <a:rPr lang="en-US" dirty="0"/>
              <a:t>).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incorrectos</a:t>
            </a:r>
            <a:r>
              <a:rPr lang="en-US" dirty="0"/>
              <a:t> que </a:t>
            </a:r>
            <a:r>
              <a:rPr lang="en-US" dirty="0" err="1"/>
              <a:t>generan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visualizaciones</a:t>
            </a:r>
            <a:r>
              <a:rPr lang="en-US" dirty="0"/>
              <a:t> o </a:t>
            </a:r>
            <a:r>
              <a:rPr lang="en-US" dirty="0" err="1"/>
              <a:t>medidas</a:t>
            </a:r>
            <a:r>
              <a:rPr lang="en-US" dirty="0"/>
              <a:t> DAX.</a:t>
            </a:r>
          </a:p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8A9B6F-535D-4405-45C5-0C9B0060C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178912"/>
              </p:ext>
            </p:extLst>
          </p:nvPr>
        </p:nvGraphicFramePr>
        <p:xfrm>
          <a:off x="748747" y="4373217"/>
          <a:ext cx="9769107" cy="13617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7704">
                  <a:extLst>
                    <a:ext uri="{9D8B030D-6E8A-4147-A177-3AD203B41FA5}">
                      <a16:colId xmlns:a16="http://schemas.microsoft.com/office/drawing/2014/main" val="2377620553"/>
                    </a:ext>
                  </a:extLst>
                </a:gridCol>
                <a:gridCol w="1763857">
                  <a:extLst>
                    <a:ext uri="{9D8B030D-6E8A-4147-A177-3AD203B41FA5}">
                      <a16:colId xmlns:a16="http://schemas.microsoft.com/office/drawing/2014/main" val="1359838382"/>
                    </a:ext>
                  </a:extLst>
                </a:gridCol>
                <a:gridCol w="2141550">
                  <a:extLst>
                    <a:ext uri="{9D8B030D-6E8A-4147-A177-3AD203B41FA5}">
                      <a16:colId xmlns:a16="http://schemas.microsoft.com/office/drawing/2014/main" val="2415356436"/>
                    </a:ext>
                  </a:extLst>
                </a:gridCol>
                <a:gridCol w="2183958">
                  <a:extLst>
                    <a:ext uri="{9D8B030D-6E8A-4147-A177-3AD203B41FA5}">
                      <a16:colId xmlns:a16="http://schemas.microsoft.com/office/drawing/2014/main" val="879447344"/>
                    </a:ext>
                  </a:extLst>
                </a:gridCol>
                <a:gridCol w="2062038">
                  <a:extLst>
                    <a:ext uri="{9D8B030D-6E8A-4147-A177-3AD203B41FA5}">
                      <a16:colId xmlns:a16="http://schemas.microsoft.com/office/drawing/2014/main" val="2741707392"/>
                    </a:ext>
                  </a:extLst>
                </a:gridCol>
              </a:tblGrid>
              <a:tr h="445265">
                <a:tc>
                  <a:txBody>
                    <a:bodyPr/>
                    <a:lstStyle/>
                    <a:p>
                      <a:pPr rtl="0" fontAlgn="base">
                        <a:lnSpc>
                          <a:spcPts val="4275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ID CLIENTE</a:t>
                      </a:r>
                      <a:endParaRPr lang="en-US" sz="1800">
                        <a:effectLst/>
                        <a:latin typeface="Bierstadt"/>
                      </a:endParaRPr>
                    </a:p>
                  </a:txBody>
                  <a:tcPr marL="205378" marR="136922" marT="136922" marB="119805">
                    <a:lnL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4275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NOMBRE</a:t>
                      </a:r>
                      <a:endParaRPr lang="en-US" sz="1800">
                        <a:effectLst/>
                        <a:latin typeface="Bierstadt"/>
                      </a:endParaRPr>
                    </a:p>
                  </a:txBody>
                  <a:tcPr marL="205378" marR="136922" marT="136922" marB="119805">
                    <a:lnL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4275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FECHA COMPRA</a:t>
                      </a:r>
                      <a:endParaRPr lang="en-US" sz="1800">
                        <a:effectLst/>
                        <a:latin typeface="Bierstadt"/>
                      </a:endParaRPr>
                    </a:p>
                  </a:txBody>
                  <a:tcPr marL="205378" marR="136922" marT="136922" marB="119805">
                    <a:lnL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4275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TOTAL COMPRA</a:t>
                      </a:r>
                      <a:endParaRPr lang="en-US" sz="1800">
                        <a:effectLst/>
                        <a:latin typeface="Bierstadt"/>
                      </a:endParaRPr>
                    </a:p>
                  </a:txBody>
                  <a:tcPr marL="205378" marR="136922" marT="136922" marB="119805">
                    <a:lnL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4275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Bierstadt"/>
                        </a:rPr>
                        <a:t>¿ACTIVO?</a:t>
                      </a:r>
                      <a:endParaRPr lang="en-US" sz="1800">
                        <a:effectLst/>
                        <a:latin typeface="Bierstadt"/>
                      </a:endParaRPr>
                    </a:p>
                  </a:txBody>
                  <a:tcPr marL="205378" marR="136922" marT="136922" marB="119805">
                    <a:lnL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850158"/>
                  </a:ext>
                </a:extLst>
              </a:tr>
              <a:tr h="386963">
                <a:tc>
                  <a:txBody>
                    <a:bodyPr/>
                    <a:lstStyle/>
                    <a:p>
                      <a:pPr rtl="0" fontAlgn="base">
                        <a:lnSpc>
                          <a:spcPts val="34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"1001"</a:t>
                      </a:r>
                      <a:endParaRPr lang="en-US" sz="1400" dirty="0">
                        <a:effectLst/>
                      </a:endParaRPr>
                    </a:p>
                  </a:txBody>
                  <a:tcPr marL="205378" marR="136922" marT="136922" marB="119805">
                    <a:lnL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34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Ana Torres</a:t>
                      </a:r>
                    </a:p>
                  </a:txBody>
                  <a:tcPr marL="205378" marR="136922" marT="136922" marB="119805">
                    <a:lnL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34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"2025-05-01"</a:t>
                      </a:r>
                      <a:endParaRPr lang="en-US" sz="1400" dirty="0">
                        <a:effectLst/>
                      </a:endParaRPr>
                    </a:p>
                  </a:txBody>
                  <a:tcPr marL="205378" marR="136922" marT="136922" marB="119805">
                    <a:lnL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34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89.90</a:t>
                      </a:r>
                    </a:p>
                  </a:txBody>
                  <a:tcPr marL="205378" marR="136922" marT="136922" marB="119805">
                    <a:lnL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3450"/>
                        </a:lnSpc>
                        <a:buNone/>
                      </a:pPr>
                      <a:r>
                        <a:rPr lang="en-US" sz="1400" dirty="0">
                          <a:effectLst/>
                          <a:latin typeface="Bierstadt"/>
                        </a:rPr>
                        <a:t>"TRUE"</a:t>
                      </a:r>
                      <a:endParaRPr lang="en-US" sz="1400" dirty="0">
                        <a:effectLst/>
                      </a:endParaRPr>
                    </a:p>
                  </a:txBody>
                  <a:tcPr marL="205378" marR="136922" marT="136922" marB="119805">
                    <a:lnL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107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591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371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0F90E-DED3-D657-A260-30756A934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7FF0-B7FE-54AF-15A8-7105B2DF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4E800B-8549-5216-664E-A24AA853DF0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E631F-B7C3-EA7A-AE31-B8454CBE3C3E}"/>
              </a:ext>
            </a:extLst>
          </p:cNvPr>
          <p:cNvSpPr txBox="1"/>
          <p:nvPr/>
        </p:nvSpPr>
        <p:spPr>
          <a:xfrm>
            <a:off x="524329" y="1721757"/>
            <a:ext cx="11152414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02.03 - RENOBRAR COLUMNAS</a:t>
            </a:r>
            <a:endParaRPr lang="en-US" dirty="0"/>
          </a:p>
          <a:p>
            <a:endParaRPr lang="en-US" sz="2400" dirty="0"/>
          </a:p>
          <a:p>
            <a:r>
              <a:rPr lang="en-US" sz="2400" b="1" dirty="0"/>
              <a:t>¿PORQUÉ ES IMPORTANTE RENOMBRAR LAS COLUMNAS?</a:t>
            </a:r>
          </a:p>
          <a:p>
            <a:pPr marL="342900" indent="-342900">
              <a:buFont typeface="Calibri"/>
              <a:buChar char="-"/>
            </a:pPr>
            <a:r>
              <a:rPr lang="en-US" err="1"/>
              <a:t>Mejorar</a:t>
            </a:r>
            <a:r>
              <a:rPr lang="en-US" dirty="0"/>
              <a:t> la </a:t>
            </a:r>
            <a:r>
              <a:rPr lang="en-US" err="1"/>
              <a:t>legibilidad</a:t>
            </a:r>
            <a:r>
              <a:rPr lang="en-US" dirty="0"/>
              <a:t> del </a:t>
            </a:r>
            <a:r>
              <a:rPr lang="en-US" err="1"/>
              <a:t>modelo</a:t>
            </a:r>
            <a:r>
              <a:rPr lang="en-US" dirty="0"/>
              <a:t> de </a:t>
            </a:r>
            <a:r>
              <a:rPr lang="en-US" err="1"/>
              <a:t>datos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err="1"/>
              <a:t>Facilita</a:t>
            </a:r>
            <a:r>
              <a:rPr lang="en-US" dirty="0"/>
              <a:t> la </a:t>
            </a:r>
            <a:r>
              <a:rPr lang="en-US" err="1"/>
              <a:t>comprensión</a:t>
            </a:r>
            <a:r>
              <a:rPr lang="en-US" dirty="0"/>
              <a:t> para </a:t>
            </a:r>
            <a:r>
              <a:rPr lang="en-US" err="1"/>
              <a:t>otros</a:t>
            </a:r>
            <a:r>
              <a:rPr lang="en-US" dirty="0"/>
              <a:t> </a:t>
            </a:r>
            <a:r>
              <a:rPr lang="en-US" err="1"/>
              <a:t>usuarios</a:t>
            </a:r>
            <a:r>
              <a:rPr lang="en-US" dirty="0"/>
              <a:t> o </a:t>
            </a:r>
            <a:r>
              <a:rPr lang="en-US" err="1"/>
              <a:t>equipos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dirty="0"/>
              <a:t>Evita </a:t>
            </a:r>
            <a:r>
              <a:rPr lang="en-US" dirty="0" err="1"/>
              <a:t>errores</a:t>
            </a:r>
            <a:r>
              <a:rPr lang="en-US" dirty="0"/>
              <a:t> al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fórmulas</a:t>
            </a:r>
            <a:r>
              <a:rPr lang="en-US" dirty="0"/>
              <a:t> DAX o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visualizaciones</a:t>
            </a:r>
            <a:r>
              <a:rPr lang="en-US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¿COMO SE RENOMBRAN?</a:t>
            </a:r>
            <a:endParaRPr lang="en-US" sz="2400" dirty="0"/>
          </a:p>
          <a:p>
            <a:pPr marL="342900" indent="-342900">
              <a:buFont typeface="Calibri"/>
              <a:buChar char="-"/>
            </a:pPr>
            <a:r>
              <a:rPr lang="en-US" dirty="0"/>
              <a:t>Haz doble </a:t>
            </a:r>
            <a:r>
              <a:rPr lang="en-US" err="1"/>
              <a:t>clic</a:t>
            </a:r>
            <a:r>
              <a:rPr lang="en-US" dirty="0"/>
              <a:t> </a:t>
            </a:r>
            <a:r>
              <a:rPr lang="en-US" err="1"/>
              <a:t>sobre</a:t>
            </a:r>
            <a:r>
              <a:rPr lang="en-US" dirty="0"/>
              <a:t>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nombre</a:t>
            </a:r>
            <a:r>
              <a:rPr lang="en-US" dirty="0"/>
              <a:t> de la </a:t>
            </a:r>
            <a:r>
              <a:rPr lang="en-US" err="1"/>
              <a:t>columna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dirty="0"/>
              <a:t>O </a:t>
            </a:r>
            <a:r>
              <a:rPr lang="en-US" dirty="0" err="1"/>
              <a:t>usa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 </a:t>
            </a:r>
            <a:r>
              <a:rPr lang="en-US" dirty="0" err="1"/>
              <a:t>Inicio</a:t>
            </a:r>
            <a:r>
              <a:rPr lang="en-US" dirty="0"/>
              <a:t> &gt; </a:t>
            </a:r>
            <a:r>
              <a:rPr lang="en-US" dirty="0" err="1"/>
              <a:t>Transformar</a:t>
            </a:r>
            <a:r>
              <a:rPr lang="en-US" dirty="0"/>
              <a:t> &gt; Cambiar </a:t>
            </a:r>
            <a:r>
              <a:rPr lang="en-US" dirty="0" err="1"/>
              <a:t>nombre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r>
              <a:rPr lang="en-US" sz="2400" b="1" dirty="0"/>
              <a:t>CONSEJOS:</a:t>
            </a:r>
          </a:p>
          <a:p>
            <a:pPr marL="342900" indent="-342900">
              <a:buFont typeface="Calibri"/>
              <a:buChar char="-"/>
            </a:pPr>
            <a:r>
              <a:rPr lang="en-US" dirty="0"/>
              <a:t>Usa </a:t>
            </a:r>
            <a:r>
              <a:rPr lang="en-US" err="1"/>
              <a:t>nombres</a:t>
            </a:r>
            <a:r>
              <a:rPr lang="en-US" dirty="0"/>
              <a:t> </a:t>
            </a:r>
            <a:r>
              <a:rPr lang="en-US" err="1"/>
              <a:t>descriptivos</a:t>
            </a:r>
            <a:r>
              <a:rPr lang="en-US" dirty="0"/>
              <a:t> y </a:t>
            </a:r>
            <a:r>
              <a:rPr lang="en-US" err="1"/>
              <a:t>consistentes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dirty="0"/>
              <a:t>Evita </a:t>
            </a:r>
            <a:r>
              <a:rPr lang="en-US" err="1"/>
              <a:t>espacios</a:t>
            </a:r>
            <a:r>
              <a:rPr lang="en-US" dirty="0"/>
              <a:t> </a:t>
            </a:r>
            <a:r>
              <a:rPr lang="en-US" err="1"/>
              <a:t>innecesarios</a:t>
            </a:r>
            <a:r>
              <a:rPr lang="en-US" dirty="0"/>
              <a:t> o </a:t>
            </a:r>
            <a:r>
              <a:rPr lang="en-US" err="1"/>
              <a:t>caracteres</a:t>
            </a:r>
            <a:r>
              <a:rPr lang="en-US" dirty="0"/>
              <a:t> </a:t>
            </a:r>
            <a:r>
              <a:rPr lang="en-US" err="1"/>
              <a:t>especiales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dirty="0"/>
              <a:t>Usa </a:t>
            </a:r>
            <a:r>
              <a:rPr lang="en-US" dirty="0" err="1"/>
              <a:t>mayúsculas</a:t>
            </a:r>
            <a:r>
              <a:rPr lang="en-US" dirty="0"/>
              <a:t> para </a:t>
            </a:r>
            <a:r>
              <a:rPr lang="en-US" dirty="0" err="1"/>
              <a:t>separar</a:t>
            </a:r>
            <a:r>
              <a:rPr lang="en-US" dirty="0"/>
              <a:t> palabras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usas</a:t>
            </a:r>
            <a:r>
              <a:rPr lang="en-US" dirty="0"/>
              <a:t> </a:t>
            </a:r>
            <a:r>
              <a:rPr lang="en-US" dirty="0" err="1"/>
              <a:t>guiones</a:t>
            </a:r>
            <a:r>
              <a:rPr lang="en-US" dirty="0"/>
              <a:t> </a:t>
            </a:r>
            <a:r>
              <a:rPr lang="en-US" dirty="0" err="1"/>
              <a:t>bajos</a:t>
            </a:r>
            <a:r>
              <a:rPr lang="en-US" dirty="0"/>
              <a:t> (_).</a:t>
            </a:r>
          </a:p>
        </p:txBody>
      </p:sp>
      <p:pic>
        <p:nvPicPr>
          <p:cNvPr id="3" name="Picture 2" descr="Iconos de diálogo globales | Vector Premium">
            <a:extLst>
              <a:ext uri="{FF2B5EF4-FFF2-40B4-BE49-F238E27FC236}">
                <a16:creationId xmlns:a16="http://schemas.microsoft.com/office/drawing/2014/main" id="{AADE9871-5EA1-4AB5-0778-83B192E60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635" y="3115235"/>
            <a:ext cx="3460376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64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72E66-16C6-CAD4-B201-8A64E2E5B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4A04-3BD5-E058-27F8-EA2D5E38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C94399-9FE0-7CC3-690F-D4FF8F424067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6EEB1-4380-5B86-3AA7-9ADE5F65417B}"/>
              </a:ext>
            </a:extLst>
          </p:cNvPr>
          <p:cNvSpPr txBox="1"/>
          <p:nvPr/>
        </p:nvSpPr>
        <p:spPr>
          <a:xfrm>
            <a:off x="524329" y="1721757"/>
            <a:ext cx="11152414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02.04 - REORDENAR COLUMNAS</a:t>
            </a:r>
            <a:endParaRPr lang="en-US" dirty="0"/>
          </a:p>
          <a:p>
            <a:endParaRPr lang="en-US" sz="2400" dirty="0"/>
          </a:p>
          <a:p>
            <a:r>
              <a:rPr lang="en-US" sz="2400" b="1" dirty="0"/>
              <a:t>¿PORQUÉ REORDENAR LAS COLUMNAS?</a:t>
            </a:r>
          </a:p>
          <a:p>
            <a:pPr marL="342900" indent="-342900">
              <a:buFont typeface="Calibri"/>
              <a:buChar char="-"/>
            </a:pPr>
            <a:r>
              <a:rPr lang="en-US" dirty="0" err="1"/>
              <a:t>Mejora</a:t>
            </a:r>
            <a:r>
              <a:rPr lang="en-US" dirty="0"/>
              <a:t> la </a:t>
            </a:r>
            <a:r>
              <a:rPr lang="en-US" dirty="0" err="1"/>
              <a:t>organización</a:t>
            </a:r>
            <a:r>
              <a:rPr lang="en-US" dirty="0"/>
              <a:t> visual 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dirty="0" err="1"/>
              <a:t>Facilita</a:t>
            </a:r>
            <a:r>
              <a:rPr lang="en-US" dirty="0"/>
              <a:t> la </a:t>
            </a:r>
            <a:r>
              <a:rPr lang="en-US" dirty="0" err="1"/>
              <a:t>revisión</a:t>
            </a:r>
            <a:r>
              <a:rPr lang="en-US" dirty="0"/>
              <a:t> y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exportan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o se </a:t>
            </a:r>
            <a:r>
              <a:rPr lang="en-US" dirty="0" err="1"/>
              <a:t>combinan</a:t>
            </a:r>
            <a:r>
              <a:rPr lang="en-US" dirty="0"/>
              <a:t> con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¿COMO SE RENOMBRAN?</a:t>
            </a:r>
            <a:endParaRPr lang="en-US" sz="2400" dirty="0"/>
          </a:p>
          <a:p>
            <a:pPr marL="342900" indent="-342900">
              <a:buFont typeface="Calibri"/>
              <a:buChar char="-"/>
            </a:pPr>
            <a:r>
              <a:rPr lang="en-US" dirty="0" err="1"/>
              <a:t>Arrastrar</a:t>
            </a:r>
            <a:r>
              <a:rPr lang="en-US" dirty="0"/>
              <a:t> 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vista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dirty="0"/>
              <a:t>O </a:t>
            </a:r>
            <a:r>
              <a:rPr lang="en-US" dirty="0" err="1"/>
              <a:t>usa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 </a:t>
            </a:r>
            <a:r>
              <a:rPr lang="en-US" b="1" dirty="0" err="1"/>
              <a:t>Inicio</a:t>
            </a:r>
            <a:r>
              <a:rPr lang="en-US" b="1" dirty="0"/>
              <a:t> &gt; Mover </a:t>
            </a:r>
            <a:r>
              <a:rPr lang="en-US" b="1" dirty="0" err="1"/>
              <a:t>columna</a:t>
            </a:r>
            <a:r>
              <a:rPr lang="en-US" dirty="0"/>
              <a:t> (al principio, al final, antes de, </a:t>
            </a:r>
            <a:r>
              <a:rPr lang="en-US" dirty="0" err="1"/>
              <a:t>después</a:t>
            </a:r>
            <a:r>
              <a:rPr lang="en-US" dirty="0"/>
              <a:t> de).</a:t>
            </a:r>
          </a:p>
        </p:txBody>
      </p:sp>
    </p:spTree>
    <p:extLst>
      <p:ext uri="{BB962C8B-B14F-4D97-AF65-F5344CB8AC3E}">
        <p14:creationId xmlns:p14="http://schemas.microsoft.com/office/powerpoint/2010/main" val="4286231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C243E-1FF1-1D75-C4C4-74A2E25B5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3A26-C02A-2C64-B319-EBE2C1E7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CBB633-37D4-C719-2BC7-31B64CA26DCD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5AE80-5102-EFDE-459A-F3BF870D7223}"/>
              </a:ext>
            </a:extLst>
          </p:cNvPr>
          <p:cNvSpPr txBox="1"/>
          <p:nvPr/>
        </p:nvSpPr>
        <p:spPr>
          <a:xfrm>
            <a:off x="524329" y="1721757"/>
            <a:ext cx="11152414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EJERCICIO PRÁCTICO</a:t>
            </a: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sz="2000" err="1"/>
              <a:t>Ordenar</a:t>
            </a:r>
            <a:r>
              <a:rPr lang="en-US" sz="2000" dirty="0"/>
              <a:t> </a:t>
            </a:r>
            <a:r>
              <a:rPr lang="en-US" sz="2000" err="1"/>
              <a:t>Columnas</a:t>
            </a:r>
            <a:r>
              <a:rPr lang="en-US" sz="2000" dirty="0"/>
              <a:t> del </a:t>
            </a:r>
            <a:r>
              <a:rPr lang="en-US" sz="2000" err="1"/>
              <a:t>fichero</a:t>
            </a:r>
            <a:r>
              <a:rPr lang="en-US" sz="2000" dirty="0"/>
              <a:t> </a:t>
            </a:r>
            <a:r>
              <a:rPr lang="en-US" sz="2000" b="1" dirty="0"/>
              <a:t>_</a:t>
            </a:r>
            <a:r>
              <a:rPr lang="en-US" sz="2000" b="1" err="1"/>
              <a:t>Recursos</a:t>
            </a:r>
            <a:r>
              <a:rPr lang="en-US" sz="2000" b="1" dirty="0"/>
              <a:t>/Productos.txt</a:t>
            </a:r>
            <a:r>
              <a:rPr lang="en-US" sz="2000" dirty="0"/>
              <a:t> para </a:t>
            </a:r>
            <a:r>
              <a:rPr lang="en-US" sz="2000" err="1"/>
              <a:t>mejorar</a:t>
            </a:r>
            <a:r>
              <a:rPr lang="en-US" sz="2000" dirty="0"/>
              <a:t> la </a:t>
            </a:r>
            <a:r>
              <a:rPr lang="en-US" sz="2000" err="1"/>
              <a:t>legibilidad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¿Que </a:t>
            </a:r>
            <a:r>
              <a:rPr lang="en-US" sz="2000" err="1"/>
              <a:t>Columnas</a:t>
            </a:r>
            <a:r>
              <a:rPr lang="en-US" sz="2000" dirty="0"/>
              <a:t> </a:t>
            </a:r>
            <a:r>
              <a:rPr lang="en-US" sz="2000" err="1"/>
              <a:t>consideráis</a:t>
            </a:r>
            <a:r>
              <a:rPr lang="en-US" sz="2000" dirty="0"/>
              <a:t> que se </a:t>
            </a:r>
            <a:r>
              <a:rPr lang="en-US" sz="2000" err="1"/>
              <a:t>deben</a:t>
            </a:r>
            <a:r>
              <a:rPr lang="en-US" sz="2000" dirty="0"/>
              <a:t> mover?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/>
              <a:t>¿</a:t>
            </a:r>
            <a:r>
              <a:rPr lang="en-US" sz="2000" dirty="0" err="1"/>
              <a:t>Porqué</a:t>
            </a:r>
            <a:r>
              <a:rPr lang="en-US" sz="2000" dirty="0"/>
              <a:t> ese </a:t>
            </a:r>
            <a:r>
              <a:rPr lang="en-US" sz="2000" dirty="0" err="1"/>
              <a:t>orden</a:t>
            </a:r>
            <a:r>
              <a:rPr lang="en-US" sz="2000" dirty="0"/>
              <a:t> </a:t>
            </a:r>
            <a:r>
              <a:rPr lang="en-US" sz="2000" dirty="0" err="1"/>
              <a:t>mejora</a:t>
            </a:r>
            <a:r>
              <a:rPr lang="en-US" sz="2000" dirty="0"/>
              <a:t> la </a:t>
            </a:r>
            <a:r>
              <a:rPr lang="en-US" sz="2000" dirty="0" err="1"/>
              <a:t>comprensión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?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pic>
        <p:nvPicPr>
          <p:cNvPr id="3" name="Picture 2" descr="Power BI Desktop: descarga e instalación gratuitas en Windows | Microsoft  Store">
            <a:extLst>
              <a:ext uri="{FF2B5EF4-FFF2-40B4-BE49-F238E27FC236}">
                <a16:creationId xmlns:a16="http://schemas.microsoft.com/office/drawing/2014/main" id="{ACFF81CC-8CD8-FF14-8FD6-9E04073C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509" y="3145492"/>
            <a:ext cx="3963521" cy="31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319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47F72-7187-971A-6657-769417B08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9229-3FE2-44EA-E0AD-11D26551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– 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65AD0C-0C2C-4ED3-79EC-9DFB2A04AA0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4C8FB-0F22-3D2D-A341-4D525AEBB7DF}"/>
              </a:ext>
            </a:extLst>
          </p:cNvPr>
          <p:cNvSpPr txBox="1"/>
          <p:nvPr/>
        </p:nvSpPr>
        <p:spPr>
          <a:xfrm>
            <a:off x="524329" y="1721757"/>
            <a:ext cx="11152414" cy="3877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Calibri"/>
              <a:buChar char="-"/>
            </a:pPr>
            <a:r>
              <a:rPr lang="en-US" sz="2400" b="1" dirty="0"/>
              <a:t>03.01 - INTRODUCCION TRANSFORMACIONES INTERMEDIAS</a:t>
            </a:r>
          </a:p>
          <a:p>
            <a:pPr marL="342900" indent="-342900">
              <a:buFont typeface="Calibri"/>
              <a:buChar char="-"/>
            </a:pPr>
            <a:r>
              <a:rPr lang="en-US" sz="2400" b="1" dirty="0"/>
              <a:t>03.02 - DIVIDIR Y COMBINAR COLUMNAS</a:t>
            </a:r>
            <a:endParaRPr lang="en-US" sz="2400" dirty="0"/>
          </a:p>
          <a:p>
            <a:pPr marL="342900" indent="-342900">
              <a:buFont typeface="Calibri"/>
              <a:buChar char="-"/>
            </a:pPr>
            <a:r>
              <a:rPr lang="en-US" sz="2400" b="1" dirty="0"/>
              <a:t>03.03 - REEMPLAZAR VALORES</a:t>
            </a:r>
          </a:p>
          <a:p>
            <a:pPr marL="342900" indent="-342900">
              <a:buFont typeface="Calibri"/>
              <a:buChar char="-"/>
            </a:pPr>
            <a:r>
              <a:rPr lang="en-US" sz="2400" b="1" dirty="0"/>
              <a:t>03.04 - CREAR COLUMNAS PERSONALIZADAS</a:t>
            </a:r>
          </a:p>
          <a:p>
            <a:pPr marL="342900" indent="-342900">
              <a:buFont typeface="Calibri"/>
              <a:buChar char="-"/>
            </a:pPr>
            <a:r>
              <a:rPr lang="en-US" sz="2400" b="1" dirty="0"/>
              <a:t>03.05 - AGRUPAR DATOS</a:t>
            </a:r>
          </a:p>
          <a:p>
            <a:endParaRPr lang="en-US" sz="2400" b="1" dirty="0"/>
          </a:p>
          <a:p>
            <a:pPr marL="342900" indent="-342900">
              <a:buFont typeface="Calibri"/>
              <a:buChar char="-"/>
            </a:pPr>
            <a:endParaRPr lang="en-US" sz="2400" b="1" dirty="0"/>
          </a:p>
          <a:p>
            <a:endParaRPr lang="en-US" sz="2400" b="1" dirty="0"/>
          </a:p>
          <a:p>
            <a:endParaRPr lang="en-US" b="1" dirty="0"/>
          </a:p>
          <a:p>
            <a:pPr>
              <a:buFont typeface="Calibri"/>
              <a:buChar char="-"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 descr="Recuperación de datos – MacsterPC">
            <a:extLst>
              <a:ext uri="{FF2B5EF4-FFF2-40B4-BE49-F238E27FC236}">
                <a16:creationId xmlns:a16="http://schemas.microsoft.com/office/drawing/2014/main" id="{679B16E4-2C1A-515B-A156-2840D9870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476" y="2505489"/>
            <a:ext cx="3672508" cy="384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40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0203E-9D59-61F9-2289-BC36292B6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13694-2EF7-C5CF-7375-39CF412C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– 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86C622-E338-ADA0-3A22-D56B223EB913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59568F-98E9-1358-3A95-D00B27186162}"/>
              </a:ext>
            </a:extLst>
          </p:cNvPr>
          <p:cNvSpPr txBox="1"/>
          <p:nvPr/>
        </p:nvSpPr>
        <p:spPr>
          <a:xfrm>
            <a:off x="524329" y="1721757"/>
            <a:ext cx="11152414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¿QUE SON LAS TRANSFORMACIONES INTERMEDIAS?</a:t>
            </a:r>
            <a:endParaRPr lang="en-US" dirty="0"/>
          </a:p>
          <a:p>
            <a:r>
              <a:rPr lang="en-US" sz="2000" dirty="0"/>
              <a:t>Se </a:t>
            </a:r>
            <a:r>
              <a:rPr lang="en-US" sz="2000" dirty="0" err="1"/>
              <a:t>trata</a:t>
            </a:r>
            <a:r>
              <a:rPr lang="en-US" sz="2000" dirty="0"/>
              <a:t> de </a:t>
            </a:r>
            <a:r>
              <a:rPr lang="en-US" sz="2000" dirty="0" err="1"/>
              <a:t>tareas</a:t>
            </a:r>
            <a:r>
              <a:rPr lang="en-US" sz="2000" dirty="0"/>
              <a:t> que van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allá</a:t>
            </a:r>
            <a:r>
              <a:rPr lang="en-US" sz="2000" dirty="0"/>
              <a:t> de las </a:t>
            </a:r>
            <a:r>
              <a:rPr lang="en-US" sz="2000" dirty="0" err="1"/>
              <a:t>tareas</a:t>
            </a:r>
            <a:r>
              <a:rPr lang="en-US" sz="2000" dirty="0"/>
              <a:t> </a:t>
            </a:r>
            <a:r>
              <a:rPr lang="en-US" sz="2000" dirty="0" err="1"/>
              <a:t>básicas</a:t>
            </a:r>
            <a:r>
              <a:rPr lang="en-US" sz="2000" dirty="0"/>
              <a:t> y </a:t>
            </a:r>
            <a:r>
              <a:rPr lang="en-US" sz="2000" dirty="0" err="1"/>
              <a:t>permiten</a:t>
            </a:r>
            <a:r>
              <a:rPr lang="en-US" sz="2000" dirty="0"/>
              <a:t>: </a:t>
            </a:r>
          </a:p>
          <a:p>
            <a:pPr marL="342900" indent="-342900">
              <a:buFont typeface="Calibri"/>
              <a:buChar char="-"/>
            </a:pPr>
            <a:endParaRPr lang="en-US" sz="2000" dirty="0"/>
          </a:p>
          <a:p>
            <a:pPr marL="342900" indent="-342900">
              <a:buFont typeface="Calibri"/>
              <a:buChar char="-"/>
            </a:pPr>
            <a:r>
              <a:rPr lang="en-US" sz="2000" b="1" dirty="0" err="1"/>
              <a:t>Modificar</a:t>
            </a:r>
            <a:r>
              <a:rPr lang="en-US" sz="2000" b="1" dirty="0"/>
              <a:t> la </a:t>
            </a:r>
            <a:r>
              <a:rPr lang="en-US" sz="2000" b="1" dirty="0" err="1"/>
              <a:t>estructura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r>
              <a:rPr lang="en-US" sz="2000" b="1" dirty="0"/>
              <a:t>Crear </a:t>
            </a:r>
            <a:r>
              <a:rPr lang="en-US" sz="2000" b="1" dirty="0" err="1"/>
              <a:t>nuevas</a:t>
            </a:r>
            <a:r>
              <a:rPr lang="en-US" sz="2000" b="1" dirty="0"/>
              <a:t> </a:t>
            </a:r>
            <a:r>
              <a:rPr lang="en-US" sz="2000" b="1" dirty="0" err="1"/>
              <a:t>columnas</a:t>
            </a:r>
            <a:r>
              <a:rPr lang="en-US" sz="2000" dirty="0"/>
              <a:t> con </a:t>
            </a:r>
            <a:r>
              <a:rPr lang="en-US" sz="2000" dirty="0" err="1"/>
              <a:t>lógica</a:t>
            </a:r>
            <a:r>
              <a:rPr lang="en-US" sz="2000" dirty="0"/>
              <a:t> </a:t>
            </a:r>
            <a:r>
              <a:rPr lang="en-US" sz="2000" dirty="0" err="1"/>
              <a:t>personalizada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b="1" dirty="0" err="1"/>
              <a:t>Agrupar</a:t>
            </a:r>
            <a:r>
              <a:rPr lang="en-US" sz="2000" b="1" dirty="0"/>
              <a:t> o </a:t>
            </a:r>
            <a:r>
              <a:rPr lang="en-US" sz="2000" b="1" dirty="0" err="1"/>
              <a:t>resumir</a:t>
            </a:r>
            <a:r>
              <a:rPr lang="en-US" sz="2000" b="1" dirty="0"/>
              <a:t> </a:t>
            </a:r>
            <a:r>
              <a:rPr lang="en-US" sz="2000" b="1" dirty="0" err="1"/>
              <a:t>información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b="1" dirty="0" err="1"/>
              <a:t>Combinar</a:t>
            </a:r>
            <a:r>
              <a:rPr lang="en-US" sz="2000" b="1" dirty="0"/>
              <a:t> o </a:t>
            </a:r>
            <a:r>
              <a:rPr lang="en-US" sz="2000" b="1" dirty="0" err="1"/>
              <a:t>dividir</a:t>
            </a:r>
            <a:r>
              <a:rPr lang="en-US" sz="2000" b="1" dirty="0"/>
              <a:t> </a:t>
            </a:r>
            <a:r>
              <a:rPr lang="en-US" sz="2000" b="1" dirty="0" err="1"/>
              <a:t>datos</a:t>
            </a:r>
            <a:r>
              <a:rPr lang="en-US" sz="2000" dirty="0"/>
              <a:t> de forma mas flexible.</a:t>
            </a:r>
          </a:p>
          <a:p>
            <a:endParaRPr lang="en-US" sz="2000" b="1" dirty="0"/>
          </a:p>
          <a:p>
            <a:pPr marL="342900" indent="-342900">
              <a:buFont typeface="Calibri"/>
              <a:buChar char="-"/>
            </a:pPr>
            <a:endParaRPr lang="en-US" dirty="0"/>
          </a:p>
        </p:txBody>
      </p:sp>
      <p:pic>
        <p:nvPicPr>
          <p:cNvPr id="3" name="Picture 2" descr="datos transformación icono línea vector ilustración 35193493 Vector en  Vecteezy">
            <a:extLst>
              <a:ext uri="{FF2B5EF4-FFF2-40B4-BE49-F238E27FC236}">
                <a16:creationId xmlns:a16="http://schemas.microsoft.com/office/drawing/2014/main" id="{C339FDDA-578B-B3C7-2428-7B730662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696" y="3389824"/>
            <a:ext cx="2593770" cy="25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7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0BAB7-BA67-1CC7-0C97-25EF4FF4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9F3C096-FE34-2E9A-7D3A-CC81C35C6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808264-8946-0B8A-BA65-A44DBDA96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649775-6300-CEF1-2075-40A74397E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B3E53-5FAA-B8C6-1DCC-29704F9EF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19" y="1703116"/>
            <a:ext cx="10438784" cy="42814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i="1" dirty="0">
                <a:solidFill>
                  <a:srgbClr val="FFC000"/>
                </a:solidFill>
              </a:rPr>
              <a:t>ANALÍTICA DE DATOS</a:t>
            </a:r>
            <a:br>
              <a:rPr lang="en-US" sz="4800" i="1" dirty="0"/>
            </a:br>
            <a:r>
              <a:rPr lang="en-US" sz="1800" dirty="0">
                <a:solidFill>
                  <a:srgbClr val="FFC000"/>
                </a:solidFill>
              </a:rPr>
              <a:t>POWER BI</a:t>
            </a:r>
            <a:br>
              <a:rPr lang="en-US" sz="1800" dirty="0">
                <a:solidFill>
                  <a:srgbClr val="FFC00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IMPORTACIÓN DE DATOS</a:t>
            </a:r>
            <a:br>
              <a:rPr lang="en-US" sz="3200" b="0" dirty="0"/>
            </a:br>
            <a:r>
              <a:rPr lang="en-US" dirty="0">
                <a:solidFill>
                  <a:srgbClr val="FFC000"/>
                </a:solidFill>
              </a:rPr>
              <a:t>TRANSFORMACIÓN DATOS -&gt;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VISUALIZACIÓN DATOS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EXPRESIONES ANÁLISIS DE DATOS (DAX)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CASOS PRACTICOS: INFORMES &amp; REPORTES</a:t>
            </a:r>
            <a:br>
              <a:rPr lang="en-US" sz="3200" b="0" dirty="0"/>
            </a:br>
            <a:r>
              <a:rPr lang="en-US" sz="3200" b="0" dirty="0">
                <a:solidFill>
                  <a:schemeClr val="tx2"/>
                </a:solidFill>
              </a:rPr>
              <a:t>CONFIGURACIÓNES AVANZADAS Y BUENAS PRÁCTICAS</a:t>
            </a:r>
            <a:br>
              <a:rPr lang="en-US" sz="3200" b="0" dirty="0"/>
            </a:br>
            <a:endParaRPr lang="en-US" sz="32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B1D44C-C5BB-D712-1701-97B9A139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55FEFD-A39B-F977-ECEC-A2D9C69AB3DF}"/>
              </a:ext>
            </a:extLst>
          </p:cNvPr>
          <p:cNvSpPr>
            <a:spLocks noGrp="1"/>
          </p:cNvSpPr>
          <p:nvPr/>
        </p:nvSpPr>
        <p:spPr>
          <a:xfrm>
            <a:off x="517869" y="502943"/>
            <a:ext cx="11150455" cy="12003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6600" dirty="0"/>
              <a:t>ESTRUCTURA DEL CURSO</a:t>
            </a:r>
          </a:p>
        </p:txBody>
      </p:sp>
    </p:spTree>
    <p:extLst>
      <p:ext uri="{BB962C8B-B14F-4D97-AF65-F5344CB8AC3E}">
        <p14:creationId xmlns:p14="http://schemas.microsoft.com/office/powerpoint/2010/main" val="3574088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BC9C-1F8D-FDDA-34EF-EAB1F4356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9CDF-4A94-EC4A-8065-02AD7D093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– 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E319F0-BA4F-77F8-903B-447273D07A34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5AD27-0927-9369-9333-A63A6005D003}"/>
              </a:ext>
            </a:extLst>
          </p:cNvPr>
          <p:cNvSpPr txBox="1"/>
          <p:nvPr/>
        </p:nvSpPr>
        <p:spPr>
          <a:xfrm>
            <a:off x="524329" y="1721757"/>
            <a:ext cx="11152414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b="1" dirty="0"/>
          </a:p>
          <a:p>
            <a:r>
              <a:rPr lang="en-US" sz="2800" b="1" dirty="0"/>
              <a:t>¿CUANDO SE UTILIZAN?</a:t>
            </a:r>
            <a:endParaRPr lang="en-US" sz="2800"/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Cuando</a:t>
            </a:r>
            <a:r>
              <a:rPr lang="en-US" sz="2000" dirty="0"/>
              <a:t> se </a:t>
            </a:r>
            <a:r>
              <a:rPr lang="en-US" sz="2000" dirty="0" err="1"/>
              <a:t>necesitan</a:t>
            </a:r>
            <a:r>
              <a:rPr lang="en-US" sz="2000" dirty="0"/>
              <a:t> </a:t>
            </a:r>
            <a:r>
              <a:rPr lang="en-US" sz="2000" dirty="0" err="1"/>
              <a:t>resumir</a:t>
            </a:r>
            <a:r>
              <a:rPr lang="en-US" sz="2000" dirty="0"/>
              <a:t> </a:t>
            </a:r>
            <a:r>
              <a:rPr lang="en-US" sz="2000" dirty="0" err="1"/>
              <a:t>grandes</a:t>
            </a:r>
            <a:r>
              <a:rPr lang="en-US" sz="2000" dirty="0"/>
              <a:t> </a:t>
            </a:r>
            <a:r>
              <a:rPr lang="en-US" sz="2000" dirty="0" err="1"/>
              <a:t>volúmenes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err="1"/>
              <a:t>Cuando</a:t>
            </a:r>
            <a:r>
              <a:rPr lang="en-US" sz="2000" dirty="0"/>
              <a:t> </a:t>
            </a:r>
            <a:r>
              <a:rPr lang="en-US" sz="2000" err="1"/>
              <a:t>los</a:t>
            </a:r>
            <a:r>
              <a:rPr lang="en-US" sz="2000" dirty="0"/>
              <a:t> </a:t>
            </a:r>
            <a:r>
              <a:rPr lang="en-US" sz="2000" err="1"/>
              <a:t>datos</a:t>
            </a:r>
            <a:r>
              <a:rPr lang="en-US" sz="2000" dirty="0"/>
              <a:t> </a:t>
            </a:r>
            <a:r>
              <a:rPr lang="en-US" sz="2000" err="1"/>
              <a:t>vienen</a:t>
            </a:r>
            <a:r>
              <a:rPr lang="en-US" sz="2000" dirty="0"/>
              <a:t> </a:t>
            </a:r>
            <a:r>
              <a:rPr lang="en-US" sz="2000" err="1"/>
              <a:t>en</a:t>
            </a:r>
            <a:r>
              <a:rPr lang="en-US" sz="2000" dirty="0"/>
              <a:t> </a:t>
            </a:r>
            <a:r>
              <a:rPr lang="en-US" sz="2000" err="1"/>
              <a:t>formatos</a:t>
            </a:r>
            <a:r>
              <a:rPr lang="en-US" sz="2000" dirty="0"/>
              <a:t> </a:t>
            </a:r>
            <a:r>
              <a:rPr lang="en-US" sz="2000" b="1" err="1"/>
              <a:t>complejos</a:t>
            </a:r>
            <a:r>
              <a:rPr lang="en-US" sz="2000" b="1" dirty="0"/>
              <a:t> o poco </a:t>
            </a:r>
            <a:r>
              <a:rPr lang="en-US" sz="2000" b="1" err="1"/>
              <a:t>estructurados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Cuando</a:t>
            </a:r>
            <a:r>
              <a:rPr lang="en-US" sz="2000" dirty="0"/>
              <a:t> es </a:t>
            </a:r>
            <a:r>
              <a:rPr lang="en-US" sz="2000" dirty="0" err="1"/>
              <a:t>necesario</a:t>
            </a:r>
            <a:r>
              <a:rPr lang="en-US" sz="2000" dirty="0"/>
              <a:t> </a:t>
            </a:r>
            <a:r>
              <a:rPr lang="en-US" sz="2000" b="1" dirty="0" err="1"/>
              <a:t>crear</a:t>
            </a:r>
            <a:r>
              <a:rPr lang="en-US" sz="2000" b="1" dirty="0"/>
              <a:t> </a:t>
            </a:r>
            <a:r>
              <a:rPr lang="en-US" sz="2000" b="1" dirty="0" err="1"/>
              <a:t>nuevas</a:t>
            </a:r>
            <a:r>
              <a:rPr lang="en-US" sz="2000" b="1" dirty="0"/>
              <a:t> variables</a:t>
            </a:r>
            <a:r>
              <a:rPr lang="en-US" sz="2000" dirty="0"/>
              <a:t> para </a:t>
            </a:r>
            <a:r>
              <a:rPr lang="en-US" sz="2000" dirty="0" err="1"/>
              <a:t>análisis</a:t>
            </a:r>
            <a:r>
              <a:rPr lang="en-US" sz="2000" dirty="0"/>
              <a:t>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profundos</a:t>
            </a:r>
            <a:r>
              <a:rPr lang="en-US" sz="2000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preparas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para </a:t>
            </a:r>
            <a:r>
              <a:rPr lang="en-US" sz="2000" b="1" dirty="0" err="1"/>
              <a:t>modelos</a:t>
            </a:r>
            <a:r>
              <a:rPr lang="en-US" sz="2000" b="1" dirty="0"/>
              <a:t> </a:t>
            </a:r>
            <a:r>
              <a:rPr lang="en-US" sz="2000" b="1" dirty="0" err="1"/>
              <a:t>analíticos</a:t>
            </a:r>
            <a:r>
              <a:rPr lang="en-US" sz="2000" b="1" dirty="0"/>
              <a:t> o </a:t>
            </a:r>
            <a:r>
              <a:rPr lang="en-US" sz="2000" b="1" dirty="0" err="1"/>
              <a:t>visualizaciones</a:t>
            </a:r>
            <a:r>
              <a:rPr lang="en-US" sz="2000" b="1" dirty="0"/>
              <a:t> </a:t>
            </a:r>
            <a:r>
              <a:rPr lang="en-US" sz="2000" b="1" dirty="0" err="1"/>
              <a:t>avanzadas</a:t>
            </a:r>
            <a:r>
              <a:rPr lang="en-US" sz="2000" dirty="0"/>
              <a:t>.</a:t>
            </a:r>
            <a:endParaRPr lang="en-US" dirty="0"/>
          </a:p>
          <a:p>
            <a:pPr marL="342900" indent="-342900">
              <a:buFont typeface="Calibri"/>
              <a:buChar char="-"/>
            </a:pPr>
            <a:endParaRPr lang="en-US" dirty="0"/>
          </a:p>
          <a:p>
            <a:pPr marL="342900" indent="-342900">
              <a:buFont typeface="Calibri"/>
              <a:buChar char="-"/>
            </a:pPr>
            <a:endParaRPr lang="en-US" dirty="0"/>
          </a:p>
          <a:p>
            <a:r>
              <a:rPr lang="en-US" sz="2800" b="1" dirty="0"/>
              <a:t>EJEMPLOS:</a:t>
            </a:r>
          </a:p>
          <a:p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Dividir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de </a:t>
            </a:r>
            <a:r>
              <a:rPr lang="en-US" dirty="0" err="1"/>
              <a:t>dirección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:  Calle, Ciudad y Código postal.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Crear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que </a:t>
            </a:r>
            <a:r>
              <a:rPr lang="en-US" dirty="0" err="1"/>
              <a:t>clasifique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de </a:t>
            </a:r>
            <a:r>
              <a:rPr lang="en-US" dirty="0" err="1"/>
              <a:t>gasto</a:t>
            </a:r>
            <a:r>
              <a:rPr lang="en-US" dirty="0"/>
              <a:t>.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dirty="0" err="1"/>
              <a:t>Agrupar</a:t>
            </a:r>
            <a:r>
              <a:rPr lang="en-US" dirty="0"/>
              <a:t>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región</a:t>
            </a:r>
            <a:r>
              <a:rPr lang="en-US" dirty="0"/>
              <a:t> y </a:t>
            </a: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total.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83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A06E3-D0A2-7EC2-FAD0-20C835C4D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6ACCE-200E-BEB3-20B3-84EEAAF6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– TRANSFORMACIONES INTERMEDIAS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A2CAD7-1092-7C19-89D1-E6959E4BC605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E4F617-7AEC-1F15-8593-A3A92F3F1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230548"/>
              </p:ext>
            </p:extLst>
          </p:nvPr>
        </p:nvGraphicFramePr>
        <p:xfrm>
          <a:off x="788894" y="2393576"/>
          <a:ext cx="10481531" cy="20764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16311">
                  <a:extLst>
                    <a:ext uri="{9D8B030D-6E8A-4147-A177-3AD203B41FA5}">
                      <a16:colId xmlns:a16="http://schemas.microsoft.com/office/drawing/2014/main" val="123536320"/>
                    </a:ext>
                  </a:extLst>
                </a:gridCol>
                <a:gridCol w="5165220">
                  <a:extLst>
                    <a:ext uri="{9D8B030D-6E8A-4147-A177-3AD203B41FA5}">
                      <a16:colId xmlns:a16="http://schemas.microsoft.com/office/drawing/2014/main" val="3216960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BÁSICAS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INTERMEDIAS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52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Eliminar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columnas</a:t>
                      </a:r>
                      <a:r>
                        <a:rPr lang="en-US" dirty="0">
                          <a:effectLst/>
                        </a:rPr>
                        <a:t>/</a:t>
                      </a:r>
                      <a:r>
                        <a:rPr lang="en-US" dirty="0" err="1">
                          <a:effectLst/>
                        </a:rPr>
                        <a:t>filas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Agrupar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datos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02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Cambiar </a:t>
                      </a:r>
                      <a:r>
                        <a:rPr lang="en-US" dirty="0" err="1">
                          <a:effectLst/>
                        </a:rPr>
                        <a:t>tipo</a:t>
                      </a:r>
                      <a:r>
                        <a:rPr lang="en-US" dirty="0">
                          <a:effectLst/>
                        </a:rPr>
                        <a:t> de </a:t>
                      </a:r>
                      <a:r>
                        <a:rPr lang="en-US" dirty="0" err="1">
                          <a:effectLst/>
                        </a:rPr>
                        <a:t>datos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Crear </a:t>
                      </a:r>
                      <a:r>
                        <a:rPr lang="en-US" dirty="0" err="1">
                          <a:effectLst/>
                        </a:rPr>
                        <a:t>columnas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personalizadas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56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Renombrar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columnas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Dividir</a:t>
                      </a:r>
                      <a:r>
                        <a:rPr lang="en-US" dirty="0">
                          <a:effectLst/>
                        </a:rPr>
                        <a:t> o </a:t>
                      </a:r>
                      <a:r>
                        <a:rPr lang="en-US" dirty="0" err="1">
                          <a:effectLst/>
                        </a:rPr>
                        <a:t>combinar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columnas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919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Filtrar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registros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Reemplazar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valores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aplicar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lógica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condicional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5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202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ED061-C664-77E2-925D-FC039C7DC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4913-EC8A-49D1-E35A-5B1534BD6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03 – TRANSFORMACIONES BÁSICAS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D6E59-A7B1-563A-5468-5FFAD5CE46EB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2069C-2E64-C7BF-AA9E-84A80B143BD7}"/>
              </a:ext>
            </a:extLst>
          </p:cNvPr>
          <p:cNvSpPr txBox="1"/>
          <p:nvPr/>
        </p:nvSpPr>
        <p:spPr>
          <a:xfrm>
            <a:off x="524329" y="1721757"/>
            <a:ext cx="11152414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02.04 - REORDENAR COLUMNAS</a:t>
            </a:r>
            <a:endParaRPr lang="en-US" dirty="0"/>
          </a:p>
          <a:p>
            <a:endParaRPr lang="en-US" sz="2400" dirty="0"/>
          </a:p>
          <a:p>
            <a:r>
              <a:rPr lang="en-US" sz="2400" b="1" dirty="0"/>
              <a:t>¿PORQUÉ REORDENAR LAS COLUMNAS?</a:t>
            </a:r>
          </a:p>
          <a:p>
            <a:pPr marL="342900" indent="-342900">
              <a:buFont typeface="Calibri"/>
              <a:buChar char="-"/>
            </a:pPr>
            <a:r>
              <a:rPr lang="en-US" dirty="0" err="1"/>
              <a:t>Mejora</a:t>
            </a:r>
            <a:r>
              <a:rPr lang="en-US" dirty="0"/>
              <a:t> la </a:t>
            </a:r>
            <a:r>
              <a:rPr lang="en-US" dirty="0" err="1"/>
              <a:t>organización</a:t>
            </a:r>
            <a:r>
              <a:rPr lang="en-US" dirty="0"/>
              <a:t> visual 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dirty="0" err="1"/>
              <a:t>Facilita</a:t>
            </a:r>
            <a:r>
              <a:rPr lang="en-US" dirty="0"/>
              <a:t> la </a:t>
            </a:r>
            <a:r>
              <a:rPr lang="en-US" dirty="0" err="1"/>
              <a:t>revisión</a:t>
            </a:r>
            <a:r>
              <a:rPr lang="en-US" dirty="0"/>
              <a:t> y </a:t>
            </a:r>
            <a:r>
              <a:rPr lang="en-US" dirty="0" err="1"/>
              <a:t>validación</a:t>
            </a:r>
            <a:r>
              <a:rPr lang="en-US" dirty="0"/>
              <a:t> de </a:t>
            </a:r>
            <a:r>
              <a:rPr lang="en-US" dirty="0" err="1"/>
              <a:t>información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dirty="0" err="1"/>
              <a:t>Útil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exportan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o se </a:t>
            </a:r>
            <a:r>
              <a:rPr lang="en-US" dirty="0" err="1"/>
              <a:t>combinan</a:t>
            </a:r>
            <a:r>
              <a:rPr lang="en-US" dirty="0"/>
              <a:t> con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tablas</a:t>
            </a:r>
            <a:r>
              <a:rPr lang="en-US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¿COMO SE RENOMBRAN?</a:t>
            </a:r>
            <a:endParaRPr lang="en-US" sz="2400" dirty="0"/>
          </a:p>
          <a:p>
            <a:pPr marL="342900" indent="-342900">
              <a:buFont typeface="Calibri"/>
              <a:buChar char="-"/>
            </a:pPr>
            <a:r>
              <a:rPr lang="en-US" dirty="0" err="1"/>
              <a:t>Arrastrar</a:t>
            </a:r>
            <a:r>
              <a:rPr lang="en-US" dirty="0"/>
              <a:t> las </a:t>
            </a:r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manualmente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vista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  <a:p>
            <a:pPr marL="342900" indent="-342900">
              <a:buFont typeface="Calibri"/>
              <a:buChar char="-"/>
            </a:pPr>
            <a:r>
              <a:rPr lang="en-US" dirty="0"/>
              <a:t>O </a:t>
            </a:r>
            <a:r>
              <a:rPr lang="en-US" dirty="0" err="1"/>
              <a:t>usa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 </a:t>
            </a:r>
            <a:r>
              <a:rPr lang="en-US" b="1" dirty="0" err="1"/>
              <a:t>Inicio</a:t>
            </a:r>
            <a:r>
              <a:rPr lang="en-US" b="1" dirty="0"/>
              <a:t> &gt; Mover </a:t>
            </a:r>
            <a:r>
              <a:rPr lang="en-US" b="1" dirty="0" err="1"/>
              <a:t>columna</a:t>
            </a:r>
            <a:r>
              <a:rPr lang="en-US" dirty="0"/>
              <a:t> (al principio, al final, antes de, </a:t>
            </a:r>
            <a:r>
              <a:rPr lang="en-US" dirty="0" err="1"/>
              <a:t>después</a:t>
            </a:r>
            <a:r>
              <a:rPr lang="en-US" dirty="0"/>
              <a:t> de).</a:t>
            </a:r>
          </a:p>
        </p:txBody>
      </p:sp>
    </p:spTree>
    <p:extLst>
      <p:ext uri="{BB962C8B-B14F-4D97-AF65-F5344CB8AC3E}">
        <p14:creationId xmlns:p14="http://schemas.microsoft.com/office/powerpoint/2010/main" val="362674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0B0203-52F9-303F-42D5-57A67203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CE652F-78A1-1ECC-6C04-56067BCC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Gráfico económico digital">
            <a:extLst>
              <a:ext uri="{FF2B5EF4-FFF2-40B4-BE49-F238E27FC236}">
                <a16:creationId xmlns:a16="http://schemas.microsoft.com/office/drawing/2014/main" id="{9B90F332-A6B2-8D74-5A87-46543F55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338DD4D-704C-0643-AD1B-7EE043E0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CB29E-5567-119E-E868-94C3FF8B2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9411854" cy="41153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8800" dirty="0">
                <a:solidFill>
                  <a:srgbClr val="FFFFFF"/>
                </a:solidFill>
              </a:rPr>
              <a:t>Gracias</a:t>
            </a:r>
            <a:br>
              <a:rPr lang="es-ES" sz="8000" dirty="0">
                <a:solidFill>
                  <a:srgbClr val="FFFFFF"/>
                </a:solidFill>
              </a:rPr>
            </a:br>
            <a:br>
              <a:rPr lang="es-ES" sz="8000" dirty="0">
                <a:solidFill>
                  <a:srgbClr val="FFFFFF"/>
                </a:solidFill>
              </a:rPr>
            </a:br>
            <a:r>
              <a:rPr lang="es-ES" sz="8000" dirty="0">
                <a:solidFill>
                  <a:srgbClr val="FFFFFF"/>
                </a:solidFill>
              </a:rPr>
              <a:t>FINAL SESION 03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B692A6-D924-9C42-88FE-82E265BE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18186-CBB6-C874-399C-D74E134E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039" y="6171871"/>
            <a:ext cx="1777233" cy="461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D043A5-587F-A33A-5DAD-E9BC44CA0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8876" y="6171543"/>
            <a:ext cx="1841281" cy="4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3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A9C6B-8CF6-4181-3BEA-DA04DD2E0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C100CD8-F92C-FE85-A24B-4EFB4B63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1AF9CE0-AB89-D44B-F1E7-A64DDE2EC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AA3E703-63BF-BDC8-2E30-365D7FE5F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Gráficas financieras en una pantalla oscura">
            <a:extLst>
              <a:ext uri="{FF2B5EF4-FFF2-40B4-BE49-F238E27FC236}">
                <a16:creationId xmlns:a16="http://schemas.microsoft.com/office/drawing/2014/main" id="{B68DD651-815B-49CB-689C-A089A0D5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77" r="6" b="6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D8AFBD2-3766-6B5C-1FBB-921254B46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D0C86-71CB-420F-DB8C-46DEE714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1368478"/>
            <a:ext cx="10359663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800" dirty="0">
                <a:solidFill>
                  <a:srgbClr val="FFFFFF"/>
                </a:solidFill>
              </a:rPr>
              <a:t>TRANSFORMACIÓN DE DATOS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20A50E-89F5-3598-47D0-8F9243BA1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26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50F98-18E3-7CD4-C465-2DCC30FD3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1FD182E-0125-DA01-16B5-815008D0C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6F63D-21AC-816E-1EA1-4CE279D9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9434543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TRANSFORMACIÓN </a:t>
            </a:r>
            <a:r>
              <a:rPr lang="en-US" b="1" u="sng" kern="1200" dirty="0">
                <a:latin typeface="+mj-lt"/>
                <a:ea typeface="+mj-ea"/>
                <a:cs typeface="+mj-cs"/>
              </a:rPr>
              <a:t> DE DATOS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08D40CE-CBF8-C351-CC13-53F3049E6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93643A-2778-6932-9796-9E2288692104}"/>
              </a:ext>
            </a:extLst>
          </p:cNvPr>
          <p:cNvSpPr txBox="1">
            <a:spLocks/>
          </p:cNvSpPr>
          <p:nvPr/>
        </p:nvSpPr>
        <p:spPr>
          <a:xfrm>
            <a:off x="514582" y="1965505"/>
            <a:ext cx="10503826" cy="4730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01 – POWER QUERY A FONDO</a:t>
            </a: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02 – TRANSFORMACIONES BÁSICAS</a:t>
            </a:r>
            <a:endParaRPr lang="en-US" sz="2400" i="1" dirty="0"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+mn-lt"/>
                <a:ea typeface="+mn-ea"/>
                <a:cs typeface="+mn-cs"/>
              </a:rPr>
              <a:t>03 – TRANSFORMACIONES INTERMEDIAS</a:t>
            </a:r>
          </a:p>
          <a:p>
            <a:r>
              <a:rPr lang="en-US" sz="2400" i="1" dirty="0">
                <a:latin typeface="+mn-lt"/>
                <a:ea typeface="+mn-ea"/>
                <a:cs typeface="+mn-cs"/>
              </a:rPr>
              <a:t>04 – TRANSFORMACIONES AVANZADAS</a:t>
            </a:r>
          </a:p>
          <a:p>
            <a:endParaRPr lang="en-US" sz="2400" i="1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400" b="0" i="1" dirty="0">
                <a:latin typeface="+mn-lt"/>
                <a:ea typeface="+mn-ea"/>
                <a:cs typeface="+mn-cs"/>
              </a:rPr>
              <a:t>05 – USO DE COLUMNAS CONDICIONALES Y REGLAS LÓGICAS</a:t>
            </a:r>
          </a:p>
          <a:p>
            <a:pPr>
              <a:spcAft>
                <a:spcPts val="600"/>
              </a:spcAft>
            </a:pPr>
            <a:r>
              <a:rPr lang="en-US" sz="2400" b="0" i="1" dirty="0">
                <a:latin typeface="+mn-lt"/>
                <a:ea typeface="+mn-ea"/>
                <a:cs typeface="+mn-cs"/>
              </a:rPr>
              <a:t>06 – BUENAS PRÁCTICAS EN LA TRANSFORMACIÓN DE DATOS</a:t>
            </a:r>
          </a:p>
          <a:p>
            <a:pPr>
              <a:spcAft>
                <a:spcPts val="600"/>
              </a:spcAft>
            </a:pPr>
            <a:r>
              <a:rPr lang="en-US" sz="2400" b="0" i="1" dirty="0">
                <a:latin typeface="+mn-lt"/>
                <a:ea typeface="+mn-ea"/>
                <a:cs typeface="+mn-cs"/>
              </a:rPr>
              <a:t>07 – EJERCICIO GUIADO </a:t>
            </a:r>
          </a:p>
          <a:p>
            <a:pPr>
              <a:spcAft>
                <a:spcPts val="600"/>
              </a:spcAft>
            </a:pPr>
            <a:r>
              <a:rPr lang="en-US" sz="2400" b="0" i="1" dirty="0">
                <a:latin typeface="+mn-lt"/>
                <a:ea typeface="+mn-ea"/>
                <a:cs typeface="+mn-cs"/>
              </a:rPr>
              <a:t>08 - RESOLUCIÓN DE DUDAS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07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9B161-E555-14FC-EEAD-6458D70B9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DA66-232C-8994-9D4B-D8F4AC64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427238-4F28-A9AE-8B7C-FA139699A5DC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B76AB-8230-228B-83FA-B84E15B2F1CC}"/>
              </a:ext>
            </a:extLst>
          </p:cNvPr>
          <p:cNvSpPr txBox="1"/>
          <p:nvPr/>
        </p:nvSpPr>
        <p:spPr>
          <a:xfrm>
            <a:off x="524329" y="1721757"/>
            <a:ext cx="11152414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¿QUE ES POWER QUERY?</a:t>
            </a:r>
          </a:p>
          <a:p>
            <a:endParaRPr lang="en-US" dirty="0"/>
          </a:p>
          <a:p>
            <a:r>
              <a:rPr lang="en-US" sz="2000" dirty="0"/>
              <a:t>Power Query es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herramienta</a:t>
            </a:r>
            <a:r>
              <a:rPr lang="en-US" sz="2000" dirty="0"/>
              <a:t> de </a:t>
            </a:r>
            <a:r>
              <a:rPr lang="en-US" sz="2000" dirty="0" err="1"/>
              <a:t>extracción</a:t>
            </a:r>
            <a:r>
              <a:rPr lang="en-US" sz="2000" dirty="0"/>
              <a:t>, </a:t>
            </a:r>
            <a:r>
              <a:rPr lang="en-US" sz="2000" dirty="0" err="1"/>
              <a:t>transformación</a:t>
            </a:r>
            <a:r>
              <a:rPr lang="en-US" sz="2000" dirty="0"/>
              <a:t> y carga de </a:t>
            </a:r>
            <a:r>
              <a:rPr lang="en-US" sz="2000" dirty="0" err="1"/>
              <a:t>datos</a:t>
            </a:r>
            <a:r>
              <a:rPr lang="en-US" sz="2000" dirty="0"/>
              <a:t> (ETL) </a:t>
            </a:r>
            <a:r>
              <a:rPr lang="en-US" sz="2000" dirty="0" err="1"/>
              <a:t>integrada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Power BI. </a:t>
            </a:r>
          </a:p>
          <a:p>
            <a:endParaRPr lang="en-US" b="1" dirty="0"/>
          </a:p>
          <a:p>
            <a:r>
              <a:rPr lang="en-US" sz="2400" b="1" dirty="0"/>
              <a:t>LA HERRAMIENTA PERMITE: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Conectarse</a:t>
            </a:r>
            <a:r>
              <a:rPr lang="en-US" sz="2000" dirty="0"/>
              <a:t> a </a:t>
            </a:r>
            <a:r>
              <a:rPr lang="en-US" sz="2000" dirty="0" err="1"/>
              <a:t>múltiples</a:t>
            </a:r>
            <a:r>
              <a:rPr lang="en-US" sz="2000" dirty="0"/>
              <a:t> </a:t>
            </a:r>
            <a:r>
              <a:rPr lang="en-US" sz="2000" dirty="0" err="1"/>
              <a:t>fuentes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err="1"/>
              <a:t>Limpiar</a:t>
            </a:r>
            <a:r>
              <a:rPr lang="en-US" sz="2000" dirty="0"/>
              <a:t>, </a:t>
            </a:r>
            <a:r>
              <a:rPr lang="en-US" sz="2000" err="1"/>
              <a:t>transformar</a:t>
            </a:r>
            <a:r>
              <a:rPr lang="en-US" sz="2000" dirty="0"/>
              <a:t> y </a:t>
            </a:r>
            <a:r>
              <a:rPr lang="en-US" sz="2000" err="1"/>
              <a:t>combinar</a:t>
            </a:r>
            <a:r>
              <a:rPr lang="en-US" sz="2000" dirty="0"/>
              <a:t> </a:t>
            </a:r>
            <a:r>
              <a:rPr lang="en-US" sz="2000" err="1"/>
              <a:t>datos</a:t>
            </a:r>
            <a:r>
              <a:rPr lang="en-US" sz="20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Automatizar</a:t>
            </a:r>
            <a:r>
              <a:rPr lang="en-US" sz="2000" dirty="0"/>
              <a:t> </a:t>
            </a:r>
            <a:r>
              <a:rPr lang="en-US" sz="2000" dirty="0" err="1"/>
              <a:t>procesos</a:t>
            </a:r>
            <a:r>
              <a:rPr lang="en-US" sz="2000" dirty="0"/>
              <a:t> de </a:t>
            </a:r>
            <a:r>
              <a:rPr lang="en-US" sz="2000" dirty="0" err="1"/>
              <a:t>preparación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.</a:t>
            </a:r>
          </a:p>
          <a:p>
            <a:pPr>
              <a:buFont typeface="Arial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246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0C25F-0820-428C-C977-86D8D9A15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0722-4D7C-FF9A-C429-41A5A5F2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9BFB32-F956-EB8B-8E46-F9BF1F062866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B7C51-67B4-EB1B-13AE-283F4AAB0A37}"/>
              </a:ext>
            </a:extLst>
          </p:cNvPr>
          <p:cNvSpPr txBox="1"/>
          <p:nvPr/>
        </p:nvSpPr>
        <p:spPr>
          <a:xfrm>
            <a:off x="524329" y="1721757"/>
            <a:ext cx="1115241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¿QUE ES POWER QUERY?</a:t>
            </a:r>
          </a:p>
          <a:p>
            <a:pPr>
              <a:buFont typeface="Arial"/>
              <a:buChar char="•"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 descr="Entrada, transformación y destino de Power Query.">
            <a:extLst>
              <a:ext uri="{FF2B5EF4-FFF2-40B4-BE49-F238E27FC236}">
                <a16:creationId xmlns:a16="http://schemas.microsoft.com/office/drawing/2014/main" id="{70511F37-A859-F42C-FA67-8011783E2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17" y="2228665"/>
            <a:ext cx="6221893" cy="425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3C91B-1F5A-C6E8-83B4-ED468D53B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77AA-FD9F-3A95-F097-83EEE998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6533"/>
          </a:xfrm>
        </p:spPr>
        <p:txBody>
          <a:bodyPr>
            <a:normAutofit fontScale="90000"/>
          </a:bodyPr>
          <a:lstStyle/>
          <a:p>
            <a:r>
              <a:rPr lang="en-US" dirty="0"/>
              <a:t>01 – POWER QUERY A FONDO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96F4D7-95A2-636B-3C4B-C10034789B6A}"/>
              </a:ext>
            </a:extLst>
          </p:cNvPr>
          <p:cNvSpPr txBox="1">
            <a:spLocks/>
          </p:cNvSpPr>
          <p:nvPr/>
        </p:nvSpPr>
        <p:spPr>
          <a:xfrm>
            <a:off x="517869" y="1720517"/>
            <a:ext cx="11157866" cy="42640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endParaRPr lang="en-US" sz="3600" u="sng" dirty="0"/>
          </a:p>
          <a:p>
            <a:pPr>
              <a:lnSpc>
                <a:spcPct val="90000"/>
              </a:lnSpc>
            </a:pPr>
            <a:br>
              <a:rPr lang="en-US" sz="2900" b="0" dirty="0"/>
            </a:br>
            <a:endParaRPr lang="en-US" sz="33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0ED30-BC51-0DAF-E63B-F4760D542B2E}"/>
              </a:ext>
            </a:extLst>
          </p:cNvPr>
          <p:cNvSpPr txBox="1"/>
          <p:nvPr/>
        </p:nvSpPr>
        <p:spPr>
          <a:xfrm>
            <a:off x="524329" y="1721757"/>
            <a:ext cx="11152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PRODUCTOS MICROSOFT INCORPORAN OPCIONES CON POWER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06AF14-B3F6-4A84-AAD6-08E9867F6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05" y="2183917"/>
            <a:ext cx="6205744" cy="3523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75B60-EC2A-75FE-D8C0-89547B773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388" y="2187851"/>
            <a:ext cx="4893781" cy="14817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E57792-8162-DC89-FB12-EBE20AC2A70F}"/>
              </a:ext>
            </a:extLst>
          </p:cNvPr>
          <p:cNvSpPr txBox="1"/>
          <p:nvPr/>
        </p:nvSpPr>
        <p:spPr>
          <a:xfrm>
            <a:off x="7003774" y="5241235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5"/>
              </a:rPr>
              <a:t>Documentación de Power Query - Power Query | Microsoft Learn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4206789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43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GestaltVTI</vt:lpstr>
      <vt:lpstr>ANALÍTICA DE DATOS  Y POWER BI  SESION 03 TRANSFORMACION DE DATOS</vt:lpstr>
      <vt:lpstr>SESIONES PENDIENTES</vt:lpstr>
      <vt:lpstr>REPASO SESION 02</vt:lpstr>
      <vt:lpstr>ANALÍTICA DE DATOS POWER BI IMPORTACIÓN DE DATOS TRANSFORMACIÓN DATOS -&gt; VISUALIZACIÓN DATOS EXPRESIONES ANÁLISIS DE DATOS (DAX) CASOS PRACTICOS: INFORMES &amp; REPORTES CONFIGURACIÓNES AVANZADAS Y BUENAS PRÁCTICAS </vt:lpstr>
      <vt:lpstr>TRANSFORMACIÓN DE DATOS</vt:lpstr>
      <vt:lpstr>TRANSFORMACIÓN  DE DATOS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01 – POWER QUERY A FONDO</vt:lpstr>
      <vt:lpstr>02 – TRANSFORMACIONES BÁSICAS</vt:lpstr>
      <vt:lpstr>02 – TRANSFORMACIONES BÁSICAS</vt:lpstr>
      <vt:lpstr>02 – TRANSFORMACIONES BÁSICAS</vt:lpstr>
      <vt:lpstr>02 – TRANSFORMACIONES BÁSICAS</vt:lpstr>
      <vt:lpstr>02 – TRANSFORMACIONES BÁSICAS</vt:lpstr>
      <vt:lpstr>02 – TRANSFORMACIONES BÁSICAS</vt:lpstr>
      <vt:lpstr>02 – TRANSFORMACIONES BÁSICAS</vt:lpstr>
      <vt:lpstr>02 – TRANSFORMACIONES BÁSICAS</vt:lpstr>
      <vt:lpstr>02 – TRANSFORMACIONES BÁSICAS</vt:lpstr>
      <vt:lpstr>02 – TRANSFORMACIONES BÁSICAS</vt:lpstr>
      <vt:lpstr>02 – TRANSFORMACIONES BÁSICAS</vt:lpstr>
      <vt:lpstr>02 – TRANSFORMACIONES BÁSICAS</vt:lpstr>
      <vt:lpstr>03 – TRANSFORMACIONES INTERMEDIAS</vt:lpstr>
      <vt:lpstr>03 – TRANSFORMACIONES INTERMEDIAS</vt:lpstr>
      <vt:lpstr>03 – TRANSFORMACIONES INTERMEDIAS</vt:lpstr>
      <vt:lpstr>03 – TRANSFORMACIONES INTERMEDIAS</vt:lpstr>
      <vt:lpstr>03 – TRANSFORMACIONES BÁSICAS</vt:lpstr>
      <vt:lpstr>Gracias  FINAL SESION 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5561</cp:revision>
  <dcterms:created xsi:type="dcterms:W3CDTF">2025-05-06T11:53:30Z</dcterms:created>
  <dcterms:modified xsi:type="dcterms:W3CDTF">2025-05-20T02:39:14Z</dcterms:modified>
</cp:coreProperties>
</file>