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25345-FB9E-1A71-5236-5836B35A4E27}" v="89" dt="2021-03-22T09:15:26.967"/>
  </p1510:revLst>
</p1510:revInfo>
</file>

<file path=ppt/tableStyles.xml><?xml version="1.0" encoding="utf-8"?>
<a:tblStyleLst xmlns:a="http://schemas.openxmlformats.org/drawingml/2006/main" def="{7D1EFDEC-BACA-459D-A49C-83122E7706D0}">
  <a:tblStyle styleId="{7D1EFDEC-BACA-459D-A49C-83122E770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IZQUIERDO JIMENEZ" userId="S::enizji@floridauniversitaria.es::e25b680e-727c-4fec-abeb-0c81af2c4058" providerId="AD" clId="Web-{6E825345-FB9E-1A71-5236-5836B35A4E27}"/>
    <pc:docChg chg="modSld">
      <pc:chgData name="ENRIQUE IZQUIERDO JIMENEZ" userId="S::enizji@floridauniversitaria.es::e25b680e-727c-4fec-abeb-0c81af2c4058" providerId="AD" clId="Web-{6E825345-FB9E-1A71-5236-5836B35A4E27}" dt="2021-03-22T09:15:26.952" v="43" actId="1076"/>
      <pc:docMkLst>
        <pc:docMk/>
      </pc:docMkLst>
      <pc:sldChg chg="modSp">
        <pc:chgData name="ENRIQUE IZQUIERDO JIMENEZ" userId="S::enizji@floridauniversitaria.es::e25b680e-727c-4fec-abeb-0c81af2c4058" providerId="AD" clId="Web-{6E825345-FB9E-1A71-5236-5836B35A4E27}" dt="2021-03-22T09:15:26.952" v="43" actId="1076"/>
        <pc:sldMkLst>
          <pc:docMk/>
          <pc:sldMk cId="0" sldId="256"/>
        </pc:sldMkLst>
        <pc:spChg chg="mod">
          <ac:chgData name="ENRIQUE IZQUIERDO JIMENEZ" userId="S::enizji@floridauniversitaria.es::e25b680e-727c-4fec-abeb-0c81af2c4058" providerId="AD" clId="Web-{6E825345-FB9E-1A71-5236-5836B35A4E27}" dt="2021-03-22T09:15:14.108" v="41" actId="14100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ENRIQUE IZQUIERDO JIMENEZ" userId="S::enizji@floridauniversitaria.es::e25b680e-727c-4fec-abeb-0c81af2c4058" providerId="AD" clId="Web-{6E825345-FB9E-1A71-5236-5836B35A4E27}" dt="2021-03-22T09:15:26.952" v="43" actId="1076"/>
          <ac:spMkLst>
            <pc:docMk/>
            <pc:sldMk cId="0" sldId="256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b8cc062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b8cc062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b8cc0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b8cc0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43c3931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43c3931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43c39311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43c39311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3c39311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43c39311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43c39311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43c39311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b910a0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b910a0c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501364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s" dirty="0"/>
              <a:t>Experiencia del Usuario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87275" y="2848802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s-ES" dirty="0"/>
              <a:t>Proyecto Integrado – equipo Verde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73425"/>
            <a:ext cx="75057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Requirements (1/2)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02750" y="1155275"/>
            <a:ext cx="80769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325" b="1"/>
              <a:t>¿Cuáles son los objetivos? </a:t>
            </a:r>
            <a:endParaRPr sz="1325" b="1"/>
          </a:p>
          <a:p>
            <a:pPr marL="179999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325"/>
              <a:t>Generar un punto de encuentro para deportistas que quieren practicar deporte en compañía.</a:t>
            </a:r>
            <a:endParaRPr sz="132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325" b="1"/>
              <a:t>¿Qué haría que la app tuviera éxito? </a:t>
            </a:r>
            <a:endParaRPr sz="1325" b="1"/>
          </a:p>
          <a:p>
            <a:pPr marL="179999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325"/>
              <a:t>La app debe permitir al usuario:</a:t>
            </a:r>
            <a:endParaRPr sz="1325"/>
          </a:p>
          <a:p>
            <a:pPr marL="457200" lvl="0" indent="-31273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Buscar actividades deportivas por proximidad geográfica, tipo de evento, fecha, etc.</a:t>
            </a:r>
            <a:endParaRPr sz="1325"/>
          </a:p>
          <a:p>
            <a:pPr marL="457200" lvl="0" indent="-3127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Organizar actividades deportivas en las que puedan inscribirse otros usuarios.</a:t>
            </a:r>
            <a:endParaRPr sz="1325"/>
          </a:p>
          <a:p>
            <a:pPr marL="457200" lvl="0" indent="-3127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Conocer la valoración dada por otros usuarios a los organizadores y participantes inscritos a la actividad.</a:t>
            </a:r>
            <a:endParaRPr sz="1325"/>
          </a:p>
          <a:p>
            <a:pPr marL="457200" lvl="0" indent="-3127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Contactar con los organizadores y participantes de la actividad deportiva. </a:t>
            </a:r>
            <a:endParaRPr sz="1325"/>
          </a:p>
          <a:p>
            <a:pPr marL="457200" lvl="0" indent="-3127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Valorar a los usuarios y organizadores de eventos con los que hemos compartido actividades.</a:t>
            </a:r>
            <a:endParaRPr sz="1325"/>
          </a:p>
          <a:p>
            <a:pPr marL="179999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3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373425"/>
            <a:ext cx="75057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Requirements (2/2)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02750" y="1155275"/>
            <a:ext cx="80769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325" b="1"/>
              <a:t>¿A quién va dirigida?</a:t>
            </a:r>
            <a:endParaRPr sz="1325" b="1"/>
          </a:p>
          <a:p>
            <a:pPr marL="179999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325"/>
              <a:t>A aficionados al deporte que buscan personas con quien practicarlo.</a:t>
            </a:r>
            <a:endParaRPr sz="1325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325" b="1"/>
              <a:t>¿Por qué deberían utilizarla?</a:t>
            </a:r>
            <a:endParaRPr sz="1325" b="1"/>
          </a:p>
          <a:p>
            <a:pPr marL="457200" lvl="0" indent="-31273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Por que facilita conocer a otros usuarios con los mismos intereses.</a:t>
            </a:r>
            <a:endParaRPr sz="1325"/>
          </a:p>
          <a:p>
            <a:pPr marL="457200" lvl="0" indent="-3127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Por facilidad de uso.</a:t>
            </a:r>
            <a:endParaRPr sz="1325"/>
          </a:p>
          <a:p>
            <a:pPr marL="457200" lvl="0" indent="-3127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Porque permite conocer la opinión que tienen otros usuarios sobre las personas (muchos desconocidos) con los que vamos a realizar la práctica deportiva.  </a:t>
            </a:r>
            <a:endParaRPr sz="132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325" b="1"/>
              <a:t>¿Qué problemas resuelve?</a:t>
            </a:r>
            <a:endParaRPr sz="1325" b="1"/>
          </a:p>
          <a:p>
            <a:pPr marL="89999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s" sz="1325"/>
              <a:t>La dificultad de encontrar a otras personas con quieran practicar deporte.</a:t>
            </a:r>
            <a:endParaRPr sz="13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373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Empatía (Inscritos)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602750" y="1155275"/>
            <a:ext cx="80769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Lo que pensamos y sentimos: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Lo que pensamos al utilizar esta aplicación es que podemos inscribirnos a eventos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Previo: sentimos frustración de no poder jugar con más gente a un cierto deporte.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Lo que escuchamos/leemos:</a:t>
            </a: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Leemos las actividades que queremos para apuntarnos. En esas actividades leemos dónde, cuándo, cómo y con quién.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Lo que vemos: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Vemos una aplicación que nos permite inscribirnos a eventos de otras personas en otros lugares.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Lo que decimos y hacemos: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Decimos que es una aplicación en la cual podemos inscribirnos a eventos y hacemos la inscripción para participar.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385775"/>
            <a:ext cx="75057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Empatía (Creadores de eventos)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103675"/>
            <a:ext cx="76032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 b="1"/>
              <a:t>Lo que pensamos y sentimos: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Pensamos que queremos poder crear un evento deportivo cuando no tenemos nadie conocido con quien jugarlo y así disfrutar del deporte que quiero en el lugar que quiera e incluso sacarle un beneficio económico.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 b="1"/>
              <a:t>Lo que escuchamos/leemos:</a:t>
            </a:r>
            <a:r>
              <a:rPr lang="es" sz="1305"/>
              <a:t> 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Escuchamos que la aplicación ayuda a mucha gente a encontrar plan para poder practicar deportes que muchas veces requieren de compañía y no encuentran a alguien con quien practicarlo.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 b="1"/>
              <a:t>Lo que vemos:</a:t>
            </a:r>
            <a:endParaRPr sz="130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Vemos en este proyecto una idea muy clara de encuentros deportivos que inciten a la gente a salir y poder conseguir desde casa un plan para practicar el deporte que más te guste.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 b="1"/>
              <a:t>Lo que decimos y hacemos:</a:t>
            </a:r>
            <a:endParaRPr sz="130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Hacemos y planificamos todo tipo de actividad deportiva que permita a la gente realizar sus hobbies en compañía de otra gente.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105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373450"/>
            <a:ext cx="75057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Strategy Document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69400" y="1105050"/>
            <a:ext cx="75057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Objetivos del usuario generador de eventos: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Organizar y dar a conocer eventos deportivos a usuarios apasionados por el deporte.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Definición del usuario generador de eventos: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Aficionado al deporte que quiere organizar la práctica deportiva y/o, personal que dispone de las instalaciones donde poder organizar las actividades deportivas.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Objetivos del usuario que busca eventos: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con facilidad eventos deportivos en los que poder participar.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Definición del usuario que busca eventos: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Aficionado al deporte que busca gente con quien practicarlo.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203100" y="232800"/>
            <a:ext cx="87378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00"/>
              <a:t>Journey Map: Búsqueda de personas con quien practicar deporte</a:t>
            </a:r>
            <a:endParaRPr sz="2300"/>
          </a:p>
        </p:txBody>
      </p:sp>
      <p:graphicFrame>
        <p:nvGraphicFramePr>
          <p:cNvPr id="165" name="Google Shape;165;p19"/>
          <p:cNvGraphicFramePr/>
          <p:nvPr/>
        </p:nvGraphicFramePr>
        <p:xfrm>
          <a:off x="203175" y="853800"/>
          <a:ext cx="8737650" cy="4084345"/>
        </p:xfrm>
        <a:graphic>
          <a:graphicData uri="http://schemas.openxmlformats.org/drawingml/2006/table">
            <a:tbl>
              <a:tblPr>
                <a:noFill/>
                <a:tableStyleId>{7D1EFDEC-BACA-459D-A49C-83122E7706D0}</a:tableStyleId>
              </a:tblPr>
              <a:tblGrid>
                <a:gridCol w="10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1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2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3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4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5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6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7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OBJETIVOS DEL USUARIO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Practicar deporte en compañía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Encontrar a otros deportistas con quien practicar una actividad deportiva concreta en una ubicación y fecha determinada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Conocer los requisitos exigidos para practicar la actividad deportiva.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Antes de quedar con desconocidos para hacer deporte, le gustaría tener referencias de esas personas.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Contactar con las personas interesadas en compartir la práctica deportiva, sin facilitar información personal (teléfono, etc.).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Tener constancia de que la actividad deportiva se va a realizar, y de que ha sido admitido en la misma.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¡Tengo plaza!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 la participación en una actividad deportiva, le gustaría poder dar su opinión sobre los participantes y organizadores.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DETALLES / ENTORNO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PENSAMIENTOS DE USUARIO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conozco a nadie con quien practicar deporte. O necesito a más gente para jugar a un deporte de equipo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¿Como encuentro a otras personas con quien practicar deporte?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¿Hay que cumplir algún requisito para participar en la actividad deportiva?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mayoría de esas personas son desconocidas ¿Es gente maja?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contacto con esas personas sin facilitarles mis datos personales de contacto?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sé si tengo plaza en la actividad o, si esta se va a realizar?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¡¡Esta app es fantástica!!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EMOCIONES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triste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triste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serio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feliz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feliz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IDEAS Y RECOMENDACIONES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Recomendar eventos cercanos a la ubicación de los usuarios, clasificados por tipo de actividad deportiva, etc.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Mostrar las valoraciones que otros usuarios han hecho de los participantes y organizadores, con un sistema sencillo y muy visual, que impida comentarios hirientes, ej.: carita sonriente, normal o triste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 de alertas de los mensajes enviados por otros usuarios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Tener centralizado en una misma pantalla el estado en el que se encuentran las actividades a las que me he inscrito; ejemplos de estado: admitido, en lista de espera, actividad confirmada, cancelada o realizada, etc.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un sistema de valoración de los usuarios y organizadores, que sea muy sencillo, visual y que impida comentarios hirientes. ej.: carita sonriente, normal o triste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203100" y="232800"/>
            <a:ext cx="87378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00"/>
              <a:t>Journey Map: Búsqueda de personas con quien practicar deporte</a:t>
            </a:r>
            <a:endParaRPr sz="2300"/>
          </a:p>
        </p:txBody>
      </p:sp>
      <p:graphicFrame>
        <p:nvGraphicFramePr>
          <p:cNvPr id="171" name="Google Shape;171;p20"/>
          <p:cNvGraphicFramePr/>
          <p:nvPr/>
        </p:nvGraphicFramePr>
        <p:xfrm>
          <a:off x="203175" y="853800"/>
          <a:ext cx="8737825" cy="4061754"/>
        </p:xfrm>
        <a:graphic>
          <a:graphicData uri="http://schemas.openxmlformats.org/drawingml/2006/table">
            <a:tbl>
              <a:tblPr>
                <a:noFill/>
                <a:tableStyleId>{7D1EFDEC-BACA-459D-A49C-83122E7706D0}</a:tableStyleId>
              </a:tblPr>
              <a:tblGrid>
                <a:gridCol w="103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1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2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3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4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5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6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7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OBJETIVOS DEL USUARIO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Practicar deporte en compañía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Organizar la actividad deportiva que quiere practicar con otros deportistas.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Establecer los requisitos exigidos para participar en la actividad deportiva.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Antes de quedar con desconocidos para hacer deporte, le gustaría tener referencias de esas personas.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Contactar con las personas interesadas en compartir la práctica deportiva, sin facilitar información personal (teléfono, etc.).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Gestionar y comunicar el estado de la actividad (confirmada, cancelada, etc.), y el estado de las inscripciones a la actividad (admitido, en lista de espera, cancelada, etc.)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 la participación en una actividad deportiva, le gustaría poder dar su opinión sobre los participantes, y poder ocultar las siguientes actividades a usuarios concretos.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DETALLES / ENTORNO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PENSAMIENTOS DE USUARIO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conozco a nadie con quien practicar deporte. O necesito a más gente para jugar a un deporte de equipo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¿Como comunico a otras personas la actividad deportiva que he organizado?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¿Como comunico a los interesados los requisitos que deben cumplir?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mayoría de esas personas son desconocidas ¿Es gente maja?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contacto con esas personas sin facilitarles mis datos personales de contacto?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gestiono y comunico el estado de la actividad y las inscripciones?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¡¡Esta app es fantástica!!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EMOCIONES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triste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triste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serio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feliz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feliz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IDEAS Y RECOMENDACIONES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Recomendar eventos cercanos a la ubicación de los usuarios, clasificados por tipo de actividad deportiva, etc.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Mostrar las valoraciones que otros usuarios han hecho de los participantes y organizadores, con un sistema sencillo y muy visual, que impida comentarios hirientes, ej.: carita sonriente, normal o triste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 de alertas de los mensajes enviados por otros usuarios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Tener centralizado en una misma pantalla el estado en el que se encuentran las actividades organizadas; ejemplos de estado: número de usuarios inscritos y/o en lista de espera, actividad confirmada, cancelada o realizada, etc.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un sistema de valoración de los participantes que sea sencillo, visual y que impida comentarios hirientes. ej.: carita sonriente, normal o triste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Shift</vt:lpstr>
      <vt:lpstr>Experiencia del Usuario</vt:lpstr>
      <vt:lpstr>Business Requirements (1/2)</vt:lpstr>
      <vt:lpstr>Business Requirements (2/2)</vt:lpstr>
      <vt:lpstr>Mapa de Empatía (Inscritos)</vt:lpstr>
      <vt:lpstr>Mapa de Empatía (Creadores de eventos)</vt:lpstr>
      <vt:lpstr>Strategy Document</vt:lpstr>
      <vt:lpstr>Journey Map: Búsqueda de personas con quien practicar deporte</vt:lpstr>
      <vt:lpstr>Journey Map: Búsqueda de personas con quien practicar deporte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</dc:title>
  <cp:revision>11</cp:revision>
  <dcterms:modified xsi:type="dcterms:W3CDTF">2021-03-22T09:15:37Z</dcterms:modified>
</cp:coreProperties>
</file>