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67" r:id="rId5"/>
    <p:sldId id="266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296EB"/>
    <a:srgbClr val="FF00FB"/>
    <a:srgbClr val="60E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F98C-D098-A495-C3AA-F74A549DD5D9}" v="131" dt="2021-03-20T07:20:45.840"/>
    <p1510:client id="{657BE009-3FFE-A82E-9E5E-E433628003A5}" v="2" dt="2021-03-22T09:03:44.231"/>
    <p1510:client id="{70F4544C-FA83-2968-FDEA-5B9D698A7700}" v="1834" dt="2021-03-19T10:58:30.960"/>
    <p1510:client id="{9B6D168B-DF36-486F-AA9D-129149336640}" v="325" dt="2021-03-22T19:35:54.711"/>
    <p1510:client id="{B3A71AD5-038C-CD6E-E977-160D8AFD4C8C}" v="403" dt="2021-03-19T12:19:16.320"/>
    <p1510:client id="{BFC28FDC-5F4F-43DE-B518-8F2F4C6E58DD}" v="2090" dt="2021-03-18T18:05:1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57BE009-3FFE-A82E-9E5E-E433628003A5}"/>
    <pc:docChg chg="delSld">
      <pc:chgData name="ENRIQUE IZQUIERDO JIMENEZ" userId="S::enizji@floridauniversitaria.es::e25b680e-727c-4fec-abeb-0c81af2c4058" providerId="AD" clId="Web-{657BE009-3FFE-A82E-9E5E-E433628003A5}" dt="2021-03-22T09:03:44.231" v="1"/>
      <pc:docMkLst>
        <pc:docMk/>
      </pc:docMkLst>
      <pc:sldChg chg="del">
        <pc:chgData name="ENRIQUE IZQUIERDO JIMENEZ" userId="S::enizji@floridauniversitaria.es::e25b680e-727c-4fec-abeb-0c81af2c4058" providerId="AD" clId="Web-{657BE009-3FFE-A82E-9E5E-E433628003A5}" dt="2021-03-22T09:03:36.215" v="0"/>
        <pc:sldMkLst>
          <pc:docMk/>
          <pc:sldMk cId="3694519931" sldId="261"/>
        </pc:sldMkLst>
      </pc:sldChg>
      <pc:sldChg chg="del">
        <pc:chgData name="ENRIQUE IZQUIERDO JIMENEZ" userId="S::enizji@floridauniversitaria.es::e25b680e-727c-4fec-abeb-0c81af2c4058" providerId="AD" clId="Web-{657BE009-3FFE-A82E-9E5E-E433628003A5}" dt="2021-03-22T09:03:44.231" v="1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BFC28FDC-5F4F-43DE-B518-8F2F4C6E58DD}"/>
    <pc:docChg chg="addSld modSld">
      <pc:chgData name="ENRIQUE IZQUIERDO JIMENEZ" userId="S::enizji@floridauniversitaria.es::e25b680e-727c-4fec-abeb-0c81af2c4058" providerId="AD" clId="Web-{BFC28FDC-5F4F-43DE-B518-8F2F4C6E58DD}" dt="2021-03-18T18:05:18.597" v="1651" actId="14100"/>
      <pc:docMkLst>
        <pc:docMk/>
      </pc:docMkLst>
      <pc:sldChg chg="addSp delSp modSp">
        <pc:chgData name="ENRIQUE IZQUIERDO JIMENEZ" userId="S::enizji@floridauniversitaria.es::e25b680e-727c-4fec-abeb-0c81af2c4058" providerId="AD" clId="Web-{BFC28FDC-5F4F-43DE-B518-8F2F4C6E58DD}" dt="2021-03-18T18:05:18.597" v="1651" actId="14100"/>
        <pc:sldMkLst>
          <pc:docMk/>
          <pc:sldMk cId="2406273178" sldId="256"/>
        </pc:sldMkLst>
        <pc:spChg chg="del">
          <ac:chgData name="ENRIQUE IZQUIERDO JIMENEZ" userId="S::enizji@floridauniversitaria.es::e25b680e-727c-4fec-abeb-0c81af2c4058" providerId="AD" clId="Web-{BFC28FDC-5F4F-43DE-B518-8F2F4C6E58DD}" dt="2021-03-18T16:09:27.27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6:09:28.52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79" actId="1076"/>
          <ac:spMkLst>
            <pc:docMk/>
            <pc:sldMk cId="2406273178" sldId="256"/>
            <ac:spMk id="6" creationId="{D1CF9DF7-42D6-4DC7-8F49-B71D03ED761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0" actId="1076"/>
          <ac:spMkLst>
            <pc:docMk/>
            <pc:sldMk cId="2406273178" sldId="256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1" actId="1076"/>
          <ac:spMkLst>
            <pc:docMk/>
            <pc:sldMk cId="2406273178" sldId="256"/>
            <ac:spMk id="8" creationId="{0BF4549E-404F-4FC9-B5DE-4896A187E5F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5:18.597" v="1651" actId="14100"/>
          <ac:spMkLst>
            <pc:docMk/>
            <pc:sldMk cId="2406273178" sldId="256"/>
            <ac:spMk id="9" creationId="{45E9120D-A4EF-4807-BCE7-CA4670DFF54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6:27:24.889" v="109"/>
          <ac:spMkLst>
            <pc:docMk/>
            <pc:sldMk cId="2406273178" sldId="256"/>
            <ac:spMk id="10" creationId="{A099B1FB-11E6-4C1C-8683-600B3B2A9C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3" actId="1076"/>
          <ac:spMkLst>
            <pc:docMk/>
            <pc:sldMk cId="2406273178" sldId="256"/>
            <ac:spMk id="11" creationId="{CF76EBD8-F3D0-47B2-B111-7D7660CCFD4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4" actId="1076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8" actId="1076"/>
          <ac:spMkLst>
            <pc:docMk/>
            <pc:sldMk cId="2406273178" sldId="256"/>
            <ac:spMk id="13" creationId="{5BFAF045-9789-43E9-8660-A266B7F38D0C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9" actId="1076"/>
          <ac:spMkLst>
            <pc:docMk/>
            <pc:sldMk cId="2406273178" sldId="256"/>
            <ac:spMk id="14" creationId="{4AA4B7AE-09CB-4A39-A80E-3FA778E30D9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21" v="1640" actId="1076"/>
          <ac:spMkLst>
            <pc:docMk/>
            <pc:sldMk cId="2406273178" sldId="256"/>
            <ac:spMk id="15" creationId="{EBF31254-0038-40C8-B3C1-C37EBFF880D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36" v="1490" actId="1076"/>
          <ac:spMkLst>
            <pc:docMk/>
            <pc:sldMk cId="2406273178" sldId="256"/>
            <ac:spMk id="16" creationId="{53AEBC01-3066-4A6F-82D8-9C20E076835E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6.605" v="976"/>
          <ac:spMkLst>
            <pc:docMk/>
            <pc:sldMk cId="2406273178" sldId="256"/>
            <ac:spMk id="17" creationId="{05247E56-5CFF-4FFE-B1CC-042D841E3E75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7.668" v="977"/>
          <ac:spMkLst>
            <pc:docMk/>
            <pc:sldMk cId="2406273178" sldId="256"/>
            <ac:spMk id="18" creationId="{CBA8E31C-617D-49C2-8346-27854206CF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6:34:59.523" v="224"/>
          <ac:spMkLst>
            <pc:docMk/>
            <pc:sldMk cId="2406273178" sldId="256"/>
            <ac:spMk id="19" creationId="{DC3FE2AF-4E18-48D5-B095-F687A58E4C39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6:46.619" v="233"/>
          <ac:spMkLst>
            <pc:docMk/>
            <pc:sldMk cId="2406273178" sldId="256"/>
            <ac:spMk id="20" creationId="{00A12EDE-5542-49E2-9DA2-A9459C6E99D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7:06.916" v="245"/>
          <ac:spMkLst>
            <pc:docMk/>
            <pc:sldMk cId="2406273178" sldId="256"/>
            <ac:spMk id="21" creationId="{1F6AF2CD-67BF-487E-90D5-9A73465DDF8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02" v="1625" actId="1076"/>
          <ac:spMkLst>
            <pc:docMk/>
            <pc:sldMk cId="2406273178" sldId="256"/>
            <ac:spMk id="22" creationId="{370D882A-C62A-482C-8E9A-A8A937CF7CB8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18" v="1626" actId="1076"/>
          <ac:spMkLst>
            <pc:docMk/>
            <pc:sldMk cId="2406273178" sldId="256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36" v="1641" actId="1076"/>
          <ac:spMkLst>
            <pc:docMk/>
            <pc:sldMk cId="2406273178" sldId="256"/>
            <ac:spMk id="24" creationId="{FC8577B4-596D-445C-97C5-12EF5B8ABC9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9:23.872" v="270"/>
          <ac:spMkLst>
            <pc:docMk/>
            <pc:sldMk cId="2406273178" sldId="256"/>
            <ac:spMk id="25" creationId="{5E94A423-EECE-4124-B4E8-CB47B042A30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52" v="1642" actId="1076"/>
          <ac:spMkLst>
            <pc:docMk/>
            <pc:sldMk cId="2406273178" sldId="256"/>
            <ac:spMk id="26" creationId="{BD852885-758D-40D1-9AA1-1D1A8555165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41:16.514" v="290"/>
          <ac:spMkLst>
            <pc:docMk/>
            <pc:sldMk cId="2406273178" sldId="256"/>
            <ac:spMk id="27" creationId="{CECBF94F-D608-438F-AAAF-878D4326E01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68" v="1643" actId="1076"/>
          <ac:spMkLst>
            <pc:docMk/>
            <pc:sldMk cId="2406273178" sldId="256"/>
            <ac:spMk id="28" creationId="{6407CE23-01CA-4EAF-9392-D59FCF96069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1" actId="1076"/>
          <ac:spMkLst>
            <pc:docMk/>
            <pc:sldMk cId="2406273178" sldId="256"/>
            <ac:spMk id="29" creationId="{33C20E74-8297-40E2-805A-2772117948F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8.590" v="978"/>
          <ac:spMkLst>
            <pc:docMk/>
            <pc:sldMk cId="2406273178" sldId="256"/>
            <ac:spMk id="30" creationId="{42F5C3BB-413F-4562-BB6E-0B1BDE67A097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8"/>
          <ac:spMkLst>
            <pc:docMk/>
            <pc:sldMk cId="2406273178" sldId="256"/>
            <ac:spMk id="31" creationId="{22167508-8CE9-42BC-8E6D-C58B80FABCF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2" actId="1076"/>
          <ac:spMkLst>
            <pc:docMk/>
            <pc:sldMk cId="2406273178" sldId="256"/>
            <ac:spMk id="32" creationId="{0B827CBA-8765-4CD5-905F-571864C727C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67" v="1493" actId="1076"/>
          <ac:spMkLst>
            <pc:docMk/>
            <pc:sldMk cId="2406273178" sldId="256"/>
            <ac:spMk id="33" creationId="{2FD78253-D6DE-4576-A79B-80F5219A048B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7"/>
          <ac:spMkLst>
            <pc:docMk/>
            <pc:sldMk cId="2406273178" sldId="256"/>
            <ac:spMk id="34" creationId="{25599E32-626C-4CDB-86E1-73D82FC954C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6"/>
          <ac:spMkLst>
            <pc:docMk/>
            <pc:sldMk cId="2406273178" sldId="256"/>
            <ac:spMk id="35" creationId="{E6AC1CCD-0C4F-4F05-AC9C-4F2ACCB4EBE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83" v="1494" actId="1076"/>
          <ac:spMkLst>
            <pc:docMk/>
            <pc:sldMk cId="2406273178" sldId="256"/>
            <ac:spMk id="36" creationId="{EBCE8B4C-B0B6-4735-8290-5FCBC08595F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5"/>
          <ac:spMkLst>
            <pc:docMk/>
            <pc:sldMk cId="2406273178" sldId="256"/>
            <ac:spMk id="37" creationId="{914F9DCE-AE62-449F-BABE-DD8C386B883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14" v="1495" actId="1076"/>
          <ac:spMkLst>
            <pc:docMk/>
            <pc:sldMk cId="2406273178" sldId="256"/>
            <ac:spMk id="38" creationId="{BB056A2F-812F-4E28-BD71-CFFE848ECC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30" v="1496" actId="1076"/>
          <ac:spMkLst>
            <pc:docMk/>
            <pc:sldMk cId="2406273178" sldId="256"/>
            <ac:spMk id="39" creationId="{947D544F-253A-4138-80E1-4096B8C4C3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4"/>
          <ac:spMkLst>
            <pc:docMk/>
            <pc:sldMk cId="2406273178" sldId="256"/>
            <ac:spMk id="40" creationId="{7AE4B025-873D-46D5-81AB-F1750A6516B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3"/>
          <ac:spMkLst>
            <pc:docMk/>
            <pc:sldMk cId="2406273178" sldId="256"/>
            <ac:spMk id="41" creationId="{915384E2-6B00-42E1-9203-D50477CECA9D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08" v="1497" actId="1076"/>
          <ac:spMkLst>
            <pc:docMk/>
            <pc:sldMk cId="2406273178" sldId="256"/>
            <ac:spMk id="42" creationId="{CBB3FC90-0279-4E33-8226-C2D4FCAEB3C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3:58.818" v="702"/>
          <ac:spMkLst>
            <pc:docMk/>
            <pc:sldMk cId="2406273178" sldId="256"/>
            <ac:spMk id="43" creationId="{34F15B07-2772-45CA-ACCE-9D57BD3678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4:14.006" v="705"/>
          <ac:spMkLst>
            <pc:docMk/>
            <pc:sldMk cId="2406273178" sldId="256"/>
            <ac:spMk id="44" creationId="{5F8F2F6C-E353-494E-9C8A-D7C502DE24EB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35.190" v="1637" actId="1076"/>
          <ac:spMkLst>
            <pc:docMk/>
            <pc:sldMk cId="2406273178" sldId="256"/>
            <ac:spMk id="45" creationId="{9295B801-41AC-4F9D-A83D-86D7712BFDD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23" v="1498" actId="1076"/>
          <ac:spMkLst>
            <pc:docMk/>
            <pc:sldMk cId="2406273178" sldId="256"/>
            <ac:spMk id="46" creationId="{DD3AC83E-36B1-45FB-9C6C-2E99C3FDBE6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33" v="1627" actId="1076"/>
          <ac:spMkLst>
            <pc:docMk/>
            <pc:sldMk cId="2406273178" sldId="256"/>
            <ac:spMk id="47" creationId="{3DBC377A-7905-4838-942E-1CB09CF7C79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49" v="1628" actId="1076"/>
          <ac:spMkLst>
            <pc:docMk/>
            <pc:sldMk cId="2406273178" sldId="256"/>
            <ac:spMk id="48" creationId="{B228E0B8-2113-4726-B68E-E7F37F82E0F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41.455" v="1645" actId="1076"/>
          <ac:spMkLst>
            <pc:docMk/>
            <pc:sldMk cId="2406273178" sldId="256"/>
            <ac:spMk id="49" creationId="{6D4186FE-02D3-4CE7-85CF-3D8DC7C382A2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41.471" v="1646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83" v="1644" actId="1076"/>
          <ac:spMkLst>
            <pc:docMk/>
            <pc:sldMk cId="2406273178" sldId="256"/>
            <ac:spMk id="51" creationId="{27A93DB6-0728-4AC8-8CF9-E32B6ABA418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70" v="1499" actId="1076"/>
          <ac:spMkLst>
            <pc:docMk/>
            <pc:sldMk cId="2406273178" sldId="256"/>
            <ac:spMk id="52" creationId="{FDBA548F-B4A9-442F-A9F5-D2A685C69B96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2"/>
          <ac:spMkLst>
            <pc:docMk/>
            <pc:sldMk cId="2406273178" sldId="256"/>
            <ac:spMk id="53" creationId="{6457C37C-5EB2-4106-883E-B915D761CC7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1"/>
          <ac:spMkLst>
            <pc:docMk/>
            <pc:sldMk cId="2406273178" sldId="256"/>
            <ac:spMk id="54" creationId="{05C42411-8FB1-40AA-BBA3-C975C873D6B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17" v="1618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55" v="1621" actId="1076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6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33" v="1619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70" v="1622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7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14" v="1613" actId="1076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30" v="1614" actId="1076"/>
          <ac:spMkLst>
            <pc:docMk/>
            <pc:sldMk cId="2406273178" sldId="256"/>
            <ac:spMk id="70" creationId="{53E153B9-473C-485C-BB10-E46AB7EC40A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45" v="1615" actId="1076"/>
          <ac:spMkLst>
            <pc:docMk/>
            <pc:sldMk cId="2406273178" sldId="256"/>
            <ac:spMk id="72" creationId="{E7548B82-5239-43C5-9617-1AE1D78949C0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406" v="1588"/>
          <ac:spMkLst>
            <pc:docMk/>
            <pc:sldMk cId="2406273178" sldId="256"/>
            <ac:spMk id="74" creationId="{71D06580-25BA-4215-AA61-A7110B412FBA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7"/>
          <ac:spMkLst>
            <pc:docMk/>
            <pc:sldMk cId="2406273178" sldId="256"/>
            <ac:spMk id="76" creationId="{B2CD67FA-3D49-4DC7-832F-1A32551E67C1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6"/>
          <ac:spMkLst>
            <pc:docMk/>
            <pc:sldMk cId="2406273178" sldId="256"/>
            <ac:spMk id="78" creationId="{ED606512-A352-4893-8EA2-5BB7F058B71E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5"/>
          <ac:spMkLst>
            <pc:docMk/>
            <pc:sldMk cId="2406273178" sldId="256"/>
            <ac:spMk id="80" creationId="{EFE5CC8A-683B-4093-8018-6FAE521B2062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4"/>
          <ac:spMkLst>
            <pc:docMk/>
            <pc:sldMk cId="2406273178" sldId="256"/>
            <ac:spMk id="82" creationId="{BE7DDE7D-99AF-447A-89AE-9606C12C4095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3"/>
          <ac:spMkLst>
            <pc:docMk/>
            <pc:sldMk cId="2406273178" sldId="256"/>
            <ac:spMk id="84" creationId="{8FA39EDD-F73A-48A3-A17F-FA6858EB9249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2"/>
          <ac:spMkLst>
            <pc:docMk/>
            <pc:sldMk cId="2406273178" sldId="256"/>
            <ac:spMk id="86" creationId="{97834BDA-2555-4219-8254-D4103AA384AC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1"/>
          <ac:spMkLst>
            <pc:docMk/>
            <pc:sldMk cId="2406273178" sldId="256"/>
            <ac:spMk id="88" creationId="{3E5A039B-8DC4-4A67-B1C4-1D27826DF7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0"/>
          <ac:spMkLst>
            <pc:docMk/>
            <pc:sldMk cId="2406273178" sldId="256"/>
            <ac:spMk id="90" creationId="{17A07496-AB52-4991-B48B-902B091DF6A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6" actId="1076"/>
          <ac:spMkLst>
            <pc:docMk/>
            <pc:sldMk cId="2406273178" sldId="256"/>
            <ac:spMk id="91" creationId="{B4198A9E-E7CB-410F-8D5A-1ADE03DD914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5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BFC28FDC-5F4F-43DE-B518-8F2F4C6E58DD}" dt="2021-03-18T17:54:53.178" v="1378" actId="1076"/>
          <ac:cxnSpMkLst>
            <pc:docMk/>
            <pc:sldMk cId="2406273178" sldId="256"/>
            <ac:cxnSpMk id="4" creationId="{2458336E-DD71-4317-8A91-2918BD12BB37}"/>
          </ac:cxnSpMkLst>
        </pc:cxnChg>
        <pc:cxnChg chg="add mod">
          <ac:chgData name="ENRIQUE IZQUIERDO JIMENEZ" userId="S::enizji@floridauniversitaria.es::e25b680e-727c-4fec-abeb-0c81af2c4058" providerId="AD" clId="Web-{BFC28FDC-5F4F-43DE-B518-8F2F4C6E58DD}" dt="2021-03-18T17:57:51.791" v="1475" actId="14100"/>
          <ac:cxnSpMkLst>
            <pc:docMk/>
            <pc:sldMk cId="2406273178" sldId="256"/>
            <ac:cxnSpMk id="5" creationId="{5890760C-A910-4323-8145-2E1841CD1FE2}"/>
          </ac:cxnSpMkLst>
        </pc:cxnChg>
      </pc:sldChg>
      <pc:sldChg chg="addSp delSp modSp new">
        <pc:chgData name="ENRIQUE IZQUIERDO JIMENEZ" userId="S::enizji@floridauniversitaria.es::e25b680e-727c-4fec-abeb-0c81af2c4058" providerId="AD" clId="Web-{BFC28FDC-5F4F-43DE-B518-8F2F4C6E58DD}" dt="2021-03-18T18:01:42.764" v="1548" actId="1076"/>
        <pc:sldMkLst>
          <pc:docMk/>
          <pc:sldMk cId="3749395005" sldId="257"/>
        </pc:sldMkLst>
        <pc:spChg chg="del">
          <ac:chgData name="ENRIQUE IZQUIERDO JIMENEZ" userId="S::enizji@floridauniversitaria.es::e25b680e-727c-4fec-abeb-0c81af2c4058" providerId="AD" clId="Web-{BFC28FDC-5F4F-43DE-B518-8F2F4C6E58DD}" dt="2021-03-18T17:58:04.932" v="1478"/>
          <ac:spMkLst>
            <pc:docMk/>
            <pc:sldMk cId="3749395005" sldId="257"/>
            <ac:spMk id="2" creationId="{8C40BA65-5CB3-48A3-A302-C900963A6F03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7:58:04.276" v="1477"/>
          <ac:spMkLst>
            <pc:docMk/>
            <pc:sldMk cId="3749395005" sldId="257"/>
            <ac:spMk id="3" creationId="{A263BC84-97AF-4CD6-8313-1191EE1F2F22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4" creationId="{C3D330C0-566A-48D4-9A98-61CEE220DA16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5" creationId="{F4C8D827-E895-4C56-B0A3-CA16D9FB4A5E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6" creationId="{B7E77BF3-CBB6-44F5-91C0-B095A80C49A1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7" creationId="{9E62AC04-353E-43A6-8B24-5BFA69159968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8" creationId="{274DE555-0B94-4AB8-9877-FBF5B7188604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9" creationId="{FD78002D-9B3C-41BC-A223-AB9E18C2CC3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0:34.919" v="1521" actId="14100"/>
          <ac:spMkLst>
            <pc:docMk/>
            <pc:sldMk cId="3749395005" sldId="257"/>
            <ac:spMk id="10" creationId="{566D6E41-F731-433C-9D54-2654322E8BD8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8:00:40.748" v="1522"/>
          <ac:spMkLst>
            <pc:docMk/>
            <pc:sldMk cId="3749395005" sldId="257"/>
            <ac:spMk id="11" creationId="{6204584F-621E-4456-BB0A-9772E9CFD18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42.764" v="1548" actId="1076"/>
          <ac:spMkLst>
            <pc:docMk/>
            <pc:sldMk cId="3749395005" sldId="257"/>
            <ac:spMk id="12" creationId="{926624B2-4F74-47A3-93D8-F3E2C9BE4D0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33.186" v="1546" actId="1076"/>
          <ac:spMkLst>
            <pc:docMk/>
            <pc:sldMk cId="3749395005" sldId="257"/>
            <ac:spMk id="13" creationId="{69094F64-A59F-4643-BF6D-5CD6F7D894A1}"/>
          </ac:spMkLst>
        </pc:spChg>
      </pc:sldChg>
    </pc:docChg>
  </pc:docChgLst>
  <pc:docChgLst>
    <pc:chgData name="ENRIQUE IZQUIERDO JIMENEZ" userId="S::enizji@floridauniversitaria.es::e25b680e-727c-4fec-abeb-0c81af2c4058" providerId="AD" clId="Web-{B3A71AD5-038C-CD6E-E977-160D8AFD4C8C}"/>
    <pc:docChg chg="addSld delSld modSld">
      <pc:chgData name="ENRIQUE IZQUIERDO JIMENEZ" userId="S::enizji@floridauniversitaria.es::e25b680e-727c-4fec-abeb-0c81af2c4058" providerId="AD" clId="Web-{B3A71AD5-038C-CD6E-E977-160D8AFD4C8C}" dt="2021-03-19T12:19:16.320" v="273"/>
      <pc:docMkLst>
        <pc:docMk/>
      </pc:docMkLst>
      <pc:sldChg chg="addSp modSp">
        <pc:chgData name="ENRIQUE IZQUIERDO JIMENEZ" userId="S::enizji@floridauniversitaria.es::e25b680e-727c-4fec-abeb-0c81af2c4058" providerId="AD" clId="Web-{B3A71AD5-038C-CD6E-E977-160D8AFD4C8C}" dt="2021-03-19T12:04:11.285" v="168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B3A71AD5-038C-CD6E-E977-160D8AFD4C8C}" dt="2021-03-19T11:25:42.347" v="1" actId="1076"/>
          <ac:spMkLst>
            <pc:docMk/>
            <pc:sldMk cId="3694519931" sldId="261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4:11.285" v="168"/>
          <ac:spMkLst>
            <pc:docMk/>
            <pc:sldMk cId="3694519931" sldId="261"/>
            <ac:spMk id="25" creationId="{06E851AD-0939-4BAE-8DC7-E625A9DB71DD}"/>
          </ac:spMkLst>
        </pc:sp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46.676" v="267"/>
        <pc:sldMkLst>
          <pc:docMk/>
          <pc:sldMk cId="1051321547" sldId="262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46.676" v="267"/>
          <ac:spMkLst>
            <pc:docMk/>
            <pc:sldMk cId="1051321547" sldId="262"/>
            <ac:spMk id="25" creationId="{063B2AE1-2D56-4E63-BB9A-BD23D39913D1}"/>
          </ac:spMkLst>
        </pc:spChg>
      </pc:sldChg>
      <pc:sldChg chg="addSp delSp modSp">
        <pc:chgData name="ENRIQUE IZQUIERDO JIMENEZ" userId="S::enizji@floridauniversitaria.es::e25b680e-727c-4fec-abeb-0c81af2c4058" providerId="AD" clId="Web-{B3A71AD5-038C-CD6E-E977-160D8AFD4C8C}" dt="2021-03-19T12:19:16.320" v="273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B3A71AD5-038C-CD6E-E977-160D8AFD4C8C}" dt="2021-03-19T12:08:41.478" v="210" actId="1076"/>
          <ac:spMkLst>
            <pc:docMk/>
            <pc:sldMk cId="1481299601" sldId="263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494" v="211" actId="1076"/>
          <ac:spMkLst>
            <pc:docMk/>
            <pc:sldMk cId="1481299601" sldId="263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42.433" v="26" actId="20577"/>
          <ac:spMkLst>
            <pc:docMk/>
            <pc:sldMk cId="1481299601" sldId="263"/>
            <ac:spMk id="18" creationId="{64204965-BC45-409E-A584-11D2AC6205BA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51.699" v="33" actId="20577"/>
          <ac:spMkLst>
            <pc:docMk/>
            <pc:sldMk cId="1481299601" sldId="263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10" v="212" actId="1076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25" v="213" actId="1076"/>
          <ac:spMkLst>
            <pc:docMk/>
            <pc:sldMk cId="1481299601" sldId="263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9:16.320" v="273"/>
          <ac:spMkLst>
            <pc:docMk/>
            <pc:sldMk cId="1481299601" sldId="263"/>
            <ac:spMk id="25" creationId="{3AD0C55B-9547-4E05-8545-6FF272942156}"/>
          </ac:spMkLst>
        </pc:spChg>
        <pc:spChg chg="add del mod">
          <ac:chgData name="ENRIQUE IZQUIERDO JIMENEZ" userId="S::enizji@floridauniversitaria.es::e25b680e-727c-4fec-abeb-0c81af2c4058" providerId="AD" clId="Web-{B3A71AD5-038C-CD6E-E977-160D8AFD4C8C}" dt="2021-03-19T12:11:09.528" v="235"/>
          <ac:spMkLst>
            <pc:docMk/>
            <pc:sldMk cId="1481299601" sldId="263"/>
            <ac:spMk id="30" creationId="{A4ACA98F-7B21-48FC-83A7-41000FFAA6A6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2:17.639" v="244" actId="1076"/>
          <ac:spMkLst>
            <pc:docMk/>
            <pc:sldMk cId="1481299601" sldId="263"/>
            <ac:spMk id="31" creationId="{152EFC2C-6A5B-41EF-9806-5FEC0A8B645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41" v="214" actId="1076"/>
          <ac:spMkLst>
            <pc:docMk/>
            <pc:sldMk cId="1481299601" sldId="263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72" v="215" actId="1076"/>
          <ac:spMkLst>
            <pc:docMk/>
            <pc:sldMk cId="1481299601" sldId="263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9:04.432" v="226" actId="20577"/>
          <ac:spMkLst>
            <pc:docMk/>
            <pc:sldMk cId="1481299601" sldId="263"/>
            <ac:spMk id="73" creationId="{E888CDBA-CD1D-458F-BB3B-F633339F247B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8:57.385" v="219" actId="1076"/>
          <ac:spMkLst>
            <pc:docMk/>
            <pc:sldMk cId="1481299601" sldId="263"/>
            <ac:spMk id="75" creationId="{4AEBFAC1-25B5-4AD8-8AB5-A09A3586A00B}"/>
          </ac:spMkLst>
        </pc:spChg>
        <pc:grpChg chg="add mod">
          <ac:chgData name="ENRIQUE IZQUIERDO JIMENEZ" userId="S::enizji@floridauniversitaria.es::e25b680e-727c-4fec-abeb-0c81af2c4058" providerId="AD" clId="Web-{B3A71AD5-038C-CD6E-E977-160D8AFD4C8C}" dt="2021-03-19T12:14:47.892" v="262" actId="1076"/>
          <ac:grpSpMkLst>
            <pc:docMk/>
            <pc:sldMk cId="1481299601" sldId="263"/>
            <ac:grpSpMk id="35" creationId="{9E439CF5-3B25-46A4-8B86-2F39BF5203B2}"/>
          </ac:grpSpMkLst>
        </pc:grpChg>
        <pc:cxnChg chg="add mod">
          <ac:chgData name="ENRIQUE IZQUIERDO JIMENEZ" userId="S::enizji@floridauniversitaria.es::e25b680e-727c-4fec-abeb-0c81af2c4058" providerId="AD" clId="Web-{B3A71AD5-038C-CD6E-E977-160D8AFD4C8C}" dt="2021-03-19T12:10:39.559" v="232"/>
          <ac:cxnSpMkLst>
            <pc:docMk/>
            <pc:sldMk cId="1481299601" sldId="263"/>
            <ac:cxnSpMk id="27" creationId="{A3AD7DC6-BFBA-4828-8113-346AE89E3B7D}"/>
          </ac:cxnSpMkLst>
        </pc:cxnChg>
        <pc:cxnChg chg="add mod">
          <ac:chgData name="ENRIQUE IZQUIERDO JIMENEZ" userId="S::enizji@floridauniversitaria.es::e25b680e-727c-4fec-abeb-0c81af2c4058" providerId="AD" clId="Web-{B3A71AD5-038C-CD6E-E977-160D8AFD4C8C}" dt="2021-03-19T12:13:45.485" v="256" actId="1076"/>
          <ac:cxnSpMkLst>
            <pc:docMk/>
            <pc:sldMk cId="1481299601" sldId="263"/>
            <ac:cxnSpMk id="34" creationId="{9A57F5FA-BFFE-4080-B366-19FEEF59B98F}"/>
          </ac:cxnSpMkLst>
        </pc:cxn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32.567" v="266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32.567" v="266"/>
          <ac:spMkLst>
            <pc:docMk/>
            <pc:sldMk cId="1634371311" sldId="264"/>
            <ac:spMk id="2" creationId="{EE12DD76-A6D3-4073-8FC7-431CC42AA65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69" v="56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8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59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60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16" v="61" actId="1076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31" v="62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94" v="67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47" v="64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10" v="69" actId="1076"/>
          <ac:spMkLst>
            <pc:docMk/>
            <pc:sldMk cId="1634371311" sldId="264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2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3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72" v="74" actId="1076"/>
          <ac:spMkLst>
            <pc:docMk/>
            <pc:sldMk cId="1634371311" sldId="264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5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6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903" v="77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40.747" v="63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63" v="65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78" v="6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10" v="68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25" v="70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41" v="71" actId="1076"/>
          <ac:grpSpMkLst>
            <pc:docMk/>
            <pc:sldMk cId="1634371311" sldId="264"/>
            <ac:grpSpMk id="58" creationId="{8F934E55-DE36-42A6-87E9-35B956C953D1}"/>
          </ac:grpSpMkLst>
        </pc:grpChg>
      </pc:sldChg>
      <pc:sldChg chg="addSp modSp">
        <pc:chgData name="ENRIQUE IZQUIERDO JIMENEZ" userId="S::enizji@floridauniversitaria.es::e25b680e-727c-4fec-abeb-0c81af2c4058" providerId="AD" clId="Web-{B3A71AD5-038C-CD6E-E977-160D8AFD4C8C}" dt="2021-03-19T12:03:41.175" v="165"/>
        <pc:sldMkLst>
          <pc:docMk/>
          <pc:sldMk cId="3042618644" sldId="265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03:41.175" v="165"/>
          <ac:spMkLst>
            <pc:docMk/>
            <pc:sldMk cId="3042618644" sldId="265"/>
            <ac:spMk id="2" creationId="{9E00672D-D908-4403-9ED6-32C028DEA7F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47" v="34" actId="1076"/>
          <ac:spMkLst>
            <pc:docMk/>
            <pc:sldMk cId="3042618644" sldId="265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5" actId="1076"/>
          <ac:spMkLst>
            <pc:docMk/>
            <pc:sldMk cId="3042618644" sldId="265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6" actId="1076"/>
          <ac:spMkLst>
            <pc:docMk/>
            <pc:sldMk cId="3042618644" sldId="265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7" actId="1076"/>
          <ac:spMkLst>
            <pc:docMk/>
            <pc:sldMk cId="3042618644" sldId="265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8" actId="1076"/>
          <ac:spMkLst>
            <pc:docMk/>
            <pc:sldMk cId="3042618644" sldId="265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39" actId="1076"/>
          <ac:spMkLst>
            <pc:docMk/>
            <pc:sldMk cId="3042618644" sldId="265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40" actId="1076"/>
          <ac:spMkLst>
            <pc:docMk/>
            <pc:sldMk cId="3042618644" sldId="265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56" v="45" actId="1076"/>
          <ac:spMkLst>
            <pc:docMk/>
            <pc:sldMk cId="3042618644" sldId="265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25" v="42" actId="1076"/>
          <ac:spMkLst>
            <pc:docMk/>
            <pc:sldMk cId="3042618644" sldId="265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87" v="47" actId="1076"/>
          <ac:spMkLst>
            <pc:docMk/>
            <pc:sldMk cId="3042618644" sldId="265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19" v="50" actId="1076"/>
          <ac:spMkLst>
            <pc:docMk/>
            <pc:sldMk cId="3042618644" sldId="265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1" actId="1076"/>
          <ac:spMkLst>
            <pc:docMk/>
            <pc:sldMk cId="3042618644" sldId="265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2" actId="1076"/>
          <ac:spMkLst>
            <pc:docMk/>
            <pc:sldMk cId="3042618644" sldId="265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50" v="53" actId="1076"/>
          <ac:spMkLst>
            <pc:docMk/>
            <pc:sldMk cId="3042618644" sldId="265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4" actId="1076"/>
          <ac:spMkLst>
            <pc:docMk/>
            <pc:sldMk cId="3042618644" sldId="265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5" actId="1076"/>
          <ac:spMkLst>
            <pc:docMk/>
            <pc:sldMk cId="3042618644" sldId="265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27.309" v="41" actId="1076"/>
          <ac:grpSpMkLst>
            <pc:docMk/>
            <pc:sldMk cId="3042618644" sldId="265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41" v="43" actId="1076"/>
          <ac:grpSpMkLst>
            <pc:docMk/>
            <pc:sldMk cId="3042618644" sldId="265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56" v="44" actId="1076"/>
          <ac:grpSpMkLst>
            <pc:docMk/>
            <pc:sldMk cId="3042618644" sldId="265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72" v="46" actId="1076"/>
          <ac:grpSpMkLst>
            <pc:docMk/>
            <pc:sldMk cId="3042618644" sldId="265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03" v="48" actId="1076"/>
          <ac:grpSpMkLst>
            <pc:docMk/>
            <pc:sldMk cId="3042618644" sldId="265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19" v="49" actId="1076"/>
          <ac:grpSpMkLst>
            <pc:docMk/>
            <pc:sldMk cId="3042618644" sldId="265"/>
            <ac:grpSpMk id="58" creationId="{8F934E55-DE36-42A6-87E9-35B956C953D1}"/>
          </ac:grpSpMkLst>
        </pc:grpChg>
      </pc:sldChg>
      <pc:sldChg chg="modSp add del replId">
        <pc:chgData name="ENRIQUE IZQUIERDO JIMENEZ" userId="S::enizji@floridauniversitaria.es::e25b680e-727c-4fec-abeb-0c81af2c4058" providerId="AD" clId="Web-{B3A71AD5-038C-CD6E-E977-160D8AFD4C8C}" dt="2021-03-19T11:46:56.936" v="13"/>
        <pc:sldMkLst>
          <pc:docMk/>
          <pc:sldMk cId="3388363467" sldId="266"/>
        </pc:sldMkLst>
        <pc:spChg chg="mod">
          <ac:chgData name="ENRIQUE IZQUIERDO JIMENEZ" userId="S::enizji@floridauniversitaria.es::e25b680e-727c-4fec-abeb-0c81af2c4058" providerId="AD" clId="Web-{B3A71AD5-038C-CD6E-E977-160D8AFD4C8C}" dt="2021-03-19T11:46:44.170" v="10"/>
          <ac:spMkLst>
            <pc:docMk/>
            <pc:sldMk cId="3388363467" sldId="26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186" v="11"/>
          <ac:spMkLst>
            <pc:docMk/>
            <pc:sldMk cId="3388363467" sldId="266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201" v="12"/>
          <ac:spMkLst>
            <pc:docMk/>
            <pc:sldMk cId="3388363467" sldId="266"/>
            <ac:spMk id="58" creationId="{E4349A66-504A-4227-A1E8-B5D460778B9E}"/>
          </ac:spMkLst>
        </pc:spChg>
      </pc:sldChg>
    </pc:docChg>
  </pc:docChgLst>
  <pc:docChgLst>
    <pc:chgData name="ENRIQUE IZQUIERDO JIMENEZ" userId="S::enizji@floridauniversitaria.es::e25b680e-727c-4fec-abeb-0c81af2c4058" providerId="AD" clId="Web-{70F4544C-FA83-2968-FDEA-5B9D698A7700}"/>
    <pc:docChg chg="addSld delSld modSld sldOrd">
      <pc:chgData name="ENRIQUE IZQUIERDO JIMENEZ" userId="S::enizji@floridauniversitaria.es::e25b680e-727c-4fec-abeb-0c81af2c4058" providerId="AD" clId="Web-{70F4544C-FA83-2968-FDEA-5B9D698A7700}" dt="2021-03-19T10:58:30.960" v="1865" actId="1076"/>
      <pc:docMkLst>
        <pc:docMk/>
      </pc:docMkLst>
      <pc:sldChg chg="addSp delSp modSp del modNotes">
        <pc:chgData name="ENRIQUE IZQUIERDO JIMENEZ" userId="S::enizji@floridauniversitaria.es::e25b680e-727c-4fec-abeb-0c81af2c4058" providerId="AD" clId="Web-{70F4544C-FA83-2968-FDEA-5B9D698A7700}" dt="2021-03-19T09:24:58.147" v="1053"/>
        <pc:sldMkLst>
          <pc:docMk/>
          <pc:sldMk cId="2406273178" sldId="256"/>
        </pc:sldMkLst>
        <pc:spChg chg="add mod">
          <ac:chgData name="ENRIQUE IZQUIERDO JIMENEZ" userId="S::enizji@floridauniversitaria.es::e25b680e-727c-4fec-abeb-0c81af2c4058" providerId="AD" clId="Web-{70F4544C-FA83-2968-FDEA-5B9D698A7700}" dt="2021-03-19T08:24:01.315" v="722" actId="1076"/>
          <ac:spMkLst>
            <pc:docMk/>
            <pc:sldMk cId="2406273178" sldId="256"/>
            <ac:spMk id="2" creationId="{47C05571-54DC-4D59-9E20-DC9194DFBF7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3:35.705" v="709" actId="1076"/>
          <ac:spMkLst>
            <pc:docMk/>
            <pc:sldMk cId="2406273178" sldId="256"/>
            <ac:spMk id="6" creationId="{D1CF9DF7-42D6-4DC7-8F49-B71D03ED761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3:50.974" v="130" actId="1076"/>
          <ac:spMkLst>
            <pc:docMk/>
            <pc:sldMk cId="2406273178" sldId="256"/>
            <ac:spMk id="7" creationId="{252EBC6D-6A00-493E-80C4-767EAF9A51C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4:29.959" v="134" actId="1076"/>
          <ac:spMkLst>
            <pc:docMk/>
            <pc:sldMk cId="2406273178" sldId="256"/>
            <ac:spMk id="8" creationId="{0BF4549E-404F-4FC9-B5DE-4896A187E5F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01:40.282" v="227" actId="1076"/>
          <ac:spMkLst>
            <pc:docMk/>
            <pc:sldMk cId="2406273178" sldId="256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39.999" v="697" actId="1076"/>
          <ac:spMkLst>
            <pc:docMk/>
            <pc:sldMk cId="2406273178" sldId="256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50.894" v="918" actId="14100"/>
          <ac:spMkLst>
            <pc:docMk/>
            <pc:sldMk cId="2406273178" sldId="25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4.456" v="916" actId="14100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62" v="724" actId="1076"/>
          <ac:spMkLst>
            <pc:docMk/>
            <pc:sldMk cId="2406273178" sldId="256"/>
            <ac:spMk id="17" creationId="{7AB1199D-B3BF-49B3-B6E1-AD227854F08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21.735" v="702" actId="14100"/>
          <ac:spMkLst>
            <pc:docMk/>
            <pc:sldMk cId="2406273178" sldId="256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4:30.844" v="902" actId="14100"/>
          <ac:spMkLst>
            <pc:docMk/>
            <pc:sldMk cId="2406273178" sldId="256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40.224" v="940" actId="14100"/>
          <ac:spMkLst>
            <pc:docMk/>
            <pc:sldMk cId="2406273178" sldId="256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31.677" v="939" actId="14100"/>
          <ac:spMkLst>
            <pc:docMk/>
            <pc:sldMk cId="2406273178" sldId="256"/>
            <ac:spMk id="28" creationId="{6407CE23-01CA-4EAF-9392-D59FCF960695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1:59.875" v="698"/>
          <ac:spMkLst>
            <pc:docMk/>
            <pc:sldMk cId="2406273178" sldId="256"/>
            <ac:spMk id="47" creationId="{3DBC377A-7905-4838-942E-1CB09CF7C79B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2:00.799" v="699"/>
          <ac:spMkLst>
            <pc:docMk/>
            <pc:sldMk cId="2406273178" sldId="256"/>
            <ac:spMk id="48" creationId="{B228E0B8-2113-4726-B68E-E7F37F82E0F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69" v="741" actId="1076"/>
          <ac:spMkLst>
            <pc:docMk/>
            <pc:sldMk cId="2406273178" sldId="256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38" v="740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53" v="719" actId="1076"/>
          <ac:spMkLst>
            <pc:docMk/>
            <pc:sldMk cId="2406273178" sldId="256"/>
            <ac:spMk id="53" creationId="{7ED76817-9DFB-4212-9B80-44CCAE69DBE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84" v="720" actId="1076"/>
          <ac:spMkLst>
            <pc:docMk/>
            <pc:sldMk cId="2406273178" sldId="256"/>
            <ac:spMk id="54" creationId="{4D41225C-F2B3-4F19-8639-F750823ACE3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00" v="721" actId="1076"/>
          <ac:spMkLst>
            <pc:docMk/>
            <pc:sldMk cId="2406273178" sldId="256"/>
            <ac:spMk id="55" creationId="{0708BE03-0090-448D-91BF-CDD4991ED4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53.443" v="941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5:01.741" v="138" actId="1076"/>
          <ac:spMkLst>
            <pc:docMk/>
            <pc:sldMk cId="2406273178" sldId="256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7.331" v="917" actId="14100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46.924" v="712" actId="1076"/>
          <ac:spMkLst>
            <pc:docMk/>
            <pc:sldMk cId="2406273178" sldId="256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01.255" v="931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4:40.100" v="135" actId="1076"/>
          <ac:spMkLst>
            <pc:docMk/>
            <pc:sldMk cId="2406273178" sldId="256"/>
            <ac:spMk id="61" creationId="{C453778A-2D44-45E3-AE78-F31D6F8AB64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03.146" v="942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39.018" v="711" actId="1076"/>
          <ac:spMkLst>
            <pc:docMk/>
            <pc:sldMk cId="2406273178" sldId="256"/>
            <ac:spMk id="63" creationId="{E91A9FD7-0F4A-4560-9701-2295CBA4D4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37.282" v="704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0:23.951" v="686" actId="14100"/>
          <ac:spMkLst>
            <pc:docMk/>
            <pc:sldMk cId="2406273178" sldId="256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23.428" v="945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0:51.944" v="739" actId="1076"/>
          <ac:spMkLst>
            <pc:docMk/>
            <pc:sldMk cId="2406273178" sldId="256"/>
            <ac:spMk id="67" creationId="{500974CD-AF7D-4ACA-BFD4-2959761D8287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8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3:44.905" v="893" actId="14100"/>
          <ac:spMkLst>
            <pc:docMk/>
            <pc:sldMk cId="2406273178" sldId="256"/>
            <ac:spMk id="69" creationId="{BB01C961-6DFD-4941-A3BF-10BDC0AD361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9"/>
          <ac:spMkLst>
            <pc:docMk/>
            <pc:sldMk cId="2406273178" sldId="256"/>
            <ac:spMk id="69" creationId="{F244938C-F858-4E6B-851C-A148CDC827A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7"/>
          <ac:spMkLst>
            <pc:docMk/>
            <pc:sldMk cId="2406273178" sldId="256"/>
            <ac:spMk id="70" creationId="{53E153B9-473C-485C-BB10-E46AB7EC40A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8"/>
          <ac:spMkLst>
            <pc:docMk/>
            <pc:sldMk cId="2406273178" sldId="256"/>
            <ac:spMk id="71" creationId="{B01299F5-34C6-46ED-B016-A2A624798F7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2.921" v="894" actId="1076"/>
          <ac:spMkLst>
            <pc:docMk/>
            <pc:sldMk cId="2406273178" sldId="256"/>
            <ac:spMk id="71" creationId="{DA27B7BE-2569-408D-A7DB-8B477A4EA941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00" v="756"/>
          <ac:spMkLst>
            <pc:docMk/>
            <pc:sldMk cId="2406273178" sldId="256"/>
            <ac:spMk id="72" creationId="{E7548B82-5239-43C5-9617-1AE1D78949C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8.009" v="802"/>
          <ac:spMkLst>
            <pc:docMk/>
            <pc:sldMk cId="2406273178" sldId="256"/>
            <ac:spMk id="73" creationId="{B5C7C8EE-C0C7-4F44-BD9A-6778CA1328C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4.093" v="895" actId="1076"/>
          <ac:spMkLst>
            <pc:docMk/>
            <pc:sldMk cId="2406273178" sldId="256"/>
            <ac:spMk id="74" creationId="{1C5768E5-5192-43A5-B589-DB0FFBA78121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46.447" v="805"/>
          <ac:spMkLst>
            <pc:docMk/>
            <pc:sldMk cId="2406273178" sldId="256"/>
            <ac:spMk id="75" creationId="{3B5EE400-C090-4573-A2A8-8198BCA1AB97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9.400" v="803"/>
          <ac:spMkLst>
            <pc:docMk/>
            <pc:sldMk cId="2406273178" sldId="256"/>
            <ac:spMk id="76" creationId="{A5357F73-3912-44F4-A10B-D0EBC6BBC53D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9:01:42.106" v="853"/>
          <ac:spMkLst>
            <pc:docMk/>
            <pc:sldMk cId="2406273178" sldId="256"/>
            <ac:spMk id="77" creationId="{07E6083E-30A1-4B29-AF3F-DE661C60F3E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7:21.523" v="789" actId="20577"/>
          <ac:spMkLst>
            <pc:docMk/>
            <pc:sldMk cId="2406273178" sldId="256"/>
            <ac:spMk id="78" creationId="{245BA830-D3B1-4B41-82A6-215C95079B8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2:00.930" v="953" actId="14100"/>
          <ac:spMkLst>
            <pc:docMk/>
            <pc:sldMk cId="2406273178" sldId="256"/>
            <ac:spMk id="79" creationId="{62B547DC-C2C7-47F4-9A28-F0C85D75E48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15.656" v="898" actId="14100"/>
          <ac:spMkLst>
            <pc:docMk/>
            <pc:sldMk cId="2406273178" sldId="256"/>
            <ac:spMk id="80" creationId="{57755682-E4C7-42CF-99AF-19AE08E7640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48" v="950" actId="1076"/>
          <ac:spMkLst>
            <pc:docMk/>
            <pc:sldMk cId="2406273178" sldId="256"/>
            <ac:spMk id="81" creationId="{7E30E22E-2085-44A8-A37A-44F130420FA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78" v="951" actId="1076"/>
          <ac:spMkLst>
            <pc:docMk/>
            <pc:sldMk cId="2406273178" sldId="256"/>
            <ac:spMk id="82" creationId="{B15B98BC-81AD-44D4-9FB5-0FA534AD0EE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210" v="952" actId="1076"/>
          <ac:spMkLst>
            <pc:docMk/>
            <pc:sldMk cId="2406273178" sldId="256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0:49.139" v="692" actId="14100"/>
          <ac:spMkLst>
            <pc:docMk/>
            <pc:sldMk cId="2406273178" sldId="256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17.999" v="696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70F4544C-FA83-2968-FDEA-5B9D698A7700}" dt="2021-03-19T08:24:01.347" v="723" actId="1076"/>
          <ac:cxnSpMkLst>
            <pc:docMk/>
            <pc:sldMk cId="2406273178" sldId="256"/>
            <ac:cxnSpMk id="3" creationId="{38DA4FFD-FA78-4581-85E7-B5B27CCD3717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08:55:47.272" v="760" actId="1076"/>
          <ac:cxnSpMkLst>
            <pc:docMk/>
            <pc:sldMk cId="2406273178" sldId="256"/>
            <ac:cxnSpMk id="4" creationId="{2458336E-DD71-4317-8A91-2918BD12BB37}"/>
          </ac:cxnSpMkLst>
        </pc:cxnChg>
      </pc:sldChg>
      <pc:sldChg chg="addSp delSp del">
        <pc:chgData name="ENRIQUE IZQUIERDO JIMENEZ" userId="S::enizji@floridauniversitaria.es::e25b680e-727c-4fec-abeb-0c81af2c4058" providerId="AD" clId="Web-{70F4544C-FA83-2968-FDEA-5B9D698A7700}" dt="2021-03-19T09:12:25.165" v="955"/>
        <pc:sldMkLst>
          <pc:docMk/>
          <pc:sldMk cId="3749395005" sldId="257"/>
        </pc:sldMkLst>
        <pc:spChg chg="add del">
          <ac:chgData name="ENRIQUE IZQUIERDO JIMENEZ" userId="S::enizji@floridauniversitaria.es::e25b680e-727c-4fec-abeb-0c81af2c4058" providerId="AD" clId="Web-{70F4544C-FA83-2968-FDEA-5B9D698A7700}" dt="2021-03-19T09:10:31.303" v="948"/>
          <ac:spMkLst>
            <pc:docMk/>
            <pc:sldMk cId="3749395005" sldId="257"/>
            <ac:spMk id="2" creationId="{16ED47DA-E027-49AB-86D0-99F0D8C64901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7"/>
          <ac:spMkLst>
            <pc:docMk/>
            <pc:sldMk cId="3749395005" sldId="257"/>
            <ac:spMk id="3" creationId="{6496611C-1B50-481F-8B4D-2AC9182CD584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6"/>
          <ac:spMkLst>
            <pc:docMk/>
            <pc:sldMk cId="3749395005" sldId="257"/>
            <ac:spMk id="16" creationId="{D940861E-86A5-4016-8C3A-41FD4A88013B}"/>
          </ac:spMkLst>
        </pc:spChg>
      </pc:sldChg>
      <pc:sldChg chg="addSp delSp modSp add del replId">
        <pc:chgData name="ENRIQUE IZQUIERDO JIMENEZ" userId="S::enizji@floridauniversitaria.es::e25b680e-727c-4fec-abeb-0c81af2c4058" providerId="AD" clId="Web-{70F4544C-FA83-2968-FDEA-5B9D698A7700}" dt="2021-03-19T09:58:19.755" v="1168"/>
        <pc:sldMkLst>
          <pc:docMk/>
          <pc:sldMk cId="3752828422" sldId="258"/>
        </pc:sldMkLst>
        <pc:spChg chg="mod">
          <ac:chgData name="ENRIQUE IZQUIERDO JIMENEZ" userId="S::enizji@floridauniversitaria.es::e25b680e-727c-4fec-abeb-0c81af2c4058" providerId="AD" clId="Web-{70F4544C-FA83-2968-FDEA-5B9D698A7700}" dt="2021-03-19T09:25:51.413" v="1054"/>
          <ac:spMkLst>
            <pc:docMk/>
            <pc:sldMk cId="3752828422" sldId="258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29" v="1055"/>
          <ac:spMkLst>
            <pc:docMk/>
            <pc:sldMk cId="3752828422" sldId="258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91" v="1056"/>
          <ac:spMkLst>
            <pc:docMk/>
            <pc:sldMk cId="3752828422" sldId="258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554" v="1057"/>
          <ac:spMkLst>
            <pc:docMk/>
            <pc:sldMk cId="3752828422" sldId="258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01" v="1058"/>
          <ac:spMkLst>
            <pc:docMk/>
            <pc:sldMk cId="3752828422" sldId="258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32" v="1059"/>
          <ac:spMkLst>
            <pc:docMk/>
            <pc:sldMk cId="3752828422" sldId="258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24" v="1027" actId="1076"/>
          <ac:spMkLst>
            <pc:docMk/>
            <pc:sldMk cId="3752828422" sldId="258"/>
            <ac:spMk id="18" creationId="{64204965-BC45-409E-A584-11D2AC6205B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40" v="1028" actId="1076"/>
          <ac:spMkLst>
            <pc:docMk/>
            <pc:sldMk cId="3752828422" sldId="258"/>
            <ac:spMk id="19" creationId="{60C8A667-0DD2-4291-956B-D2CF71C486A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71" v="1029" actId="1076"/>
          <ac:spMkLst>
            <pc:docMk/>
            <pc:sldMk cId="3752828422" sldId="258"/>
            <ac:spMk id="20" creationId="{F353B0F3-8591-4BAD-B4A2-1B20F754994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29.441" v="1038" actId="14100"/>
          <ac:spMkLst>
            <pc:docMk/>
            <pc:sldMk cId="3752828422" sldId="258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4.144" v="1039" actId="14100"/>
          <ac:spMkLst>
            <pc:docMk/>
            <pc:sldMk cId="3752828422" sldId="258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05.473" v="1045" actId="14100"/>
          <ac:spMkLst>
            <pc:docMk/>
            <pc:sldMk cId="3752828422" sldId="258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1.192" v="1046" actId="14100"/>
          <ac:spMkLst>
            <pc:docMk/>
            <pc:sldMk cId="3752828422" sldId="258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3.707" v="1047" actId="14100"/>
          <ac:spMkLst>
            <pc:docMk/>
            <pc:sldMk cId="3752828422" sldId="258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9.785" v="1044" actId="14100"/>
          <ac:spMkLst>
            <pc:docMk/>
            <pc:sldMk cId="3752828422" sldId="258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48" v="1060"/>
          <ac:spMkLst>
            <pc:docMk/>
            <pc:sldMk cId="3752828422" sldId="258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79" v="1061"/>
          <ac:spMkLst>
            <pc:docMk/>
            <pc:sldMk cId="3752828422" sldId="258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10" v="1062"/>
          <ac:spMkLst>
            <pc:docMk/>
            <pc:sldMk cId="3752828422" sldId="258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9.379" v="1042" actId="14100"/>
          <ac:spMkLst>
            <pc:docMk/>
            <pc:sldMk cId="3752828422" sldId="258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2.832" v="1043" actId="14100"/>
          <ac:spMkLst>
            <pc:docMk/>
            <pc:sldMk cId="3752828422" sldId="258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2.441" v="1041" actId="14100"/>
          <ac:spMkLst>
            <pc:docMk/>
            <pc:sldMk cId="3752828422" sldId="258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4:46.917" v="973" actId="14100"/>
          <ac:spMkLst>
            <pc:docMk/>
            <pc:sldMk cId="3752828422" sldId="258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492" v="1074"/>
          <ac:spMkLst>
            <pc:docMk/>
            <pc:sldMk cId="3752828422" sldId="258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41" v="1063"/>
          <ac:spMkLst>
            <pc:docMk/>
            <pc:sldMk cId="3752828422" sldId="258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73" v="1064"/>
          <ac:spMkLst>
            <pc:docMk/>
            <pc:sldMk cId="3752828422" sldId="258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04" v="1065"/>
          <ac:spMkLst>
            <pc:docMk/>
            <pc:sldMk cId="3752828422" sldId="258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20" v="1066"/>
          <ac:spMkLst>
            <pc:docMk/>
            <pc:sldMk cId="3752828422" sldId="258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51" v="1067"/>
          <ac:spMkLst>
            <pc:docMk/>
            <pc:sldMk cId="3752828422" sldId="258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3.065" v="1035" actId="1076"/>
          <ac:spMkLst>
            <pc:docMk/>
            <pc:sldMk cId="3752828422" sldId="258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8.379" v="1040" actId="14100"/>
          <ac:spMkLst>
            <pc:docMk/>
            <pc:sldMk cId="3752828422" sldId="258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9.441" v="1036" actId="1076"/>
          <ac:spMkLst>
            <pc:docMk/>
            <pc:sldMk cId="3752828422" sldId="258"/>
            <ac:spMk id="66" creationId="{D179A49F-1408-4776-9AE9-8139AAD3B5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39" v="1076"/>
          <ac:spMkLst>
            <pc:docMk/>
            <pc:sldMk cId="3752828422" sldId="258"/>
            <ac:spMk id="67" creationId="{500974CD-AF7D-4ACA-BFD4-2959761D828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0:25.954" v="1015" actId="1076"/>
          <ac:spMkLst>
            <pc:docMk/>
            <pc:sldMk cId="3752828422" sldId="258"/>
            <ac:spMk id="69" creationId="{BB01C961-6DFD-4941-A3BF-10BDC0AD361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82" v="1068"/>
          <ac:spMkLst>
            <pc:docMk/>
            <pc:sldMk cId="3752828422" sldId="258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98" v="1069"/>
          <ac:spMkLst>
            <pc:docMk/>
            <pc:sldMk cId="3752828422" sldId="258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929" v="1070"/>
          <ac:spMkLst>
            <pc:docMk/>
            <pc:sldMk cId="3752828422" sldId="258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3.379" v="1048" actId="14100"/>
          <ac:spMkLst>
            <pc:docMk/>
            <pc:sldMk cId="3752828422" sldId="258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7.583" v="1049" actId="14100"/>
          <ac:spMkLst>
            <pc:docMk/>
            <pc:sldMk cId="3752828422" sldId="258"/>
            <ac:spMk id="80" creationId="{57755682-E4C7-42CF-99AF-19AE08E76405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7"/>
          <ac:spMkLst>
            <pc:docMk/>
            <pc:sldMk cId="3752828422" sldId="258"/>
            <ac:spMk id="81" creationId="{7E30E22E-2085-44A8-A37A-44F130420FAA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6"/>
          <ac:spMkLst>
            <pc:docMk/>
            <pc:sldMk cId="3752828422" sldId="258"/>
            <ac:spMk id="82" creationId="{B15B98BC-81AD-44D4-9FB5-0FA534AD0EE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5"/>
          <ac:spMkLst>
            <pc:docMk/>
            <pc:sldMk cId="3752828422" sldId="258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10" v="1075"/>
          <ac:spMkLst>
            <pc:docMk/>
            <pc:sldMk cId="3752828422" sldId="258"/>
            <ac:spMk id="92" creationId="{9A3AAC92-D293-4A18-BDFD-0CAFB5AA82B6}"/>
          </ac:spMkLst>
        </pc:spChg>
      </pc:sldChg>
      <pc:sldChg chg="addSp delSp new del">
        <pc:chgData name="ENRIQUE IZQUIERDO JIMENEZ" userId="S::enizji@floridauniversitaria.es::e25b680e-727c-4fec-abeb-0c81af2c4058" providerId="AD" clId="Web-{70F4544C-FA83-2968-FDEA-5B9D698A7700}" dt="2021-03-19T09:24:52.506" v="1052"/>
        <pc:sldMkLst>
          <pc:docMk/>
          <pc:sldMk cId="2517124347" sldId="259"/>
        </pc:sldMkLst>
        <pc:spChg chg="del">
          <ac:chgData name="ENRIQUE IZQUIERDO JIMENEZ" userId="S::enizji@floridauniversitaria.es::e25b680e-727c-4fec-abeb-0c81af2c4058" providerId="AD" clId="Web-{70F4544C-FA83-2968-FDEA-5B9D698A7700}" dt="2021-03-19T09:19:50.002" v="1004"/>
          <ac:spMkLst>
            <pc:docMk/>
            <pc:sldMk cId="2517124347" sldId="259"/>
            <ac:spMk id="2" creationId="{2ED7D486-F466-45B1-B965-6B6E13524E0E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9:19:49.266" v="1003"/>
          <ac:spMkLst>
            <pc:docMk/>
            <pc:sldMk cId="2517124347" sldId="259"/>
            <ac:spMk id="3" creationId="{C981D144-1E75-448C-A682-AE12CE95DB3E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4" creationId="{E28B6557-C092-492E-9462-8C07D4086FD2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5" creationId="{57C8340B-C803-42D6-97E0-11C35503E14D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6" creationId="{0EA9C483-11A8-4B21-A9B6-4BA26C3C7650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09:58:12.786" v="1167"/>
        <pc:sldMkLst>
          <pc:docMk/>
          <pc:sldMk cId="3795828469" sldId="260"/>
        </pc:sldMkLst>
      </pc:sldChg>
      <pc:sldChg chg="addSp modSp add replId modNotes">
        <pc:chgData name="ENRIQUE IZQUIERDO JIMENEZ" userId="S::enizji@floridauniversitaria.es::e25b680e-727c-4fec-abeb-0c81af2c4058" providerId="AD" clId="Web-{70F4544C-FA83-2968-FDEA-5B9D698A7700}" dt="2021-03-19T10:04:56.499" v="1225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70F4544C-FA83-2968-FDEA-5B9D698A7700}" dt="2021-03-19T09:57:48.645" v="1164" actId="1076"/>
          <ac:spMkLst>
            <pc:docMk/>
            <pc:sldMk cId="3694519931" sldId="261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12" v="1170"/>
          <ac:spMkLst>
            <pc:docMk/>
            <pc:sldMk cId="3694519931" sldId="261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28" v="1171"/>
          <ac:spMkLst>
            <pc:docMk/>
            <pc:sldMk cId="3694519931" sldId="261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60" v="1172"/>
          <ac:spMkLst>
            <pc:docMk/>
            <pc:sldMk cId="3694519931" sldId="261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75" v="1173"/>
          <ac:spMkLst>
            <pc:docMk/>
            <pc:sldMk cId="3694519931" sldId="261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90" v="1174"/>
          <ac:spMkLst>
            <pc:docMk/>
            <pc:sldMk cId="3694519931" sldId="261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22" v="1175"/>
          <ac:spMkLst>
            <pc:docMk/>
            <pc:sldMk cId="3694519931" sldId="261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19" v="1187"/>
          <ac:spMkLst>
            <pc:docMk/>
            <pc:sldMk cId="3694519931" sldId="261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898" v="1190"/>
          <ac:spMkLst>
            <pc:docMk/>
            <pc:sldMk cId="3694519931" sldId="261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29" v="1191"/>
          <ac:spMkLst>
            <pc:docMk/>
            <pc:sldMk cId="3694519931" sldId="261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45" v="1192"/>
          <ac:spMkLst>
            <pc:docMk/>
            <pc:sldMk cId="3694519931" sldId="261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76" v="1193"/>
          <ac:spMkLst>
            <pc:docMk/>
            <pc:sldMk cId="3694519931" sldId="261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91" v="1194"/>
          <ac:spMkLst>
            <pc:docMk/>
            <pc:sldMk cId="3694519931" sldId="261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23" v="1195"/>
          <ac:spMkLst>
            <pc:docMk/>
            <pc:sldMk cId="3694519931" sldId="261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53" v="1176"/>
          <ac:spMkLst>
            <pc:docMk/>
            <pc:sldMk cId="3694519931" sldId="261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69" v="1177"/>
          <ac:spMkLst>
            <pc:docMk/>
            <pc:sldMk cId="3694519931" sldId="261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84" v="1178"/>
          <ac:spMkLst>
            <pc:docMk/>
            <pc:sldMk cId="3694519931" sldId="261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38" v="1196"/>
          <ac:spMkLst>
            <pc:docMk/>
            <pc:sldMk cId="3694519931" sldId="261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54" v="1197"/>
          <ac:spMkLst>
            <pc:docMk/>
            <pc:sldMk cId="3694519931" sldId="261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70" v="1198"/>
          <ac:spMkLst>
            <pc:docMk/>
            <pc:sldMk cId="3694519931" sldId="261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502" v="1153" actId="1076"/>
          <ac:spMkLst>
            <pc:docMk/>
            <pc:sldMk cId="3694519931" sldId="261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471" v="1152" actId="1076"/>
          <ac:spMkLst>
            <pc:docMk/>
            <pc:sldMk cId="3694519931" sldId="261"/>
            <ac:spMk id="50" creationId="{09518A0C-A096-44E9-9DAD-38AE724609D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15" v="1179"/>
          <ac:spMkLst>
            <pc:docMk/>
            <pc:sldMk cId="3694519931" sldId="261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47" v="1180"/>
          <ac:spMkLst>
            <pc:docMk/>
            <pc:sldMk cId="3694519931" sldId="261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62" v="1181"/>
          <ac:spMkLst>
            <pc:docMk/>
            <pc:sldMk cId="3694519931" sldId="261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8:01.723" v="1166" actId="1076"/>
          <ac:spMkLst>
            <pc:docMk/>
            <pc:sldMk cId="3694519931" sldId="261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94" v="1182"/>
          <ac:spMkLst>
            <pc:docMk/>
            <pc:sldMk cId="3694519931" sldId="261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7:57.488" v="1165" actId="1076"/>
          <ac:spMkLst>
            <pc:docMk/>
            <pc:sldMk cId="3694519931" sldId="261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25" v="1183"/>
          <ac:spMkLst>
            <pc:docMk/>
            <pc:sldMk cId="3694519931" sldId="261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03" v="1122"/>
          <ac:spMkLst>
            <pc:docMk/>
            <pc:sldMk cId="3694519931" sldId="261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85" v="1199"/>
          <ac:spMkLst>
            <pc:docMk/>
            <pc:sldMk cId="3694519931" sldId="261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46.721" v="1157" actId="14100"/>
          <ac:spMkLst>
            <pc:docMk/>
            <pc:sldMk cId="3694519931" sldId="261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50" v="1124"/>
          <ac:spMkLst>
            <pc:docMk/>
            <pc:sldMk cId="3694519931" sldId="261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34" v="1188"/>
          <ac:spMkLst>
            <pc:docMk/>
            <pc:sldMk cId="3694519931" sldId="261"/>
            <ac:spMk id="68" creationId="{704FB551-5399-4822-8B57-5355AC0F409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50" v="1189"/>
          <ac:spMkLst>
            <pc:docMk/>
            <pc:sldMk cId="3694519931" sldId="261"/>
            <ac:spMk id="70" creationId="{4827D021-04F8-437A-976E-1BF850640F5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40" v="1184"/>
          <ac:spMkLst>
            <pc:docMk/>
            <pc:sldMk cId="3694519931" sldId="261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72" v="1185"/>
          <ac:spMkLst>
            <pc:docMk/>
            <pc:sldMk cId="3694519931" sldId="261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87" v="1186"/>
          <ac:spMkLst>
            <pc:docMk/>
            <pc:sldMk cId="3694519931" sldId="261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28" v="1127"/>
          <ac:spMkLst>
            <pc:docMk/>
            <pc:sldMk cId="3694519931" sldId="261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59" v="1128"/>
          <ac:spMkLst>
            <pc:docMk/>
            <pc:sldMk cId="3694519931" sldId="261"/>
            <ac:spMk id="80" creationId="{57755682-E4C7-42CF-99AF-19AE08E7640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46" v="1151" actId="1076"/>
          <ac:spMkLst>
            <pc:docMk/>
            <pc:sldMk cId="3694519931" sldId="261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15" v="1149" actId="1076"/>
          <ac:spMkLst>
            <pc:docMk/>
            <pc:sldMk cId="3694519931" sldId="261"/>
            <ac:spMk id="92" creationId="{9A3AAC92-D293-4A18-BDFD-0CAFB5AA82B6}"/>
          </ac:spMkLst>
        </pc:spChg>
      </pc:sldChg>
      <pc:sldChg chg="modSp add replId modNotes">
        <pc:chgData name="ENRIQUE IZQUIERDO JIMENEZ" userId="S::enizji@floridauniversitaria.es::e25b680e-727c-4fec-abeb-0c81af2c4058" providerId="AD" clId="Web-{70F4544C-FA83-2968-FDEA-5B9D698A7700}" dt="2021-03-19T10:04:48.295" v="1223"/>
        <pc:sldMkLst>
          <pc:docMk/>
          <pc:sldMk cId="1051321547" sldId="262"/>
        </pc:sldMkLst>
        <pc:spChg chg="mod">
          <ac:chgData name="ENRIQUE IZQUIERDO JIMENEZ" userId="S::enizji@floridauniversitaria.es::e25b680e-727c-4fec-abeb-0c81af2c4058" providerId="AD" clId="Web-{70F4544C-FA83-2968-FDEA-5B9D698A7700}" dt="2021-03-19T10:01:11.571" v="1205"/>
          <ac:spMkLst>
            <pc:docMk/>
            <pc:sldMk cId="1051321547" sldId="262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4"/>
          <ac:spMkLst>
            <pc:docMk/>
            <pc:sldMk cId="1051321547" sldId="262"/>
            <ac:spMk id="68" creationId="{704FB551-5399-4822-8B57-5355AC0F409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3"/>
          <ac:spMkLst>
            <pc:docMk/>
            <pc:sldMk cId="1051321547" sldId="262"/>
            <ac:spMk id="70" creationId="{4827D021-04F8-437A-976E-1BF850640F58}"/>
          </ac:spMkLst>
        </pc:spChg>
      </pc:sldChg>
      <pc:sldChg chg="modSp add ord replId modNotes">
        <pc:chgData name="ENRIQUE IZQUIERDO JIMENEZ" userId="S::enizji@floridauniversitaria.es::e25b680e-727c-4fec-abeb-0c81af2c4058" providerId="AD" clId="Web-{70F4544C-FA83-2968-FDEA-5B9D698A7700}" dt="2021-03-19T10:04:53.435" v="1224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70F4544C-FA83-2968-FDEA-5B9D698A7700}" dt="2021-03-19T10:02:41.464" v="1209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479" v="1210"/>
          <ac:spMkLst>
            <pc:docMk/>
            <pc:sldMk cId="1481299601" sldId="263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11" v="1211"/>
          <ac:spMkLst>
            <pc:docMk/>
            <pc:sldMk cId="1481299601" sldId="263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42" v="1212"/>
          <ac:spMkLst>
            <pc:docMk/>
            <pc:sldMk cId="1481299601" sldId="263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57" v="1213"/>
          <ac:spMkLst>
            <pc:docMk/>
            <pc:sldMk cId="1481299601" sldId="263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89" v="1214"/>
          <ac:spMkLst>
            <pc:docMk/>
            <pc:sldMk cId="1481299601" sldId="263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04" v="1215"/>
          <ac:spMkLst>
            <pc:docMk/>
            <pc:sldMk cId="1481299601" sldId="263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20" v="1216"/>
          <ac:spMkLst>
            <pc:docMk/>
            <pc:sldMk cId="1481299601" sldId="263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36" v="1217"/>
          <ac:spMkLst>
            <pc:docMk/>
            <pc:sldMk cId="1481299601" sldId="263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67" v="1218"/>
          <ac:spMkLst>
            <pc:docMk/>
            <pc:sldMk cId="1481299601" sldId="263"/>
            <ac:spMk id="64" creationId="{ED45E0F6-536F-4CD0-B4E5-BCF745A21F54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10:01:48.947" v="1207"/>
        <pc:sldMkLst>
          <pc:docMk/>
          <pc:sldMk cId="4054785036" sldId="263"/>
        </pc:sldMkLst>
      </pc:sldChg>
      <pc:sldChg chg="addSp delSp modSp new">
        <pc:chgData name="ENRIQUE IZQUIERDO JIMENEZ" userId="S::enizji@floridauniversitaria.es::e25b680e-727c-4fec-abeb-0c81af2c4058" providerId="AD" clId="Web-{70F4544C-FA83-2968-FDEA-5B9D698A7700}" dt="2021-03-19T10:58:30.960" v="1865" actId="1076"/>
        <pc:sldMkLst>
          <pc:docMk/>
          <pc:sldMk cId="1634371311" sldId="264"/>
        </pc:sldMkLst>
        <pc:spChg chg="del">
          <ac:chgData name="ENRIQUE IZQUIERDO JIMENEZ" userId="S::enizji@floridauniversitaria.es::e25b680e-727c-4fec-abeb-0c81af2c4058" providerId="AD" clId="Web-{70F4544C-FA83-2968-FDEA-5B9D698A7700}" dt="2021-03-19T10:03:41.793" v="1221"/>
          <ac:spMkLst>
            <pc:docMk/>
            <pc:sldMk cId="1634371311" sldId="264"/>
            <ac:spMk id="2" creationId="{4E11C59C-E636-44F8-8D80-E377C9C3A7F9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10:03:43.137" v="1222"/>
          <ac:spMkLst>
            <pc:docMk/>
            <pc:sldMk cId="1634371311" sldId="264"/>
            <ac:spMk id="3" creationId="{0D0A2402-284A-4FF1-8CCA-0EC223A497F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54:38.283" v="1830"/>
          <ac:spMkLst>
            <pc:docMk/>
            <pc:sldMk cId="1634371311" sldId="264"/>
            <ac:spMk id="5" creationId="{3018918A-2F47-4B09-9556-086B85B41C4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11:59.601" v="1338"/>
          <ac:spMkLst>
            <pc:docMk/>
            <pc:sldMk cId="1634371311" sldId="264"/>
            <ac:spMk id="7" creationId="{96E3284E-0CCF-4CF9-86F9-3A3611DD9D13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1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2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6:31.864" v="1855"/>
          <ac:spMkLst>
            <pc:docMk/>
            <pc:sldMk cId="1634371311" sldId="264"/>
            <ac:spMk id="13" creationId="{423D428D-052B-4105-95F0-F153D16C77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49" v="1834" actId="1076"/>
          <ac:spMkLst>
            <pc:docMk/>
            <pc:sldMk cId="1634371311" sldId="264"/>
            <ac:spMk id="15" creationId="{3298CBDC-F5CC-4C61-AE3C-8A189CFE0BA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4:58.226" v="1527" actId="1076"/>
          <ac:spMkLst>
            <pc:docMk/>
            <pc:sldMk cId="1634371311" sldId="264"/>
            <ac:spMk id="17" creationId="{54736BAD-E591-43AD-9356-1A75975D503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5" actId="1076"/>
          <ac:spMkLst>
            <pc:docMk/>
            <pc:sldMk cId="1634371311" sldId="264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6" actId="1076"/>
          <ac:spMkLst>
            <pc:docMk/>
            <pc:sldMk cId="1634371311" sldId="264"/>
            <ac:spMk id="21" creationId="{D7B33F4B-6641-4B9E-9343-77F39DF2383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80" v="1837" actId="1076"/>
          <ac:spMkLst>
            <pc:docMk/>
            <pc:sldMk cId="1634371311" sldId="264"/>
            <ac:spMk id="23" creationId="{66D7E9CA-F7DB-4CFC-873B-85962FE4DDB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17:29.171" v="1367"/>
          <ac:spMkLst>
            <pc:docMk/>
            <pc:sldMk cId="1634371311" sldId="264"/>
            <ac:spMk id="24" creationId="{99B68CB1-1A45-478F-8363-9169A123225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1:09.363" v="1400" actId="1076"/>
          <ac:spMkLst>
            <pc:docMk/>
            <pc:sldMk cId="1634371311" sldId="264"/>
            <ac:spMk id="25" creationId="{B3A5EBA3-0701-4083-89C1-2D4B265C549D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21:39.083" v="1403" actId="688"/>
          <ac:spMkLst>
            <pc:docMk/>
            <pc:sldMk cId="1634371311" sldId="264"/>
            <ac:spMk id="26" creationId="{DCDE2E42-01BD-43E1-8D75-0411C8A41B9B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7" actId="1076"/>
          <ac:spMkLst>
            <pc:docMk/>
            <pc:sldMk cId="1634371311" sldId="264"/>
            <ac:spMk id="27" creationId="{CE716F5A-467C-442C-AE85-A4637CB1AC6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8" actId="1076"/>
          <ac:spMkLst>
            <pc:docMk/>
            <pc:sldMk cId="1634371311" sldId="264"/>
            <ac:spMk id="28" creationId="{087AAE91-A5C9-435F-B8E6-8359B558306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22:45.866" v="1420"/>
          <ac:spMkLst>
            <pc:docMk/>
            <pc:sldMk cId="1634371311" sldId="264"/>
            <ac:spMk id="29" creationId="{A45382B1-3FEA-4401-99E8-7B78CA716C2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0:29.344" v="1491" actId="14100"/>
          <ac:spMkLst>
            <pc:docMk/>
            <pc:sldMk cId="1634371311" sldId="264"/>
            <ac:spMk id="30" creationId="{E5D48FE1-E4D2-4E75-BAEE-AD22B4F910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9.287" v="1414" actId="1076"/>
          <ac:spMkLst>
            <pc:docMk/>
            <pc:sldMk cId="1634371311" sldId="264"/>
            <ac:spMk id="31" creationId="{F3EE8980-78E8-4802-A92D-25F3CA13FF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41.834" v="1419" actId="1076"/>
          <ac:spMkLst>
            <pc:docMk/>
            <pc:sldMk cId="1634371311" sldId="264"/>
            <ac:spMk id="32" creationId="{14E52FF4-58C6-407E-A2EB-FFBD041295C6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58:30.960" v="1865" actId="1076"/>
          <ac:spMkLst>
            <pc:docMk/>
            <pc:sldMk cId="1634371311" sldId="264"/>
            <ac:spMk id="34" creationId="{456E7CFE-7502-451D-8E3E-98500C399B6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8:30.913" v="1862" actId="1076"/>
          <ac:spMkLst>
            <pc:docMk/>
            <pc:sldMk cId="1634371311" sldId="264"/>
            <ac:spMk id="38" creationId="{23B9EB35-D2BC-44BB-8B58-81056EF91BA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0.460" v="1529" actId="1076"/>
          <ac:spMkLst>
            <pc:docMk/>
            <pc:sldMk cId="1634371311" sldId="264"/>
            <ac:spMk id="39" creationId="{32818D14-54DB-486E-B5E7-350E9E64D61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6.132" v="1531" actId="1076"/>
          <ac:spMkLst>
            <pc:docMk/>
            <pc:sldMk cId="1634371311" sldId="264"/>
            <ac:spMk id="40" creationId="{CCF879A9-1DB9-4665-AF85-4A66A96AF686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21.270" v="1670"/>
          <ac:spMkLst>
            <pc:docMk/>
            <pc:sldMk cId="1634371311" sldId="264"/>
            <ac:spMk id="45" creationId="{9C144221-CAC9-4F9D-AD9A-E3D6A7BC39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690" v="1844" actId="1076"/>
          <ac:spMkLst>
            <pc:docMk/>
            <pc:sldMk cId="1634371311" sldId="264"/>
            <ac:spMk id="50" creationId="{ED297723-1288-4701-8F7D-3166C3E64F87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04.675" v="1668"/>
          <ac:spMkLst>
            <pc:docMk/>
            <pc:sldMk cId="1634371311" sldId="264"/>
            <ac:spMk id="53" creationId="{12539BCE-474A-4D45-B988-DA057DFE44F4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3:49.081" v="1666"/>
          <ac:spMkLst>
            <pc:docMk/>
            <pc:sldMk cId="1634371311" sldId="264"/>
            <ac:spMk id="59" creationId="{A5B209B4-0AE4-499F-9B6D-A5A343BC846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7:32.302" v="1856"/>
          <ac:spMkLst>
            <pc:docMk/>
            <pc:sldMk cId="1634371311" sldId="264"/>
            <ac:spMk id="63" creationId="{808B0695-7CB9-4568-B642-B988A9A1AEE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8" actId="1076"/>
          <ac:spMkLst>
            <pc:docMk/>
            <pc:sldMk cId="1634371311" sldId="264"/>
            <ac:spMk id="64" creationId="{6CA0749C-988C-4B44-AAA7-77BBD31E7C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9" actId="1076"/>
          <ac:spMkLst>
            <pc:docMk/>
            <pc:sldMk cId="1634371311" sldId="264"/>
            <ac:spMk id="65" creationId="{56735309-525D-4A83-A1A8-441351A532DB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10:54:38.283" v="1829"/>
          <ac:spMkLst>
            <pc:docMk/>
            <pc:sldMk cId="1634371311" sldId="264"/>
            <ac:spMk id="66" creationId="{B34C0F69-66C2-4D77-8C51-405558DA664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52" v="1850" actId="1076"/>
          <ac:spMkLst>
            <pc:docMk/>
            <pc:sldMk cId="1634371311" sldId="264"/>
            <ac:spMk id="67" creationId="{EAEE4207-6A5D-4CB7-9BA1-142351DDD95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1" actId="1076"/>
          <ac:spMkLst>
            <pc:docMk/>
            <pc:sldMk cId="1634371311" sldId="264"/>
            <ac:spMk id="68" creationId="{9A963B6B-ECD6-482C-8D7F-97362564062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2" actId="1076"/>
          <ac:spMkLst>
            <pc:docMk/>
            <pc:sldMk cId="1634371311" sldId="264"/>
            <ac:spMk id="69" creationId="{F7550D5C-E795-45F4-BA1F-6FE71735742A}"/>
          </ac:spMkLst>
        </pc:spChg>
        <pc:grpChg chg="add mod">
          <ac:chgData name="ENRIQUE IZQUIERDO JIMENEZ" userId="S::enizji@floridauniversitaria.es::e25b680e-727c-4fec-abeb-0c81af2c4058" providerId="AD" clId="Web-{70F4544C-FA83-2968-FDEA-5B9D698A7700}" dt="2021-03-19T10:34:41.975" v="1524" actId="1076"/>
          <ac:grpSpMkLst>
            <pc:docMk/>
            <pc:sldMk cId="1634371311" sldId="264"/>
            <ac:grpSpMk id="35" creationId="{16F58D30-7E52-40F3-892F-927C96E163D2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3:14.645" v="1512" actId="1076"/>
          <ac:grpSpMkLst>
            <pc:docMk/>
            <pc:sldMk cId="1634371311" sldId="264"/>
            <ac:grpSpMk id="36" creationId="{F1746A85-F3FA-42EC-83B3-EBFE67AB3848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4:44.710" v="1525" actId="1076"/>
          <ac:grpSpMkLst>
            <pc:docMk/>
            <pc:sldMk cId="1634371311" sldId="264"/>
            <ac:grpSpMk id="37" creationId="{706BD271-E1F6-472E-B4D3-D2944D699E3B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13" v="1861" actId="1076"/>
          <ac:grpSpMkLst>
            <pc:docMk/>
            <pc:sldMk cId="1634371311" sldId="264"/>
            <ac:grpSpMk id="41" creationId="{A81FAE69-9938-4213-B31E-1F6B20285EC0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29" v="1863" actId="1076"/>
          <ac:grpSpMkLst>
            <pc:docMk/>
            <pc:sldMk cId="1634371311" sldId="264"/>
            <ac:grpSpMk id="42" creationId="{3EB55E06-5C9F-4C1B-AC16-7A7B630BBE0E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60" v="1864" actId="1076"/>
          <ac:grpSpMkLst>
            <pc:docMk/>
            <pc:sldMk cId="1634371311" sldId="264"/>
            <ac:grpSpMk id="43" creationId="{DFA75E70-4A27-4FF6-8FDE-FDC6849EC6E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4:10.956" v="1669"/>
          <ac:grpSpMkLst>
            <pc:docMk/>
            <pc:sldMk cId="1634371311" sldId="264"/>
            <ac:grpSpMk id="44" creationId="{73F1DBB0-AF12-4745-B2CF-307B321D699E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75" v="1843" actId="1076"/>
          <ac:grpSpMkLst>
            <pc:docMk/>
            <pc:sldMk cId="1634371311" sldId="264"/>
            <ac:grpSpMk id="46" creationId="{D25D2887-EDA9-434C-B722-62B350AB256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58.878" v="1667"/>
          <ac:grpSpMkLst>
            <pc:docMk/>
            <pc:sldMk cId="1634371311" sldId="264"/>
            <ac:grpSpMk id="51" creationId="{FF8783C9-0C6D-4185-B234-62F507AA92D3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90" v="1845" actId="1076"/>
          <ac:grpSpMkLst>
            <pc:docMk/>
            <pc:sldMk cId="1634371311" sldId="264"/>
            <ac:grpSpMk id="52" creationId="{6639EB0C-24CB-404C-8D00-FEF057C7D3CE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43.596" v="1665"/>
          <ac:grpSpMkLst>
            <pc:docMk/>
            <pc:sldMk cId="1634371311" sldId="264"/>
            <ac:grpSpMk id="57" creationId="{F9D5C5F6-F93C-4463-A6D7-061137BE59AB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705" v="1846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mod">
          <ac:chgData name="ENRIQUE IZQUIERDO JIMENEZ" userId="S::enizji@floridauniversitaria.es::e25b680e-727c-4fec-abeb-0c81af2c4058" providerId="AD" clId="Web-{70F4544C-FA83-2968-FDEA-5B9D698A7700}" dt="2021-03-19T10:23:59.914" v="1427"/>
          <ac:cxnSpMkLst>
            <pc:docMk/>
            <pc:sldMk cId="1634371311" sldId="264"/>
            <ac:cxnSpMk id="33" creationId="{25C4F78E-DF31-4811-B69D-F62D8E837B81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10:37:37.432" v="1554"/>
          <ac:cxnSpMkLst>
            <pc:docMk/>
            <pc:sldMk cId="1634371311" sldId="264"/>
            <ac:cxnSpMk id="56" creationId="{C2C6D438-5215-4790-96D7-9703D8A92B64}"/>
          </ac:cxnSpMkLst>
        </pc:cxnChg>
      </pc:sldChg>
      <pc:sldChg chg="add ord replId">
        <pc:chgData name="ENRIQUE IZQUIERDO JIMENEZ" userId="S::enizji@floridauniversitaria.es::e25b680e-727c-4fec-abeb-0c81af2c4058" providerId="AD" clId="Web-{70F4544C-FA83-2968-FDEA-5B9D698A7700}" dt="2021-03-19T10:56:05.863" v="1854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1FCEF98C-D098-A495-C3AA-F74A549DD5D9}"/>
    <pc:docChg chg="modSld">
      <pc:chgData name="ENRIQUE IZQUIERDO JIMENEZ" userId="S::enizji@floridauniversitaria.es::e25b680e-727c-4fec-abeb-0c81af2c4058" providerId="AD" clId="Web-{1FCEF98C-D098-A495-C3AA-F74A549DD5D9}" dt="2021-03-20T07:20:45.840" v="122"/>
      <pc:docMkLst>
        <pc:docMk/>
      </pc:docMkLst>
      <pc:sldChg chg="addSp delSp modSp">
        <pc:chgData name="ENRIQUE IZQUIERDO JIMENEZ" userId="S::enizji@floridauniversitaria.es::e25b680e-727c-4fec-abeb-0c81af2c4058" providerId="AD" clId="Web-{1FCEF98C-D098-A495-C3AA-F74A549DD5D9}" dt="2021-03-20T07:19:24.179" v="66" actId="14100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1FCEF98C-D098-A495-C3AA-F74A549DD5D9}" dt="2021-03-20T07:15:28.864" v="14" actId="1076"/>
          <ac:spMkLst>
            <pc:docMk/>
            <pc:sldMk cId="1634371311" sldId="264"/>
            <ac:spMk id="3" creationId="{48E99CE1-412A-4313-BEC2-E703C9B2597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55.210" v="24" actId="14100"/>
          <ac:spMkLst>
            <pc:docMk/>
            <pc:sldMk cId="1634371311" sldId="264"/>
            <ac:spMk id="4" creationId="{45219B7B-1DFD-46D9-87B9-26F4886D33A5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45.115" v="23"/>
          <ac:spMkLst>
            <pc:docMk/>
            <pc:sldMk cId="1634371311" sldId="264"/>
            <ac:spMk id="5" creationId="{9F9B5550-2FA1-465F-9D11-2FEC0D3C8C2D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34.880" v="20"/>
          <ac:spMkLst>
            <pc:docMk/>
            <pc:sldMk cId="1634371311" sldId="264"/>
            <ac:spMk id="6" creationId="{806613D0-43A6-4B4B-8625-64332BD5A13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28.911" v="19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43" v="63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8:39.004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0.741" v="65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59" v="64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4.179" v="66" actId="14100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6:10.242" v="26"/>
          <ac:spMkLst>
            <pc:docMk/>
            <pc:sldMk cId="1634371311" sldId="264"/>
            <ac:spMk id="23" creationId="{66D7E9CA-F7DB-4CFC-873B-85962FE4DDBD}"/>
          </ac:spMkLst>
        </pc:spChg>
        <pc:cxnChg chg="add mod">
          <ac:chgData name="ENRIQUE IZQUIERDO JIMENEZ" userId="S::enizji@floridauniversitaria.es::e25b680e-727c-4fec-abeb-0c81af2c4058" providerId="AD" clId="Web-{1FCEF98C-D098-A495-C3AA-F74A549DD5D9}" dt="2021-03-20T07:15:43.240" v="22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addSp delSp modSp">
        <pc:chgData name="ENRIQUE IZQUIERDO JIMENEZ" userId="S::enizji@floridauniversitaria.es::e25b680e-727c-4fec-abeb-0c81af2c4058" providerId="AD" clId="Web-{1FCEF98C-D098-A495-C3AA-F74A549DD5D9}" dt="2021-03-20T07:20:45.840" v="122"/>
        <pc:sldMkLst>
          <pc:docMk/>
          <pc:sldMk cId="3042618644" sldId="265"/>
        </pc:sldMkLst>
        <pc:spChg chg="add">
          <ac:chgData name="ENRIQUE IZQUIERDO JIMENEZ" userId="S::enizji@floridauniversitaria.es::e25b680e-727c-4fec-abeb-0c81af2c4058" providerId="AD" clId="Web-{1FCEF98C-D098-A495-C3AA-F74A549DD5D9}" dt="2021-03-20T07:20:05.806" v="89"/>
          <ac:spMkLst>
            <pc:docMk/>
            <pc:sldMk cId="3042618644" sldId="265"/>
            <ac:spMk id="3" creationId="{8B470E04-0F2E-4276-8A88-0F393E3204F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06" v="90"/>
          <ac:spMkLst>
            <pc:docMk/>
            <pc:sldMk cId="3042618644" sldId="265"/>
            <ac:spMk id="4" creationId="{2C76A8AF-0D29-4826-BCF5-D4F48ECEF8DB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09" v="119"/>
          <ac:spMkLst>
            <pc:docMk/>
            <pc:sldMk cId="3042618644" sldId="265"/>
            <ac:spMk id="5" creationId="{C83A35F4-2D29-4FF5-BA03-BD0300DA134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2"/>
          <ac:spMkLst>
            <pc:docMk/>
            <pc:sldMk cId="3042618644" sldId="265"/>
            <ac:spMk id="6" creationId="{42945CC9-5A44-4B3D-99BD-229CA191B6B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3"/>
          <ac:spMkLst>
            <pc:docMk/>
            <pc:sldMk cId="3042618644" sldId="265"/>
            <ac:spMk id="7" creationId="{01BB018C-7F1A-46E5-A13E-024C7AD11E7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4"/>
          <ac:spMkLst>
            <pc:docMk/>
            <pc:sldMk cId="3042618644" sldId="265"/>
            <ac:spMk id="8" creationId="{D54850C1-0185-4DBF-A8FD-8A8E6E0ACC5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8"/>
          <ac:spMkLst>
            <pc:docMk/>
            <pc:sldMk cId="3042618644" sldId="265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0"/>
          <ac:spMkLst>
            <pc:docMk/>
            <pc:sldMk cId="3042618644" sldId="265"/>
            <ac:spMk id="10" creationId="{DBA1D3E2-FBA4-49A5-9ECF-BAC46C71370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7"/>
          <ac:spMkLst>
            <pc:docMk/>
            <pc:sldMk cId="3042618644" sldId="265"/>
            <ac:spMk id="11" creationId="{D77AEA0E-2AC9-4778-B789-253D87BB2F2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6"/>
          <ac:spMkLst>
            <pc:docMk/>
            <pc:sldMk cId="3042618644" sldId="265"/>
            <ac:spMk id="13" creationId="{423D428D-052B-4105-95F0-F153D16C77E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53" v="97"/>
          <ac:spMkLst>
            <pc:docMk/>
            <pc:sldMk cId="3042618644" sldId="265"/>
            <ac:spMk id="14" creationId="{CC56143C-F7FB-41B7-86AB-D7215533122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5"/>
          <ac:spMkLst>
            <pc:docMk/>
            <pc:sldMk cId="3042618644" sldId="265"/>
            <ac:spMk id="15" creationId="{3298CBDC-F5CC-4C61-AE3C-8A189CFE0BA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4"/>
          <ac:spMkLst>
            <pc:docMk/>
            <pc:sldMk cId="3042618644" sldId="265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1"/>
          <ac:spMkLst>
            <pc:docMk/>
            <pc:sldMk cId="3042618644" sldId="265"/>
            <ac:spMk id="20" creationId="{C494F84F-A614-4CC5-8FC4-99E121BC37B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3"/>
          <ac:spMkLst>
            <pc:docMk/>
            <pc:sldMk cId="3042618644" sldId="265"/>
            <ac:spMk id="21" creationId="{D7B33F4B-6641-4B9E-9343-77F39DF23838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2"/>
          <ac:spMkLst>
            <pc:docMk/>
            <pc:sldMk cId="3042618644" sldId="265"/>
            <ac:spMk id="23" creationId="{66D7E9CA-F7DB-4CFC-873B-85962FE4DDBD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16" v="102"/>
          <ac:spMkLst>
            <pc:docMk/>
            <pc:sldMk cId="3042618644" sldId="265"/>
            <ac:spMk id="29" creationId="{D91F0F70-6159-479B-95EA-29066A43FDB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7"/>
          <ac:spMkLst>
            <pc:docMk/>
            <pc:sldMk cId="3042618644" sldId="265"/>
            <ac:spMk id="34" creationId="{456E7CFE-7502-451D-8E3E-98500C399B6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0"/>
          <ac:spMkLst>
            <pc:docMk/>
            <pc:sldMk cId="3042618644" sldId="265"/>
            <ac:spMk id="38" creationId="{23B9EB35-D2BC-44BB-8B58-81056EF91BA4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5"/>
          <ac:spMkLst>
            <pc:docMk/>
            <pc:sldMk cId="3042618644" sldId="265"/>
            <ac:spMk id="50" creationId="{ED297723-1288-4701-8F7D-3166C3E64F8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2"/>
          <ac:spMkLst>
            <pc:docMk/>
            <pc:sldMk cId="3042618644" sldId="265"/>
            <ac:spMk id="63" creationId="{808B0695-7CB9-4568-B642-B988A9A1AEE9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1"/>
          <ac:spMkLst>
            <pc:docMk/>
            <pc:sldMk cId="3042618644" sldId="265"/>
            <ac:spMk id="64" creationId="{6CA0749C-988C-4B44-AAA7-77BBD31E7CB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0"/>
          <ac:spMkLst>
            <pc:docMk/>
            <pc:sldMk cId="3042618644" sldId="265"/>
            <ac:spMk id="65" creationId="{56735309-525D-4A83-A1A8-441351A532D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9"/>
          <ac:spMkLst>
            <pc:docMk/>
            <pc:sldMk cId="3042618644" sldId="265"/>
            <ac:spMk id="67" creationId="{EAEE4207-6A5D-4CB7-9BA1-142351DDD95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8"/>
          <ac:spMkLst>
            <pc:docMk/>
            <pc:sldMk cId="3042618644" sldId="265"/>
            <ac:spMk id="68" creationId="{9A963B6B-ECD6-482C-8D7F-97362564062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7"/>
          <ac:spMkLst>
            <pc:docMk/>
            <pc:sldMk cId="3042618644" sldId="265"/>
            <ac:spMk id="69" creationId="{F7550D5C-E795-45F4-BA1F-6FE71735742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40" v="122"/>
          <ac:spMkLst>
            <pc:docMk/>
            <pc:sldMk cId="3042618644" sldId="265"/>
            <ac:spMk id="106" creationId="{17222951-804F-443A-B276-4AA0F2B86A6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47" v="106"/>
          <ac:spMkLst>
            <pc:docMk/>
            <pc:sldMk cId="3042618644" sldId="265"/>
            <ac:spMk id="108" creationId="{28EFAA6C-0AA9-49CC-A7E1-79B1C1C876F5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7"/>
          <ac:spMkLst>
            <pc:docMk/>
            <pc:sldMk cId="3042618644" sldId="265"/>
            <ac:spMk id="110" creationId="{9FC503F9-69B5-495B-BFFC-EB7FA4BF769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8"/>
          <ac:spMkLst>
            <pc:docMk/>
            <pc:sldMk cId="3042618644" sldId="265"/>
            <ac:spMk id="112" creationId="{07101C01-B264-4285-82CB-3258CD8A9B5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78" v="109"/>
          <ac:spMkLst>
            <pc:docMk/>
            <pc:sldMk cId="3042618644" sldId="265"/>
            <ac:spMk id="114" creationId="{DFA12AB5-6B94-4A75-B765-F3D9CD296F9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94" v="110"/>
          <ac:spMkLst>
            <pc:docMk/>
            <pc:sldMk cId="3042618644" sldId="265"/>
            <ac:spMk id="116" creationId="{77613A00-9ED0-4A98-8053-3DBDD549F66F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1"/>
          <ac:spMkLst>
            <pc:docMk/>
            <pc:sldMk cId="3042618644" sldId="265"/>
            <ac:spMk id="118" creationId="{1AD4B1BC-BD3A-4A6D-8850-51F2268CDB5C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2"/>
          <ac:spMkLst>
            <pc:docMk/>
            <pc:sldMk cId="3042618644" sldId="265"/>
            <ac:spMk id="120" creationId="{D953D9C4-C66D-4302-941B-7A19F3AC8169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41" v="114"/>
          <ac:spMkLst>
            <pc:docMk/>
            <pc:sldMk cId="3042618644" sldId="265"/>
            <ac:spMk id="124" creationId="{EF5D3B2E-3866-4867-BD49-0DC573EF5A45}"/>
          </ac:spMkLst>
        </pc:spChg>
        <pc:grpChg chg="add">
          <ac:chgData name="ENRIQUE IZQUIERDO JIMENEZ" userId="S::enizji@floridauniversitaria.es::e25b680e-727c-4fec-abeb-0c81af2c4058" providerId="AD" clId="Web-{1FCEF98C-D098-A495-C3AA-F74A549DD5D9}" dt="2021-03-20T07:20:05.853" v="96"/>
          <ac:grpSpMkLst>
            <pc:docMk/>
            <pc:sldMk cId="3042618644" sldId="265"/>
            <ac:grpSpMk id="12" creationId="{73B2BB9E-598A-4AD3-8EB3-64EA661AE35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69" v="98"/>
          <ac:grpSpMkLst>
            <pc:docMk/>
            <pc:sldMk cId="3042618644" sldId="265"/>
            <ac:grpSpMk id="16" creationId="{2CE3AF4A-ED71-4373-B43D-B814D0B6F880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84" v="99"/>
          <ac:grpSpMkLst>
            <pc:docMk/>
            <pc:sldMk cId="3042618644" sldId="265"/>
            <ac:grpSpMk id="18" creationId="{0F1E2186-DF3E-450C-9D66-E486881AEF7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00" v="101"/>
          <ac:grpSpMkLst>
            <pc:docMk/>
            <pc:sldMk cId="3042618644" sldId="265"/>
            <ac:grpSpMk id="22" creationId="{7AC2FA05-A1DF-45B8-AB53-4B27C19DB84C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81"/>
          <ac:grpSpMkLst>
            <pc:docMk/>
            <pc:sldMk cId="3042618644" sldId="265"/>
            <ac:grpSpMk id="41" creationId="{A81FAE69-9938-4213-B31E-1F6B20285EC0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79"/>
          <ac:grpSpMkLst>
            <pc:docMk/>
            <pc:sldMk cId="3042618644" sldId="265"/>
            <ac:grpSpMk id="42" creationId="{3EB55E06-5C9F-4C1B-AC16-7A7B630BBE0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8"/>
          <ac:grpSpMkLst>
            <pc:docMk/>
            <pc:sldMk cId="3042618644" sldId="265"/>
            <ac:grpSpMk id="43" creationId="{DFA75E70-4A27-4FF6-8FDE-FDC6849EC6E4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16" v="103"/>
          <ac:grpSpMkLst>
            <pc:docMk/>
            <pc:sldMk cId="3042618644" sldId="265"/>
            <ac:grpSpMk id="44" creationId="{F4C98D37-1296-416B-B1F2-E3AA34740721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31" v="104"/>
          <ac:grpSpMkLst>
            <pc:docMk/>
            <pc:sldMk cId="3042618644" sldId="265"/>
            <ac:grpSpMk id="45" creationId="{0FBB4474-5FD7-4632-BBD1-A3E0E9CA1AA7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6"/>
          <ac:grpSpMkLst>
            <pc:docMk/>
            <pc:sldMk cId="3042618644" sldId="265"/>
            <ac:grpSpMk id="46" creationId="{D25D2887-EDA9-434C-B722-62B350AB2564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4"/>
          <ac:grpSpMkLst>
            <pc:docMk/>
            <pc:sldMk cId="3042618644" sldId="265"/>
            <ac:grpSpMk id="52" creationId="{6639EB0C-24CB-404C-8D00-FEF057C7D3C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3"/>
          <ac:grpSpMkLst>
            <pc:docMk/>
            <pc:sldMk cId="3042618644" sldId="265"/>
            <ac:grpSpMk id="58" creationId="{8F934E55-DE36-42A6-87E9-35B956C953D1}"/>
          </ac:grpSpMkLst>
        </pc:grpChg>
        <pc:cxnChg chg="add">
          <ac:chgData name="ENRIQUE IZQUIERDO JIMENEZ" userId="S::enizji@floridauniversitaria.es::e25b680e-727c-4fec-abeb-0c81af2c4058" providerId="AD" clId="Web-{1FCEF98C-D098-A495-C3AA-F74A549DD5D9}" dt="2021-03-20T07:20:06.025" v="113"/>
          <ac:cxnSpMkLst>
            <pc:docMk/>
            <pc:sldMk cId="3042618644" sldId="265"/>
            <ac:cxnSpMk id="122" creationId="{4A82C982-69BA-4C85-8F72-669559D24814}"/>
          </ac:cxnSpMkLst>
        </pc:cxnChg>
      </pc:sldChg>
    </pc:docChg>
  </pc:docChgLst>
  <pc:docChgLst>
    <pc:chgData name="ENRIQUE IZQUIERDO JIMENEZ" userId="S::enizji@floridauniversitaria.es::e25b680e-727c-4fec-abeb-0c81af2c4058" providerId="AD" clId="Web-{9B6D168B-DF36-486F-AA9D-129149336640}"/>
    <pc:docChg chg="addSld modSld sldOrd">
      <pc:chgData name="ENRIQUE IZQUIERDO JIMENEZ" userId="S::enizji@floridauniversitaria.es::e25b680e-727c-4fec-abeb-0c81af2c4058" providerId="AD" clId="Web-{9B6D168B-DF36-486F-AA9D-129149336640}" dt="2021-03-22T19:35:54.711" v="288"/>
      <pc:docMkLst>
        <pc:docMk/>
      </pc:docMkLst>
      <pc:sldChg chg="addSp delSp modSp">
        <pc:chgData name="ENRIQUE IZQUIERDO JIMENEZ" userId="S::enizji@floridauniversitaria.es::e25b680e-727c-4fec-abeb-0c81af2c4058" providerId="AD" clId="Web-{9B6D168B-DF36-486F-AA9D-129149336640}" dt="2021-03-22T19:28:00.870" v="243"/>
        <pc:sldMkLst>
          <pc:docMk/>
          <pc:sldMk cId="1051321547" sldId="262"/>
        </pc:sldMkLst>
        <pc:spChg chg="del">
          <ac:chgData name="ENRIQUE IZQUIERDO JIMENEZ" userId="S::enizji@floridauniversitaria.es::e25b680e-727c-4fec-abeb-0c81af2c4058" providerId="AD" clId="Web-{9B6D168B-DF36-486F-AA9D-129149336640}" dt="2021-03-22T19:19:10.028" v="201"/>
          <ac:spMkLst>
            <pc:docMk/>
            <pc:sldMk cId="1051321547" sldId="262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17.567" v="183" actId="1076"/>
          <ac:spMkLst>
            <pc:docMk/>
            <pc:sldMk cId="1051321547" sldId="262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34.022" v="200" actId="20577"/>
          <ac:spMkLst>
            <pc:docMk/>
            <pc:sldMk cId="1051321547" sldId="262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44" v="190" actId="1076"/>
          <ac:spMkLst>
            <pc:docMk/>
            <pc:sldMk cId="1051321547" sldId="262"/>
            <ac:spMk id="16" creationId="{53AEBC01-3066-4A6F-82D8-9C20E076835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8:00.870" v="243"/>
          <ac:spMkLst>
            <pc:docMk/>
            <pc:sldMk cId="1051321547" sldId="262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45.337" v="186" actId="1076"/>
          <ac:spMkLst>
            <pc:docMk/>
            <pc:sldMk cId="1051321547" sldId="262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60" v="191" actId="1076"/>
          <ac:spMkLst>
            <pc:docMk/>
            <pc:sldMk cId="1051321547" sldId="262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06" v="192" actId="1076"/>
          <ac:spMkLst>
            <pc:docMk/>
            <pc:sldMk cId="1051321547" sldId="262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40" v="193" actId="1076"/>
          <ac:spMkLst>
            <pc:docMk/>
            <pc:sldMk cId="1051321547" sldId="262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69" v="194" actId="1076"/>
          <ac:spMkLst>
            <pc:docMk/>
            <pc:sldMk cId="1051321547" sldId="262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85" v="195" actId="1076"/>
          <ac:spMkLst>
            <pc:docMk/>
            <pc:sldMk cId="1051321547" sldId="262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16" v="196" actId="1076"/>
          <ac:spMkLst>
            <pc:docMk/>
            <pc:sldMk cId="1051321547" sldId="262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47" v="197" actId="1076"/>
          <ac:spMkLst>
            <pc:docMk/>
            <pc:sldMk cId="1051321547" sldId="262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94" v="199" actId="1076"/>
          <ac:spMkLst>
            <pc:docMk/>
            <pc:sldMk cId="1051321547" sldId="262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78" v="198" actId="1076"/>
          <ac:spMkLst>
            <pc:docMk/>
            <pc:sldMk cId="1051321547" sldId="262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08.474" v="182" actId="1076"/>
          <ac:spMkLst>
            <pc:docMk/>
            <pc:sldMk cId="1051321547" sldId="262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1:54.363" v="172" actId="1076"/>
          <ac:spMkLst>
            <pc:docMk/>
            <pc:sldMk cId="1051321547" sldId="262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2:42.754" v="179" actId="1076"/>
          <ac:spMkLst>
            <pc:docMk/>
            <pc:sldMk cId="1051321547" sldId="262"/>
            <ac:spMk id="72" creationId="{38B1275A-CF2C-446F-9FD1-81090F22313F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1:21.971" v="168" actId="14100"/>
          <ac:spMkLst>
            <pc:docMk/>
            <pc:sldMk cId="1051321547" sldId="262"/>
            <ac:spMk id="73" creationId="{8B4BE84E-ABF8-407B-8DAD-3906DCB06032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19:34.044" v="207"/>
          <ac:picMkLst>
            <pc:docMk/>
            <pc:sldMk cId="1051321547" sldId="262"/>
            <ac:picMk id="27" creationId="{52F73FB8-CB54-4105-A7F2-E515BAB818C2}"/>
          </ac:picMkLst>
        </pc:picChg>
        <pc:picChg chg="add mod">
          <ac:chgData name="ENRIQUE IZQUIERDO JIMENEZ" userId="S::enizji@floridauniversitaria.es::e25b680e-727c-4fec-abeb-0c81af2c4058" providerId="AD" clId="Web-{9B6D168B-DF36-486F-AA9D-129149336640}" dt="2021-03-22T19:23:29.775" v="219" actId="1076"/>
          <ac:picMkLst>
            <pc:docMk/>
            <pc:sldMk cId="1051321547" sldId="262"/>
            <ac:picMk id="30" creationId="{95904918-51D9-4EB6-9A9B-5953C360E6FF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23:40.479" v="224"/>
        <pc:sldMkLst>
          <pc:docMk/>
          <pc:sldMk cId="1481299601" sldId="263"/>
        </pc:sldMkLst>
        <pc:spChg chg="del mod">
          <ac:chgData name="ENRIQUE IZQUIERDO JIMENEZ" userId="S::enizji@floridauniversitaria.es::e25b680e-727c-4fec-abeb-0c81af2c4058" providerId="AD" clId="Web-{9B6D168B-DF36-486F-AA9D-129149336640}" dt="2021-03-22T19:23:29.807" v="220"/>
          <ac:spMkLst>
            <pc:docMk/>
            <pc:sldMk cId="1481299601" sldId="263"/>
            <ac:spMk id="10" creationId="{A099B1FB-11E6-4C1C-8683-600B3B2A9C6A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23:29.854" v="221"/>
          <ac:picMkLst>
            <pc:docMk/>
            <pc:sldMk cId="1481299601" sldId="263"/>
            <ac:picMk id="30" creationId="{C541FFA0-F8E1-48E5-BB11-1598C9B660FB}"/>
          </ac:picMkLst>
        </pc:picChg>
        <pc:picChg chg="add">
          <ac:chgData name="ENRIQUE IZQUIERDO JIMENEZ" userId="S::enizji@floridauniversitaria.es::e25b680e-727c-4fec-abeb-0c81af2c4058" providerId="AD" clId="Web-{9B6D168B-DF36-486F-AA9D-129149336640}" dt="2021-03-22T19:23:29.900" v="222"/>
          <ac:picMkLst>
            <pc:docMk/>
            <pc:sldMk cId="1481299601" sldId="263"/>
            <ac:picMk id="37" creationId="{CA282E29-2F1F-4D95-A850-7F776C68932F}"/>
          </ac:picMkLst>
        </pc:picChg>
        <pc:picChg chg="add del">
          <ac:chgData name="ENRIQUE IZQUIERDO JIMENEZ" userId="S::enizji@floridauniversitaria.es::e25b680e-727c-4fec-abeb-0c81af2c4058" providerId="AD" clId="Web-{9B6D168B-DF36-486F-AA9D-129149336640}" dt="2021-03-22T19:23:40.479" v="224"/>
          <ac:picMkLst>
            <pc:docMk/>
            <pc:sldMk cId="1481299601" sldId="263"/>
            <ac:picMk id="40" creationId="{425262C7-802C-4004-BF5C-FB67C131C49C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35:54.711" v="288"/>
        <pc:sldMkLst>
          <pc:docMk/>
          <pc:sldMk cId="1634371311" sldId="264"/>
        </pc:sldMkLst>
        <pc:spChg chg="mod">
          <ac:chgData name="ENRIQUE IZQUIERDO JIMENEZ" userId="S::enizji@floridauniversitaria.es::e25b680e-727c-4fec-abeb-0c81af2c4058" providerId="AD" clId="Web-{9B6D168B-DF36-486F-AA9D-129149336640}" dt="2021-03-22T19:25:57.097" v="233" actId="1076"/>
          <ac:spMkLst>
            <pc:docMk/>
            <pc:sldMk cId="1634371311" sldId="264"/>
            <ac:spMk id="3" creationId="{48E99CE1-412A-4313-BEC2-E703C9B2597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12" v="234" actId="1076"/>
          <ac:spMkLst>
            <pc:docMk/>
            <pc:sldMk cId="1634371311" sldId="264"/>
            <ac:spMk id="4" creationId="{45219B7B-1DFD-46D9-87B9-26F4886D33A5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6:52.247" v="128" actId="1076"/>
          <ac:spMkLst>
            <pc:docMk/>
            <pc:sldMk cId="1634371311" sldId="264"/>
            <ac:spMk id="6" creationId="{391E2791-E19B-4AC6-AE66-4D5C68E2220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28" v="236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392" v="2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8:02.967" v="136"/>
          <ac:spMkLst>
            <pc:docMk/>
            <pc:sldMk cId="1634371311" sldId="264"/>
            <ac:spMk id="10" creationId="{B342E048-8C62-4798-8A67-E3293FB98DE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3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24.272" v="286"/>
          <ac:spMkLst>
            <pc:docMk/>
            <pc:sldMk cId="1634371311" sldId="264"/>
            <ac:spMk id="12" creationId="{AED3AAE3-680B-4206-AC02-0F492B55F44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4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24" v="5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5.440" v="250"/>
          <ac:spMkLst>
            <pc:docMk/>
            <pc:sldMk cId="1634371311" sldId="264"/>
            <ac:spMk id="17" creationId="{54736BAD-E591-43AD-9356-1A75975D503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39" v="6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6:56.372" v="130" actId="14100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55" v="8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2.362" v="249"/>
          <ac:spMkLst>
            <pc:docMk/>
            <pc:sldMk cId="1634371311" sldId="264"/>
            <ac:spMk id="32" creationId="{14E52FF4-58C6-407E-A2EB-FFBD041295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275" v="84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338" v="87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695" v="57" actId="1076"/>
          <ac:spMkLst>
            <pc:docMk/>
            <pc:sldMk cId="1634371311" sldId="264"/>
            <ac:spMk id="50" creationId="{ED297723-1288-4701-8F7D-3166C3E64F87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54.711" v="288"/>
          <ac:spMkLst>
            <pc:docMk/>
            <pc:sldMk cId="1634371311" sldId="264"/>
            <ac:spMk id="57" creationId="{DF612FFF-D683-4763-BCB8-8858A5F331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35.616" v="287"/>
          <ac:spMkLst>
            <pc:docMk/>
            <pc:sldMk cId="1634371311" sldId="264"/>
            <ac:spMk id="59" creationId="{E6EAD053-9D62-43AC-9823-6AA95F28BEB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0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1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58" v="62" actId="1076"/>
          <ac:spMkLst>
            <pc:docMk/>
            <pc:sldMk cId="1634371311" sldId="264"/>
            <ac:spMk id="65" creationId="{56735309-525D-4A83-A1A8-441351A532DB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3:46.891" v="281" actId="1076"/>
          <ac:spMkLst>
            <pc:docMk/>
            <pc:sldMk cId="1634371311" sldId="264"/>
            <ac:spMk id="66" creationId="{0519DA3C-5037-44F8-9AB8-70DF4428D353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3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4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89" v="65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9B6D168B-DF36-486F-AA9D-129149336640}" dt="2021-03-22T19:04:54.307" v="85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53" v="88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22" v="8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679" v="56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11" v="58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26" v="59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del mod">
          <ac:chgData name="ENRIQUE IZQUIERDO JIMENEZ" userId="S::enizji@floridauniversitaria.es::e25b680e-727c-4fec-abeb-0c81af2c4058" providerId="AD" clId="Web-{9B6D168B-DF36-486F-AA9D-129149336640}" dt="2021-03-22T19:27:02.757" v="240"/>
          <ac:cxnSpMkLst>
            <pc:docMk/>
            <pc:sldMk cId="1634371311" sldId="264"/>
            <ac:cxnSpMk id="5" creationId="{50055839-E847-4D05-8005-B14B5B75F198}"/>
          </ac:cxnSpMkLst>
        </pc:cxnChg>
        <pc:cxnChg chg="add del mod">
          <ac:chgData name="ENRIQUE IZQUIERDO JIMENEZ" userId="S::enizji@floridauniversitaria.es::e25b680e-727c-4fec-abeb-0c81af2c4058" providerId="AD" clId="Web-{9B6D168B-DF36-486F-AA9D-129149336640}" dt="2021-03-22T19:07:44.170" v="134"/>
          <ac:cxnSpMkLst>
            <pc:docMk/>
            <pc:sldMk cId="1634371311" sldId="264"/>
            <ac:cxnSpMk id="5" creationId="{CD053619-269F-4E20-9CD5-07DF8F4C7738}"/>
          </ac:cxnSpMkLst>
        </pc:cxnChg>
        <pc:cxnChg chg="mod">
          <ac:chgData name="ENRIQUE IZQUIERDO JIMENEZ" userId="S::enizji@floridauniversitaria.es::e25b680e-727c-4fec-abeb-0c81af2c4058" providerId="AD" clId="Web-{9B6D168B-DF36-486F-AA9D-129149336640}" dt="2021-03-22T19:25:57.128" v="235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modSp add ord replId">
        <pc:chgData name="ENRIQUE IZQUIERDO JIMENEZ" userId="S::enizji@floridauniversitaria.es::e25b680e-727c-4fec-abeb-0c81af2c4058" providerId="AD" clId="Web-{9B6D168B-DF36-486F-AA9D-129149336640}" dt="2021-03-22T19:28:41.326" v="244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9B6D168B-DF36-486F-AA9D-129149336640}" dt="2021-03-22T19:28:41.326" v="244"/>
          <ac:spMkLst>
            <pc:docMk/>
            <pc:sldMk cId="3392329803" sldId="265"/>
            <ac:spMk id="18" creationId="{64204965-BC45-409E-A584-11D2AC6205BA}"/>
          </ac:spMkLst>
        </pc:spChg>
      </pc:sldChg>
      <pc:sldChg chg="add ord replId">
        <pc:chgData name="ENRIQUE IZQUIERDO JIMENEZ" userId="S::enizji@floridauniversitaria.es::e25b680e-727c-4fec-abeb-0c81af2c4058" providerId="AD" clId="Web-{9B6D168B-DF36-486F-AA9D-129149336640}" dt="2021-03-22T19:29:25.234" v="246"/>
        <pc:sldMkLst>
          <pc:docMk/>
          <pc:sldMk cId="1448185284" sldId="266"/>
        </pc:sldMkLst>
      </pc:sldChg>
      <pc:sldChg chg="addSp add ord replId">
        <pc:chgData name="ENRIQUE IZQUIERDO JIMENEZ" userId="S::enizji@floridauniversitaria.es::e25b680e-727c-4fec-abeb-0c81af2c4058" providerId="AD" clId="Web-{9B6D168B-DF36-486F-AA9D-129149336640}" dt="2021-03-22T19:34:47.395" v="284"/>
        <pc:sldMkLst>
          <pc:docMk/>
          <pc:sldMk cId="2469328059" sldId="267"/>
        </pc:sldMkLst>
        <pc:spChg chg="add">
          <ac:chgData name="ENRIQUE IZQUIERDO JIMENEZ" userId="S::enizji@floridauniversitaria.es::e25b680e-727c-4fec-abeb-0c81af2c4058" providerId="AD" clId="Web-{9B6D168B-DF36-486F-AA9D-129149336640}" dt="2021-03-22T19:34:40.535" v="283"/>
          <ac:spMkLst>
            <pc:docMk/>
            <pc:sldMk cId="2469328059" sldId="267"/>
            <ac:spMk id="5" creationId="{3849278B-1834-49DB-8C0D-095DD87F9A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88D-1651-4DB9-979C-9614268DD0D6}" type="datetimeFigureOut">
              <a:rPr lang="es-ES"/>
              <a:t>22/03/2021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896A-7452-4963-B060-31D94A31B7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26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5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D3AAE3-680B-4206-AC02-0F492B55F444}"/>
              </a:ext>
            </a:extLst>
          </p:cNvPr>
          <p:cNvSpPr/>
          <p:nvPr/>
        </p:nvSpPr>
        <p:spPr>
          <a:xfrm>
            <a:off x="5000366" y="4897393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F612FFF-D683-4763-BCB8-8858A5F33121}"/>
              </a:ext>
            </a:extLst>
          </p:cNvPr>
          <p:cNvSpPr/>
          <p:nvPr/>
        </p:nvSpPr>
        <p:spPr>
          <a:xfrm>
            <a:off x="7482015" y="4897392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6EAD053-9D62-43AC-9823-6AA95F28BEB7}"/>
              </a:ext>
            </a:extLst>
          </p:cNvPr>
          <p:cNvSpPr/>
          <p:nvPr/>
        </p:nvSpPr>
        <p:spPr>
          <a:xfrm>
            <a:off x="6215447" y="4897393"/>
            <a:ext cx="967945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19DA3C-5037-44F8-9AB8-70DF4428D353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7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49278B-1834-49DB-8C0D-095DD87F9AD7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3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1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737014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69009" y="2220767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733550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0526" y="2217304"/>
            <a:ext cx="2622836" cy="87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194423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5070" y="3261301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59082" y="3257838"/>
            <a:ext cx="2622836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Crear</a:t>
            </a:r>
            <a:endParaRPr lang="es-ES" dirty="0"/>
          </a:p>
          <a:p>
            <a:pPr algn="ctr"/>
            <a:r>
              <a:rPr lang="es-ES" sz="1400" dirty="0">
                <a:cs typeface="Calibri"/>
              </a:rPr>
              <a:t> evento</a:t>
            </a:r>
            <a:endParaRPr lang="es-ES" dirty="0"/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</a:t>
            </a:r>
          </a:p>
          <a:p>
            <a:pPr algn="ctr"/>
            <a:r>
              <a:rPr lang="es-ES" sz="1400" dirty="0">
                <a:cs typeface="Calibri"/>
              </a:rPr>
              <a:t>evento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D0C55B-9547-4E05-8545-6FF272942156}"/>
              </a:ext>
            </a:extLst>
          </p:cNvPr>
          <p:cNvSpPr txBox="1"/>
          <p:nvPr/>
        </p:nvSpPr>
        <p:spPr>
          <a:xfrm>
            <a:off x="66675" y="38100"/>
            <a:ext cx="2343150" cy="307777"/>
          </a:xfrm>
          <a:prstGeom prst="rect">
            <a:avLst/>
          </a:prstGeom>
          <a:solidFill>
            <a:srgbClr val="F296EB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000000"/>
                </a:solidFill>
              </a:rPr>
              <a:t>Posible pantalla</a:t>
            </a:r>
            <a:r>
              <a:rPr lang="es-ES" sz="1400" b="1" i="1" dirty="0">
                <a:solidFill>
                  <a:srgbClr val="000000"/>
                </a:solidFill>
              </a:rPr>
              <a:t> Crear evento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888CDBA-CD1D-458F-BB3B-F633339F247B}"/>
              </a:ext>
            </a:extLst>
          </p:cNvPr>
          <p:cNvSpPr txBox="1"/>
          <p:nvPr/>
        </p:nvSpPr>
        <p:spPr>
          <a:xfrm>
            <a:off x="276513" y="1270288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Tipo de evento: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AEBFAC1-25B5-4AD8-8AB5-A09A3586A00B}"/>
              </a:ext>
            </a:extLst>
          </p:cNvPr>
          <p:cNvSpPr/>
          <p:nvPr/>
        </p:nvSpPr>
        <p:spPr>
          <a:xfrm>
            <a:off x="1662545" y="126682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AD7DC6-BFBA-4828-8113-346AE89E3B7D}"/>
              </a:ext>
            </a:extLst>
          </p:cNvPr>
          <p:cNvCxnSpPr/>
          <p:nvPr/>
        </p:nvCxnSpPr>
        <p:spPr>
          <a:xfrm flipH="1">
            <a:off x="4017724" y="1276350"/>
            <a:ext cx="1826" cy="29527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E439CF5-3B25-46A4-8B86-2F39BF5203B2}"/>
              </a:ext>
            </a:extLst>
          </p:cNvPr>
          <p:cNvGrpSpPr/>
          <p:nvPr/>
        </p:nvGrpSpPr>
        <p:grpSpPr>
          <a:xfrm>
            <a:off x="4049847" y="1304741"/>
            <a:ext cx="176877" cy="225675"/>
            <a:chOff x="4046037" y="1274261"/>
            <a:chExt cx="237837" cy="271395"/>
          </a:xfrm>
        </p:grpSpPr>
        <p:sp>
          <p:nvSpPr>
            <p:cNvPr id="31" name="Rombo 30">
              <a:extLst>
                <a:ext uri="{FF2B5EF4-FFF2-40B4-BE49-F238E27FC236}">
                  <a16:creationId xmlns:a16="http://schemas.microsoft.com/office/drawing/2014/main" id="{152EFC2C-6A5B-41EF-9806-5FEC0A8B6451}"/>
                </a:ext>
              </a:extLst>
            </p:cNvPr>
            <p:cNvSpPr/>
            <p:nvPr/>
          </p:nvSpPr>
          <p:spPr>
            <a:xfrm>
              <a:off x="4076960" y="1274261"/>
              <a:ext cx="198329" cy="2713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9A57F5FA-BFFE-4080-B366-19FEEF59B98F}"/>
                </a:ext>
              </a:extLst>
            </p:cNvPr>
            <p:cNvCxnSpPr/>
            <p:nvPr/>
          </p:nvCxnSpPr>
          <p:spPr>
            <a:xfrm flipV="1">
              <a:off x="4046037" y="1408525"/>
              <a:ext cx="237837" cy="762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Imagen 30">
            <a:extLst>
              <a:ext uri="{FF2B5EF4-FFF2-40B4-BE49-F238E27FC236}">
                <a16:creationId xmlns:a16="http://schemas.microsoft.com/office/drawing/2014/main" id="{CA282E29-2F1F-4D95-A850-7F776C68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9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1398</cp:revision>
  <dcterms:created xsi:type="dcterms:W3CDTF">2021-03-18T16:09:19Z</dcterms:created>
  <dcterms:modified xsi:type="dcterms:W3CDTF">2021-03-22T19:35:56Z</dcterms:modified>
</cp:coreProperties>
</file>