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648" r:id="rId5"/>
  </p:sldMasterIdLst>
  <p:notesMasterIdLst>
    <p:notesMasterId r:id="rId21"/>
  </p:notesMasterIdLst>
  <p:sldIdLst>
    <p:sldId id="268" r:id="rId6"/>
    <p:sldId id="273" r:id="rId7"/>
    <p:sldId id="272" r:id="rId8"/>
    <p:sldId id="274" r:id="rId9"/>
    <p:sldId id="262" r:id="rId10"/>
    <p:sldId id="264" r:id="rId11"/>
    <p:sldId id="275" r:id="rId12"/>
    <p:sldId id="277" r:id="rId13"/>
    <p:sldId id="269" r:id="rId14"/>
    <p:sldId id="265" r:id="rId15"/>
    <p:sldId id="267" r:id="rId16"/>
    <p:sldId id="266" r:id="rId17"/>
    <p:sldId id="276" r:id="rId18"/>
    <p:sldId id="270" r:id="rId19"/>
    <p:sldId id="27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296EB"/>
    <a:srgbClr val="FF00FB"/>
    <a:srgbClr val="60E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F98C-D098-A495-C3AA-F74A549DD5D9}" v="131" dt="2021-03-20T07:20:45.840"/>
    <p1510:client id="{6262B79F-00EE-2000-C92A-6F6563C1DD9C}" v="40" dt="2021-03-24T11:55:31.156"/>
    <p1510:client id="{657BE009-3FFE-A82E-9E5E-E433628003A5}" v="2" dt="2021-03-22T09:03:44.231"/>
    <p1510:client id="{70F4544C-FA83-2968-FDEA-5B9D698A7700}" v="1834" dt="2021-03-19T10:58:30.960"/>
    <p1510:client id="{9B6D168B-DF36-486F-AA9D-129149336640}" v="325" dt="2021-03-22T19:35:54.711"/>
    <p1510:client id="{AF855BFD-9D8A-C618-C20C-C18055DABFC8}" v="18" dt="2021-03-24T07:28:00.294"/>
    <p1510:client id="{B3A71AD5-038C-CD6E-E977-160D8AFD4C8C}" v="403" dt="2021-03-19T12:19:16.320"/>
    <p1510:client id="{BFC28FDC-5F4F-43DE-B518-8F2F4C6E58DD}" v="2090" dt="2021-03-18T18:05:18.597"/>
    <p1510:client id="{D31BB79F-A0F7-2000-C92A-6E03F2EC4C02}" v="116" dt="2021-03-23T15:11:2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57BE009-3FFE-A82E-9E5E-E433628003A5}"/>
    <pc:docChg chg="delSld">
      <pc:chgData name="ENRIQUE IZQUIERDO JIMENEZ" userId="S::enizji@floridauniversitaria.es::e25b680e-727c-4fec-abeb-0c81af2c4058" providerId="AD" clId="Web-{657BE009-3FFE-A82E-9E5E-E433628003A5}" dt="2021-03-22T09:03:44.231" v="1"/>
      <pc:docMkLst>
        <pc:docMk/>
      </pc:docMkLst>
      <pc:sldChg chg="del">
        <pc:chgData name="ENRIQUE IZQUIERDO JIMENEZ" userId="S::enizji@floridauniversitaria.es::e25b680e-727c-4fec-abeb-0c81af2c4058" providerId="AD" clId="Web-{657BE009-3FFE-A82E-9E5E-E433628003A5}" dt="2021-03-22T09:03:36.215" v="0"/>
        <pc:sldMkLst>
          <pc:docMk/>
          <pc:sldMk cId="3694519931" sldId="261"/>
        </pc:sldMkLst>
      </pc:sldChg>
      <pc:sldChg chg="del">
        <pc:chgData name="ENRIQUE IZQUIERDO JIMENEZ" userId="S::enizji@floridauniversitaria.es::e25b680e-727c-4fec-abeb-0c81af2c4058" providerId="AD" clId="Web-{657BE009-3FFE-A82E-9E5E-E433628003A5}" dt="2021-03-22T09:03:44.231" v="1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D31BB79F-A0F7-2000-C92A-6E03F2EC4C02}"/>
    <pc:docChg chg="addSld modSld sldOrd addMainMaster modMainMaster">
      <pc:chgData name="ENRIQUE IZQUIERDO JIMENEZ" userId="S::enizji@floridauniversitaria.es::e25b680e-727c-4fec-abeb-0c81af2c4058" providerId="AD" clId="Web-{D31BB79F-A0F7-2000-C92A-6E03F2EC4C02}" dt="2021-03-23T15:11:24.221" v="115"/>
      <pc:docMkLst>
        <pc:docMk/>
      </pc:docMkLst>
      <pc:sldChg chg="addSp delSp modSp ord">
        <pc:chgData name="ENRIQUE IZQUIERDO JIMENEZ" userId="S::enizji@floridauniversitaria.es::e25b680e-727c-4fec-abeb-0c81af2c4058" providerId="AD" clId="Web-{D31BB79F-A0F7-2000-C92A-6E03F2EC4C02}" dt="2021-03-23T15:04:13.432" v="49"/>
        <pc:sldMkLst>
          <pc:docMk/>
          <pc:sldMk cId="1051321547" sldId="262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13.432" v="49"/>
          <ac:spMkLst>
            <pc:docMk/>
            <pc:sldMk cId="1051321547" sldId="262"/>
            <ac:spMk id="25" creationId="{063B2AE1-2D56-4E63-BB9A-BD23D39913D1}"/>
          </ac:spMkLst>
        </pc:spChg>
      </pc:sldChg>
      <pc:sldChg chg="modSp ord">
        <pc:chgData name="ENRIQUE IZQUIERDO JIMENEZ" userId="S::enizji@floridauniversitaria.es::e25b680e-727c-4fec-abeb-0c81af2c4058" providerId="AD" clId="Web-{D31BB79F-A0F7-2000-C92A-6E03F2EC4C02}" dt="2021-03-23T15:11:24.221" v="115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D31BB79F-A0F7-2000-C92A-6E03F2EC4C02}" dt="2021-03-23T15:11:24.221" v="115"/>
          <ac:spMkLst>
            <pc:docMk/>
            <pc:sldMk cId="1481299601" sldId="263"/>
            <ac:spMk id="25" creationId="{3AD0C55B-9547-4E05-8545-6FF272942156}"/>
          </ac:spMkLst>
        </pc:spChg>
      </pc:sldChg>
      <pc:sldChg chg="addSp delSp modSp ord">
        <pc:chgData name="ENRIQUE IZQUIERDO JIMENEZ" userId="S::enizji@floridauniversitaria.es::e25b680e-727c-4fec-abeb-0c81af2c4058" providerId="AD" clId="Web-{D31BB79F-A0F7-2000-C92A-6E03F2EC4C02}" dt="2021-03-23T15:04:27.245" v="50"/>
        <pc:sldMkLst>
          <pc:docMk/>
          <pc:sldMk cId="1634371311" sldId="264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27.245" v="50"/>
          <ac:spMkLst>
            <pc:docMk/>
            <pc:sldMk cId="1634371311" sldId="264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38.293" v="55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D31BB79F-A0F7-2000-C92A-6E03F2EC4C02}" dt="2021-03-23T15:05:38.293" v="55"/>
          <ac:spMkLst>
            <pc:docMk/>
            <pc:sldMk cId="3392329803" sldId="265"/>
            <ac:spMk id="25" creationId="{063B2AE1-2D56-4E63-BB9A-BD23D39913D1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6:01.043" v="57"/>
        <pc:sldMkLst>
          <pc:docMk/>
          <pc:sldMk cId="1448185284" sldId="266"/>
        </pc:sldMkLst>
        <pc:spChg chg="mod">
          <ac:chgData name="ENRIQUE IZQUIERDO JIMENEZ" userId="S::enizji@floridauniversitaria.es::e25b680e-727c-4fec-abeb-0c81af2c4058" providerId="AD" clId="Web-{D31BB79F-A0F7-2000-C92A-6E03F2EC4C02}" dt="2021-03-23T15:06:01.043" v="57"/>
          <ac:spMkLst>
            <pc:docMk/>
            <pc:sldMk cId="1448185284" sldId="266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49.606" v="56"/>
        <pc:sldMkLst>
          <pc:docMk/>
          <pc:sldMk cId="2469328059" sldId="267"/>
        </pc:sldMkLst>
        <pc:spChg chg="mod">
          <ac:chgData name="ENRIQUE IZQUIERDO JIMENEZ" userId="S::enizji@floridauniversitaria.es::e25b680e-727c-4fec-abeb-0c81af2c4058" providerId="AD" clId="Web-{D31BB79F-A0F7-2000-C92A-6E03F2EC4C02}" dt="2021-03-23T15:05:49.606" v="56"/>
          <ac:spMkLst>
            <pc:docMk/>
            <pc:sldMk cId="2469328059" sldId="267"/>
            <ac:spMk id="2" creationId="{EE12DD76-A6D3-4073-8FC7-431CC42AA65B}"/>
          </ac:spMkLst>
        </pc:spChg>
      </pc:sldChg>
      <pc:sldChg chg="addSp delSp modSp add ord">
        <pc:chgData name="ENRIQUE IZQUIERDO JIMENEZ" userId="S::enizji@floridauniversitaria.es::e25b680e-727c-4fec-abeb-0c81af2c4058" providerId="AD" clId="Web-{D31BB79F-A0F7-2000-C92A-6E03F2EC4C02}" dt="2021-03-23T15:08:00.280" v="78"/>
        <pc:sldMkLst>
          <pc:docMk/>
          <pc:sldMk cId="2115728505" sldId="268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3:22.415" v="47"/>
          <ac:spMkLst>
            <pc:docMk/>
            <pc:sldMk cId="2115728505" sldId="268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8:00.280" v="78"/>
          <ac:spMkLst>
            <pc:docMk/>
            <pc:sldMk cId="2115728505" sldId="268"/>
            <ac:spMk id="48" creationId="{00000000-0000-0000-0000-000000000000}"/>
          </ac:spMkLst>
        </pc:spChg>
      </pc:sldChg>
      <pc:sldChg chg="modSp add ord">
        <pc:chgData name="ENRIQUE IZQUIERDO JIMENEZ" userId="S::enizji@floridauniversitaria.es::e25b680e-727c-4fec-abeb-0c81af2c4058" providerId="AD" clId="Web-{D31BB79F-A0F7-2000-C92A-6E03F2EC4C02}" dt="2021-03-23T15:04:49.058" v="53"/>
        <pc:sldMkLst>
          <pc:docMk/>
          <pc:sldMk cId="1467794884" sldId="269"/>
        </pc:sldMkLst>
        <pc:spChg chg="mod">
          <ac:chgData name="ENRIQUE IZQUIERDO JIMENEZ" userId="S::enizji@floridauniversitaria.es::e25b680e-727c-4fec-abeb-0c81af2c4058" providerId="AD" clId="Web-{D31BB79F-A0F7-2000-C92A-6E03F2EC4C02}" dt="2021-03-23T15:04:49.058" v="53"/>
          <ac:spMkLst>
            <pc:docMk/>
            <pc:sldMk cId="1467794884" sldId="269"/>
            <ac:spMk id="16" creationId="{06E851AD-0939-4BAE-8DC7-E625A9DB71DD}"/>
          </ac:spMkLst>
        </pc:sp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09:53.470" v="102"/>
        <pc:sldMkLst>
          <pc:docMk/>
          <pc:sldMk cId="2271327230" sldId="270"/>
        </pc:sldMkLst>
        <pc:spChg chg="del">
          <ac:chgData name="ENRIQUE IZQUIERDO JIMENEZ" userId="S::enizji@floridauniversitaria.es::e25b680e-727c-4fec-abeb-0c81af2c4058" providerId="AD" clId="Web-{D31BB79F-A0F7-2000-C92A-6E03F2EC4C02}" dt="2021-03-23T15:09:52.048" v="101"/>
          <ac:spMkLst>
            <pc:docMk/>
            <pc:sldMk cId="2271327230" sldId="270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19.982" v="59"/>
          <ac:spMkLst>
            <pc:docMk/>
            <pc:sldMk cId="2271327230" sldId="270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14" v="60"/>
          <ac:spMkLst>
            <pc:docMk/>
            <pc:sldMk cId="2271327230" sldId="270"/>
            <ac:spMk id="12" creationId="{566E1159-5B29-40E9-9E5E-DD5AAFA5CDF9}"/>
          </ac:spMkLst>
        </pc:spChg>
        <pc:spChg chg="add del mod">
          <ac:chgData name="ENRIQUE IZQUIERDO JIMENEZ" userId="S::enizji@floridauniversitaria.es::e25b680e-727c-4fec-abeb-0c81af2c4058" providerId="AD" clId="Web-{D31BB79F-A0F7-2000-C92A-6E03F2EC4C02}" dt="2021-03-23T15:04:04.479" v="48"/>
          <ac:spMkLst>
            <pc:docMk/>
            <pc:sldMk cId="2271327230" sldId="270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70" v="70"/>
          <ac:spMkLst>
            <pc:docMk/>
            <pc:sldMk cId="2271327230" sldId="270"/>
            <ac:spMk id="56" creationId="{7FB1E9AF-8E7E-4CC5-AA7D-7E229F075DF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29" v="61"/>
          <ac:spMkLst>
            <pc:docMk/>
            <pc:sldMk cId="2271327230" sldId="270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86" v="71"/>
          <ac:spMkLst>
            <pc:docMk/>
            <pc:sldMk cId="2271327230" sldId="270"/>
            <ac:spMk id="60" creationId="{EA5B5DE7-6173-49BD-B46F-62120D5F9DE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01" v="72"/>
          <ac:spMkLst>
            <pc:docMk/>
            <pc:sldMk cId="2271327230" sldId="270"/>
            <ac:spMk id="62" creationId="{E5DC5F04-5EB1-4728-8768-A674930F3D9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17" v="73"/>
          <ac:spMkLst>
            <pc:docMk/>
            <pc:sldMk cId="2271327230" sldId="270"/>
            <ac:spMk id="66" creationId="{4B9C67BF-C5BA-43BD-8CD6-7033BB5E18A6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32" v="74"/>
          <ac:spMkLst>
            <pc:docMk/>
            <pc:sldMk cId="2271327230" sldId="270"/>
            <ac:spMk id="68" creationId="{4A5CF3ED-CAC9-4D14-971A-4F9C183BAF7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48" v="75"/>
          <ac:spMkLst>
            <pc:docMk/>
            <pc:sldMk cId="2271327230" sldId="270"/>
            <ac:spMk id="69" creationId="{CC51DE83-46DF-4A87-8813-AD82D508924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45" v="62"/>
          <ac:spMkLst>
            <pc:docMk/>
            <pc:sldMk cId="2271327230" sldId="270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61" v="63"/>
          <ac:spMkLst>
            <pc:docMk/>
            <pc:sldMk cId="2271327230" sldId="270"/>
            <ac:spMk id="75" creationId="{57988859-4080-4FF4-ACB1-49994FC7CB6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76" v="64"/>
          <ac:spMkLst>
            <pc:docMk/>
            <pc:sldMk cId="2271327230" sldId="270"/>
            <ac:spMk id="76" creationId="{99F621FA-F4B6-487E-AAED-8F4774CFEC9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92" v="65"/>
          <ac:spMkLst>
            <pc:docMk/>
            <pc:sldMk cId="2271327230" sldId="270"/>
            <ac:spMk id="81" creationId="{271A1C45-BC94-4262-9F36-B4925ED7745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07" v="66"/>
          <ac:spMkLst>
            <pc:docMk/>
            <pc:sldMk cId="2271327230" sldId="270"/>
            <ac:spMk id="82" creationId="{054E32D8-AC8A-45E4-B917-CBDFF48EC59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23" v="67"/>
          <ac:spMkLst>
            <pc:docMk/>
            <pc:sldMk cId="2271327230" sldId="270"/>
            <ac:spMk id="83" creationId="{CF37DDFC-AFE2-4F8C-9852-7D418A6ACB9C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39" v="68"/>
          <ac:spMkLst>
            <pc:docMk/>
            <pc:sldMk cId="2271327230" sldId="270"/>
            <ac:spMk id="84" creationId="{BE9B93F6-3AF1-48C2-AB5C-4738280F958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54" v="69"/>
          <ac:spMkLst>
            <pc:docMk/>
            <pc:sldMk cId="2271327230" sldId="270"/>
            <ac:spMk id="85" creationId="{D2A29654-1F4C-4090-A6ED-489999926297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42.436" v="77" actId="14100"/>
          <ac:spMkLst>
            <pc:docMk/>
            <pc:sldMk cId="2271327230" sldId="270"/>
            <ac:spMk id="89" creationId="{7422B3C4-5DF7-4657-865F-39077F02A48E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53.470" v="102"/>
          <ac:picMkLst>
            <pc:docMk/>
            <pc:sldMk cId="2271327230" sldId="270"/>
            <ac:picMk id="13" creationId="{27F98EB0-6865-4903-930A-CC5891215BB6}"/>
          </ac:picMkLst>
        </pc:pic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10:45.893" v="114" actId="1076"/>
        <pc:sldMkLst>
          <pc:docMk/>
          <pc:sldMk cId="2431972580" sldId="271"/>
        </pc:sldMkLst>
        <pc:spChg chg="del">
          <ac:chgData name="ENRIQUE IZQUIERDO JIMENEZ" userId="S::enizji@floridauniversitaria.es::e25b680e-727c-4fec-abeb-0c81af2c4058" providerId="AD" clId="Web-{D31BB79F-A0F7-2000-C92A-6E03F2EC4C02}" dt="2021-03-23T15:10:05.017" v="103"/>
          <ac:spMkLst>
            <pc:docMk/>
            <pc:sldMk cId="2431972580" sldId="271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6:16.294" v="58"/>
          <ac:spMkLst>
            <pc:docMk/>
            <pc:sldMk cId="2431972580" sldId="271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1" actId="1076"/>
          <ac:spMkLst>
            <pc:docMk/>
            <pc:sldMk cId="2431972580" sldId="271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2" actId="1076"/>
          <ac:spMkLst>
            <pc:docMk/>
            <pc:sldMk cId="2431972580" sldId="271"/>
            <ac:spMk id="74" creationId="{AEB3F57C-1823-453A-80C1-7170E175D052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72" v="93" actId="1076"/>
          <ac:spMkLst>
            <pc:docMk/>
            <pc:sldMk cId="2431972580" sldId="271"/>
            <ac:spMk id="78" creationId="{935D2B5B-75EF-4EB0-B9D7-C14547546CA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4" actId="1076"/>
          <ac:spMkLst>
            <pc:docMk/>
            <pc:sldMk cId="2431972580" sldId="271"/>
            <ac:spMk id="80" creationId="{F5F5BBC9-42B7-4600-AB77-3F80CA01295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5" actId="1076"/>
          <ac:spMkLst>
            <pc:docMk/>
            <pc:sldMk cId="2431972580" sldId="271"/>
            <ac:spMk id="91" creationId="{D92E7106-F24D-4042-9B85-CBDA5A45743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9.781" v="96"/>
          <ac:spMkLst>
            <pc:docMk/>
            <pc:sldMk cId="2431972580" sldId="271"/>
            <ac:spMk id="98" creationId="{23F736D0-13C1-4E24-BC73-25C4C018EF58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10:06.657" v="104"/>
          <ac:picMkLst>
            <pc:docMk/>
            <pc:sldMk cId="2431972580" sldId="271"/>
            <ac:picMk id="11" creationId="{88D95BFC-EA99-481E-AFD8-909D3243A7DF}"/>
          </ac:picMkLst>
        </pc:picChg>
        <pc:picChg chg="del mod">
          <ac:chgData name="ENRIQUE IZQUIERDO JIMENEZ" userId="S::enizji@floridauniversitaria.es::e25b680e-727c-4fec-abeb-0c81af2c4058" providerId="AD" clId="Web-{D31BB79F-A0F7-2000-C92A-6E03F2EC4C02}" dt="2021-03-23T15:10:26.830" v="108"/>
          <ac:picMkLst>
            <pc:docMk/>
            <pc:sldMk cId="2431972580" sldId="271"/>
            <ac:picMk id="20" creationId="{4166CF35-081A-4ACC-8C1A-0EB8930A75FE}"/>
          </ac:picMkLst>
        </pc:picChg>
        <pc:picChg chg="add mod">
          <ac:chgData name="ENRIQUE IZQUIERDO JIMENEZ" userId="S::enizji@floridauniversitaria.es::e25b680e-727c-4fec-abeb-0c81af2c4058" providerId="AD" clId="Web-{D31BB79F-A0F7-2000-C92A-6E03F2EC4C02}" dt="2021-03-23T15:10:45.893" v="114" actId="1076"/>
          <ac:picMkLst>
            <pc:docMk/>
            <pc:sldMk cId="2431972580" sldId="271"/>
            <ac:picMk id="40" creationId="{925403AB-2594-4D70-9EF3-09F691E4528A}"/>
          </ac:picMkLst>
        </pc:picChg>
        <pc:picChg chg="del">
          <ac:chgData name="ENRIQUE IZQUIERDO JIMENEZ" userId="S::enizji@floridauniversitaria.es::e25b680e-727c-4fec-abeb-0c81af2c4058" providerId="AD" clId="Web-{D31BB79F-A0F7-2000-C92A-6E03F2EC4C02}" dt="2021-03-23T15:10:09.579" v="105"/>
          <ac:picMkLst>
            <pc:docMk/>
            <pc:sldMk cId="2431972580" sldId="271"/>
            <ac:picMk id="97" creationId="{256D9A0E-4E84-4634-A6CA-7831C3C2B689}"/>
          </ac:picMkLst>
        </pc:picChg>
      </pc:sldChg>
      <pc:sldChg chg="addSp delSp add ord">
        <pc:chgData name="ENRIQUE IZQUIERDO JIMENEZ" userId="S::enizji@floridauniversitaria.es::e25b680e-727c-4fec-abeb-0c81af2c4058" providerId="AD" clId="Web-{D31BB79F-A0F7-2000-C92A-6E03F2EC4C02}" dt="2021-03-23T15:09:47.610" v="100"/>
        <pc:sldMkLst>
          <pc:docMk/>
          <pc:sldMk cId="4063927215" sldId="272"/>
        </pc:sldMkLst>
        <pc:spChg chg="add del">
          <ac:chgData name="ENRIQUE IZQUIERDO JIMENEZ" userId="S::enizji@floridauniversitaria.es::e25b680e-727c-4fec-abeb-0c81af2c4058" providerId="AD" clId="Web-{D31BB79F-A0F7-2000-C92A-6E03F2EC4C02}" dt="2021-03-23T15:02:06.820" v="38"/>
          <ac:spMkLst>
            <pc:docMk/>
            <pc:sldMk cId="4063927215" sldId="272"/>
            <ac:spMk id="2" creationId="{3581BCDA-B720-46A5-954F-7419DCDCC594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7"/>
          <ac:spMkLst>
            <pc:docMk/>
            <pc:sldMk cId="4063927215" sldId="272"/>
            <ac:spMk id="3" creationId="{3E623FEA-4B0A-4589-B572-73A9ADDE0BDC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6"/>
          <ac:spMkLst>
            <pc:docMk/>
            <pc:sldMk cId="4063927215" sldId="272"/>
            <ac:spMk id="4" creationId="{2CA85936-0608-45BD-9C4B-5986418E35C2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4"/>
          <ac:spMkLst>
            <pc:docMk/>
            <pc:sldMk cId="4063927215" sldId="272"/>
            <ac:spMk id="6" creationId="{92AF473B-7762-4BC3-A6ED-534F43EB1B46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9:46.251" v="99"/>
          <ac:spMkLst>
            <pc:docMk/>
            <pc:sldMk cId="4063927215" sldId="272"/>
            <ac:spMk id="9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47.610" v="100"/>
          <ac:picMkLst>
            <pc:docMk/>
            <pc:sldMk cId="4063927215" sldId="272"/>
            <ac:picMk id="21" creationId="{38300BCA-4C14-4D77-AAE5-F6576B7577E7}"/>
          </ac:picMkLst>
        </pc:picChg>
        <pc:cxnChg chg="add del">
          <ac:chgData name="ENRIQUE IZQUIERDO JIMENEZ" userId="S::enizji@floridauniversitaria.es::e25b680e-727c-4fec-abeb-0c81af2c4058" providerId="AD" clId="Web-{D31BB79F-A0F7-2000-C92A-6E03F2EC4C02}" dt="2021-03-23T15:02:06.805" v="35"/>
          <ac:cxnSpMkLst>
            <pc:docMk/>
            <pc:sldMk cId="4063927215" sldId="272"/>
            <ac:cxnSpMk id="5" creationId="{1C861A61-1DC5-41B6-95B6-8483A6D9D873}"/>
          </ac:cxnSpMkLst>
        </pc:cxnChg>
        <pc:cxnChg chg="add del">
          <ac:chgData name="ENRIQUE IZQUIERDO JIMENEZ" userId="S::enizji@floridauniversitaria.es::e25b680e-727c-4fec-abeb-0c81af2c4058" providerId="AD" clId="Web-{D31BB79F-A0F7-2000-C92A-6E03F2EC4C02}" dt="2021-03-23T15:02:04.320" v="33"/>
          <ac:cxnSpMkLst>
            <pc:docMk/>
            <pc:sldMk cId="4063927215" sldId="272"/>
            <ac:cxnSpMk id="11" creationId="{2458336E-DD71-4317-8A91-2918BD12BB37}"/>
          </ac:cxnSpMkLst>
        </pc:cxnChg>
      </pc:sldChg>
      <pc:sldChg chg="addSp delSp add">
        <pc:chgData name="ENRIQUE IZQUIERDO JIMENEZ" userId="S::enizji@floridauniversitaria.es::e25b680e-727c-4fec-abeb-0c81af2c4058" providerId="AD" clId="Web-{D31BB79F-A0F7-2000-C92A-6E03F2EC4C02}" dt="2021-03-23T15:09:38.251" v="98"/>
        <pc:sldMkLst>
          <pc:docMk/>
          <pc:sldMk cId="2387065196" sldId="273"/>
        </pc:sldMkLst>
        <pc:spChg chg="del">
          <ac:chgData name="ENRIQUE IZQUIERDO JIMENEZ" userId="S::enizji@floridauniversitaria.es::e25b680e-727c-4fec-abeb-0c81af2c4058" providerId="AD" clId="Web-{D31BB79F-A0F7-2000-C92A-6E03F2EC4C02}" dt="2021-03-23T15:09:36.454" v="97"/>
          <ac:spMkLst>
            <pc:docMk/>
            <pc:sldMk cId="2387065196" sldId="273"/>
            <ac:spMk id="4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38.251" v="98"/>
          <ac:picMkLst>
            <pc:docMk/>
            <pc:sldMk cId="2387065196" sldId="273"/>
            <ac:picMk id="2" creationId="{08811CAF-2785-4A85-9559-151535E5C0DA}"/>
          </ac:picMkLst>
        </pc:picChg>
      </pc:sldChg>
      <pc:sldMasterChg chg="replId modSldLayout">
        <pc:chgData name="ENRIQUE IZQUIERDO JIMENEZ" userId="S::enizji@floridauniversitaria.es::e25b680e-727c-4fec-abeb-0c81af2c4058" providerId="AD" clId="Web-{D31BB79F-A0F7-2000-C92A-6E03F2EC4C02}" dt="2021-03-23T14:54:15.124" v="5"/>
        <pc:sldMasterMkLst>
          <pc:docMk/>
          <pc:sldMasterMk cId="2933118997" sldId="2147483660"/>
        </pc:sldMasterMkLst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88191458" sldId="2147483661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398174421" sldId="2147483662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339700568" sldId="2147483663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979029867" sldId="2147483664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752394269" sldId="2147483665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30658609" sldId="2147483666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82375612" sldId="2147483667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360449816" sldId="2147483668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83603595" sldId="2147483669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541863252" sldId="2147483670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15096201" sldId="2147483671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5:29.672" v="6"/>
        <pc:sldMasterMkLst>
          <pc:docMk/>
          <pc:sldMasterMk cId="3699010828" sldId="2147483672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604364090" sldId="214748367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152317019" sldId="214748367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330682937" sldId="214748367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50880779" sldId="214748367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196709272" sldId="214748367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44292146" sldId="214748367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82659458" sldId="214748367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475564363" sldId="214748368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667511264" sldId="214748368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04675628" sldId="214748368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753754029" sldId="2147483683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6651893" sldId="2147483684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391162617" sldId="214748368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166014644" sldId="214748368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1653188" sldId="214748368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547641642" sldId="214748368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4862985" sldId="214748368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2104973" sldId="214748369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733011812" sldId="214748369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650079222" sldId="214748369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2922624932" sldId="214748369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476669" sldId="214748369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35545121" sldId="2147483695"/>
          </pc:sldLayoutMkLst>
        </pc:sldLayoutChg>
      </pc:sldMasterChg>
      <pc:sldMasterChg chg="add ad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8316172" sldId="2147483696"/>
        </pc:sldMasterMkLst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057794129" sldId="2147483697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2574782761" sldId="2147483698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94240738" sldId="2147483699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038619582" sldId="2147483700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2925611184" sldId="2147483701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554614518" sldId="2147483702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358108992" sldId="2147483703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366249697" sldId="2147483704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872760285" sldId="2147483705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959862598" sldId="2147483706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757460225" sldId="2147483707"/>
          </pc:sldLayoutMkLst>
        </pc:sldLayoutChg>
      </pc:sldMasterChg>
    </pc:docChg>
  </pc:docChgLst>
  <pc:docChgLst>
    <pc:chgData name="ENRIQUE IZQUIERDO JIMENEZ" userId="S::enizji@floridauniversitaria.es::e25b680e-727c-4fec-abeb-0c81af2c4058" providerId="AD" clId="Web-{BFC28FDC-5F4F-43DE-B518-8F2F4C6E58DD}"/>
    <pc:docChg chg="addSld modSld">
      <pc:chgData name="ENRIQUE IZQUIERDO JIMENEZ" userId="S::enizji@floridauniversitaria.es::e25b680e-727c-4fec-abeb-0c81af2c4058" providerId="AD" clId="Web-{BFC28FDC-5F4F-43DE-B518-8F2F4C6E58DD}" dt="2021-03-18T18:05:18.597" v="1651" actId="14100"/>
      <pc:docMkLst>
        <pc:docMk/>
      </pc:docMkLst>
      <pc:sldChg chg="addSp delSp modSp">
        <pc:chgData name="ENRIQUE IZQUIERDO JIMENEZ" userId="S::enizji@floridauniversitaria.es::e25b680e-727c-4fec-abeb-0c81af2c4058" providerId="AD" clId="Web-{BFC28FDC-5F4F-43DE-B518-8F2F4C6E58DD}" dt="2021-03-18T18:05:18.597" v="1651" actId="14100"/>
        <pc:sldMkLst>
          <pc:docMk/>
          <pc:sldMk cId="2406273178" sldId="256"/>
        </pc:sldMkLst>
        <pc:spChg chg="del">
          <ac:chgData name="ENRIQUE IZQUIERDO JIMENEZ" userId="S::enizji@floridauniversitaria.es::e25b680e-727c-4fec-abeb-0c81af2c4058" providerId="AD" clId="Web-{BFC28FDC-5F4F-43DE-B518-8F2F4C6E58DD}" dt="2021-03-18T16:09:27.27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6:09:28.52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79" actId="1076"/>
          <ac:spMkLst>
            <pc:docMk/>
            <pc:sldMk cId="2406273178" sldId="256"/>
            <ac:spMk id="6" creationId="{D1CF9DF7-42D6-4DC7-8F49-B71D03ED761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0" actId="1076"/>
          <ac:spMkLst>
            <pc:docMk/>
            <pc:sldMk cId="2406273178" sldId="256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1" actId="1076"/>
          <ac:spMkLst>
            <pc:docMk/>
            <pc:sldMk cId="2406273178" sldId="256"/>
            <ac:spMk id="8" creationId="{0BF4549E-404F-4FC9-B5DE-4896A187E5F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5:18.597" v="1651" actId="14100"/>
          <ac:spMkLst>
            <pc:docMk/>
            <pc:sldMk cId="2406273178" sldId="256"/>
            <ac:spMk id="9" creationId="{45E9120D-A4EF-4807-BCE7-CA4670DFF54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6:27:24.889" v="109"/>
          <ac:spMkLst>
            <pc:docMk/>
            <pc:sldMk cId="2406273178" sldId="256"/>
            <ac:spMk id="10" creationId="{A099B1FB-11E6-4C1C-8683-600B3B2A9C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3" actId="1076"/>
          <ac:spMkLst>
            <pc:docMk/>
            <pc:sldMk cId="2406273178" sldId="256"/>
            <ac:spMk id="11" creationId="{CF76EBD8-F3D0-47B2-B111-7D7660CCFD4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4" actId="1076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8" actId="1076"/>
          <ac:spMkLst>
            <pc:docMk/>
            <pc:sldMk cId="2406273178" sldId="256"/>
            <ac:spMk id="13" creationId="{5BFAF045-9789-43E9-8660-A266B7F38D0C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9" actId="1076"/>
          <ac:spMkLst>
            <pc:docMk/>
            <pc:sldMk cId="2406273178" sldId="256"/>
            <ac:spMk id="14" creationId="{4AA4B7AE-09CB-4A39-A80E-3FA778E30D9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21" v="1640" actId="1076"/>
          <ac:spMkLst>
            <pc:docMk/>
            <pc:sldMk cId="2406273178" sldId="256"/>
            <ac:spMk id="15" creationId="{EBF31254-0038-40C8-B3C1-C37EBFF880D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36" v="1490" actId="1076"/>
          <ac:spMkLst>
            <pc:docMk/>
            <pc:sldMk cId="2406273178" sldId="256"/>
            <ac:spMk id="16" creationId="{53AEBC01-3066-4A6F-82D8-9C20E076835E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6.605" v="976"/>
          <ac:spMkLst>
            <pc:docMk/>
            <pc:sldMk cId="2406273178" sldId="256"/>
            <ac:spMk id="17" creationId="{05247E56-5CFF-4FFE-B1CC-042D841E3E75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7.668" v="977"/>
          <ac:spMkLst>
            <pc:docMk/>
            <pc:sldMk cId="2406273178" sldId="256"/>
            <ac:spMk id="18" creationId="{CBA8E31C-617D-49C2-8346-27854206CF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6:34:59.523" v="224"/>
          <ac:spMkLst>
            <pc:docMk/>
            <pc:sldMk cId="2406273178" sldId="256"/>
            <ac:spMk id="19" creationId="{DC3FE2AF-4E18-48D5-B095-F687A58E4C39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6:46.619" v="233"/>
          <ac:spMkLst>
            <pc:docMk/>
            <pc:sldMk cId="2406273178" sldId="256"/>
            <ac:spMk id="20" creationId="{00A12EDE-5542-49E2-9DA2-A9459C6E99D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7:06.916" v="245"/>
          <ac:spMkLst>
            <pc:docMk/>
            <pc:sldMk cId="2406273178" sldId="256"/>
            <ac:spMk id="21" creationId="{1F6AF2CD-67BF-487E-90D5-9A73465DDF8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02" v="1625" actId="1076"/>
          <ac:spMkLst>
            <pc:docMk/>
            <pc:sldMk cId="2406273178" sldId="256"/>
            <ac:spMk id="22" creationId="{370D882A-C62A-482C-8E9A-A8A937CF7CB8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18" v="1626" actId="1076"/>
          <ac:spMkLst>
            <pc:docMk/>
            <pc:sldMk cId="2406273178" sldId="256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36" v="1641" actId="1076"/>
          <ac:spMkLst>
            <pc:docMk/>
            <pc:sldMk cId="2406273178" sldId="256"/>
            <ac:spMk id="24" creationId="{FC8577B4-596D-445C-97C5-12EF5B8ABC9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9:23.872" v="270"/>
          <ac:spMkLst>
            <pc:docMk/>
            <pc:sldMk cId="2406273178" sldId="256"/>
            <ac:spMk id="25" creationId="{5E94A423-EECE-4124-B4E8-CB47B042A30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52" v="1642" actId="1076"/>
          <ac:spMkLst>
            <pc:docMk/>
            <pc:sldMk cId="2406273178" sldId="256"/>
            <ac:spMk id="26" creationId="{BD852885-758D-40D1-9AA1-1D1A8555165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41:16.514" v="290"/>
          <ac:spMkLst>
            <pc:docMk/>
            <pc:sldMk cId="2406273178" sldId="256"/>
            <ac:spMk id="27" creationId="{CECBF94F-D608-438F-AAAF-878D4326E01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68" v="1643" actId="1076"/>
          <ac:spMkLst>
            <pc:docMk/>
            <pc:sldMk cId="2406273178" sldId="256"/>
            <ac:spMk id="28" creationId="{6407CE23-01CA-4EAF-9392-D59FCF96069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1" actId="1076"/>
          <ac:spMkLst>
            <pc:docMk/>
            <pc:sldMk cId="2406273178" sldId="256"/>
            <ac:spMk id="29" creationId="{33C20E74-8297-40E2-805A-2772117948F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8.590" v="978"/>
          <ac:spMkLst>
            <pc:docMk/>
            <pc:sldMk cId="2406273178" sldId="256"/>
            <ac:spMk id="30" creationId="{42F5C3BB-413F-4562-BB6E-0B1BDE67A097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8"/>
          <ac:spMkLst>
            <pc:docMk/>
            <pc:sldMk cId="2406273178" sldId="256"/>
            <ac:spMk id="31" creationId="{22167508-8CE9-42BC-8E6D-C58B80FABCF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2" actId="1076"/>
          <ac:spMkLst>
            <pc:docMk/>
            <pc:sldMk cId="2406273178" sldId="256"/>
            <ac:spMk id="32" creationId="{0B827CBA-8765-4CD5-905F-571864C727C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67" v="1493" actId="1076"/>
          <ac:spMkLst>
            <pc:docMk/>
            <pc:sldMk cId="2406273178" sldId="256"/>
            <ac:spMk id="33" creationId="{2FD78253-D6DE-4576-A79B-80F5219A048B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7"/>
          <ac:spMkLst>
            <pc:docMk/>
            <pc:sldMk cId="2406273178" sldId="256"/>
            <ac:spMk id="34" creationId="{25599E32-626C-4CDB-86E1-73D82FC954C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6"/>
          <ac:spMkLst>
            <pc:docMk/>
            <pc:sldMk cId="2406273178" sldId="256"/>
            <ac:spMk id="35" creationId="{E6AC1CCD-0C4F-4F05-AC9C-4F2ACCB4EBE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83" v="1494" actId="1076"/>
          <ac:spMkLst>
            <pc:docMk/>
            <pc:sldMk cId="2406273178" sldId="256"/>
            <ac:spMk id="36" creationId="{EBCE8B4C-B0B6-4735-8290-5FCBC08595F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5"/>
          <ac:spMkLst>
            <pc:docMk/>
            <pc:sldMk cId="2406273178" sldId="256"/>
            <ac:spMk id="37" creationId="{914F9DCE-AE62-449F-BABE-DD8C386B883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14" v="1495" actId="1076"/>
          <ac:spMkLst>
            <pc:docMk/>
            <pc:sldMk cId="2406273178" sldId="256"/>
            <ac:spMk id="38" creationId="{BB056A2F-812F-4E28-BD71-CFFE848ECC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30" v="1496" actId="1076"/>
          <ac:spMkLst>
            <pc:docMk/>
            <pc:sldMk cId="2406273178" sldId="256"/>
            <ac:spMk id="39" creationId="{947D544F-253A-4138-80E1-4096B8C4C3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4"/>
          <ac:spMkLst>
            <pc:docMk/>
            <pc:sldMk cId="2406273178" sldId="256"/>
            <ac:spMk id="40" creationId="{7AE4B025-873D-46D5-81AB-F1750A6516B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3"/>
          <ac:spMkLst>
            <pc:docMk/>
            <pc:sldMk cId="2406273178" sldId="256"/>
            <ac:spMk id="41" creationId="{915384E2-6B00-42E1-9203-D50477CECA9D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08" v="1497" actId="1076"/>
          <ac:spMkLst>
            <pc:docMk/>
            <pc:sldMk cId="2406273178" sldId="256"/>
            <ac:spMk id="42" creationId="{CBB3FC90-0279-4E33-8226-C2D4FCAEB3C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3:58.818" v="702"/>
          <ac:spMkLst>
            <pc:docMk/>
            <pc:sldMk cId="2406273178" sldId="256"/>
            <ac:spMk id="43" creationId="{34F15B07-2772-45CA-ACCE-9D57BD3678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4:14.006" v="705"/>
          <ac:spMkLst>
            <pc:docMk/>
            <pc:sldMk cId="2406273178" sldId="256"/>
            <ac:spMk id="44" creationId="{5F8F2F6C-E353-494E-9C8A-D7C502DE24EB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35.190" v="1637" actId="1076"/>
          <ac:spMkLst>
            <pc:docMk/>
            <pc:sldMk cId="2406273178" sldId="256"/>
            <ac:spMk id="45" creationId="{9295B801-41AC-4F9D-A83D-86D7712BFDD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23" v="1498" actId="1076"/>
          <ac:spMkLst>
            <pc:docMk/>
            <pc:sldMk cId="2406273178" sldId="256"/>
            <ac:spMk id="46" creationId="{DD3AC83E-36B1-45FB-9C6C-2E99C3FDBE6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33" v="1627" actId="1076"/>
          <ac:spMkLst>
            <pc:docMk/>
            <pc:sldMk cId="2406273178" sldId="256"/>
            <ac:spMk id="47" creationId="{3DBC377A-7905-4838-942E-1CB09CF7C79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49" v="1628" actId="1076"/>
          <ac:spMkLst>
            <pc:docMk/>
            <pc:sldMk cId="2406273178" sldId="256"/>
            <ac:spMk id="48" creationId="{B228E0B8-2113-4726-B68E-E7F37F82E0F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41.455" v="1645" actId="1076"/>
          <ac:spMkLst>
            <pc:docMk/>
            <pc:sldMk cId="2406273178" sldId="256"/>
            <ac:spMk id="49" creationId="{6D4186FE-02D3-4CE7-85CF-3D8DC7C382A2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41.471" v="1646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83" v="1644" actId="1076"/>
          <ac:spMkLst>
            <pc:docMk/>
            <pc:sldMk cId="2406273178" sldId="256"/>
            <ac:spMk id="51" creationId="{27A93DB6-0728-4AC8-8CF9-E32B6ABA418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70" v="1499" actId="1076"/>
          <ac:spMkLst>
            <pc:docMk/>
            <pc:sldMk cId="2406273178" sldId="256"/>
            <ac:spMk id="52" creationId="{FDBA548F-B4A9-442F-A9F5-D2A685C69B96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2"/>
          <ac:spMkLst>
            <pc:docMk/>
            <pc:sldMk cId="2406273178" sldId="256"/>
            <ac:spMk id="53" creationId="{6457C37C-5EB2-4106-883E-B915D761CC7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1"/>
          <ac:spMkLst>
            <pc:docMk/>
            <pc:sldMk cId="2406273178" sldId="256"/>
            <ac:spMk id="54" creationId="{05C42411-8FB1-40AA-BBA3-C975C873D6B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17" v="1618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55" v="1621" actId="1076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6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33" v="1619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70" v="1622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7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14" v="1613" actId="1076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30" v="1614" actId="1076"/>
          <ac:spMkLst>
            <pc:docMk/>
            <pc:sldMk cId="2406273178" sldId="256"/>
            <ac:spMk id="70" creationId="{53E153B9-473C-485C-BB10-E46AB7EC40A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45" v="1615" actId="1076"/>
          <ac:spMkLst>
            <pc:docMk/>
            <pc:sldMk cId="2406273178" sldId="256"/>
            <ac:spMk id="72" creationId="{E7548B82-5239-43C5-9617-1AE1D78949C0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406" v="1588"/>
          <ac:spMkLst>
            <pc:docMk/>
            <pc:sldMk cId="2406273178" sldId="256"/>
            <ac:spMk id="74" creationId="{71D06580-25BA-4215-AA61-A7110B412FBA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7"/>
          <ac:spMkLst>
            <pc:docMk/>
            <pc:sldMk cId="2406273178" sldId="256"/>
            <ac:spMk id="76" creationId="{B2CD67FA-3D49-4DC7-832F-1A32551E67C1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6"/>
          <ac:spMkLst>
            <pc:docMk/>
            <pc:sldMk cId="2406273178" sldId="256"/>
            <ac:spMk id="78" creationId="{ED606512-A352-4893-8EA2-5BB7F058B71E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5"/>
          <ac:spMkLst>
            <pc:docMk/>
            <pc:sldMk cId="2406273178" sldId="256"/>
            <ac:spMk id="80" creationId="{EFE5CC8A-683B-4093-8018-6FAE521B2062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4"/>
          <ac:spMkLst>
            <pc:docMk/>
            <pc:sldMk cId="2406273178" sldId="256"/>
            <ac:spMk id="82" creationId="{BE7DDE7D-99AF-447A-89AE-9606C12C4095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3"/>
          <ac:spMkLst>
            <pc:docMk/>
            <pc:sldMk cId="2406273178" sldId="256"/>
            <ac:spMk id="84" creationId="{8FA39EDD-F73A-48A3-A17F-FA6858EB9249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2"/>
          <ac:spMkLst>
            <pc:docMk/>
            <pc:sldMk cId="2406273178" sldId="256"/>
            <ac:spMk id="86" creationId="{97834BDA-2555-4219-8254-D4103AA384AC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1"/>
          <ac:spMkLst>
            <pc:docMk/>
            <pc:sldMk cId="2406273178" sldId="256"/>
            <ac:spMk id="88" creationId="{3E5A039B-8DC4-4A67-B1C4-1D27826DF7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0"/>
          <ac:spMkLst>
            <pc:docMk/>
            <pc:sldMk cId="2406273178" sldId="256"/>
            <ac:spMk id="90" creationId="{17A07496-AB52-4991-B48B-902B091DF6A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6" actId="1076"/>
          <ac:spMkLst>
            <pc:docMk/>
            <pc:sldMk cId="2406273178" sldId="256"/>
            <ac:spMk id="91" creationId="{B4198A9E-E7CB-410F-8D5A-1ADE03DD914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5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BFC28FDC-5F4F-43DE-B518-8F2F4C6E58DD}" dt="2021-03-18T17:54:53.178" v="1378" actId="1076"/>
          <ac:cxnSpMkLst>
            <pc:docMk/>
            <pc:sldMk cId="2406273178" sldId="256"/>
            <ac:cxnSpMk id="4" creationId="{2458336E-DD71-4317-8A91-2918BD12BB37}"/>
          </ac:cxnSpMkLst>
        </pc:cxnChg>
        <pc:cxnChg chg="add mod">
          <ac:chgData name="ENRIQUE IZQUIERDO JIMENEZ" userId="S::enizji@floridauniversitaria.es::e25b680e-727c-4fec-abeb-0c81af2c4058" providerId="AD" clId="Web-{BFC28FDC-5F4F-43DE-B518-8F2F4C6E58DD}" dt="2021-03-18T17:57:51.791" v="1475" actId="14100"/>
          <ac:cxnSpMkLst>
            <pc:docMk/>
            <pc:sldMk cId="2406273178" sldId="256"/>
            <ac:cxnSpMk id="5" creationId="{5890760C-A910-4323-8145-2E1841CD1FE2}"/>
          </ac:cxnSpMkLst>
        </pc:cxnChg>
      </pc:sldChg>
      <pc:sldChg chg="addSp delSp modSp new">
        <pc:chgData name="ENRIQUE IZQUIERDO JIMENEZ" userId="S::enizji@floridauniversitaria.es::e25b680e-727c-4fec-abeb-0c81af2c4058" providerId="AD" clId="Web-{BFC28FDC-5F4F-43DE-B518-8F2F4C6E58DD}" dt="2021-03-18T18:01:42.764" v="1548" actId="1076"/>
        <pc:sldMkLst>
          <pc:docMk/>
          <pc:sldMk cId="3749395005" sldId="257"/>
        </pc:sldMkLst>
        <pc:spChg chg="del">
          <ac:chgData name="ENRIQUE IZQUIERDO JIMENEZ" userId="S::enizji@floridauniversitaria.es::e25b680e-727c-4fec-abeb-0c81af2c4058" providerId="AD" clId="Web-{BFC28FDC-5F4F-43DE-B518-8F2F4C6E58DD}" dt="2021-03-18T17:58:04.932" v="1478"/>
          <ac:spMkLst>
            <pc:docMk/>
            <pc:sldMk cId="3749395005" sldId="257"/>
            <ac:spMk id="2" creationId="{8C40BA65-5CB3-48A3-A302-C900963A6F03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7:58:04.276" v="1477"/>
          <ac:spMkLst>
            <pc:docMk/>
            <pc:sldMk cId="3749395005" sldId="257"/>
            <ac:spMk id="3" creationId="{A263BC84-97AF-4CD6-8313-1191EE1F2F22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4" creationId="{C3D330C0-566A-48D4-9A98-61CEE220DA16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5" creationId="{F4C8D827-E895-4C56-B0A3-CA16D9FB4A5E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6" creationId="{B7E77BF3-CBB6-44F5-91C0-B095A80C49A1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7" creationId="{9E62AC04-353E-43A6-8B24-5BFA69159968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8" creationId="{274DE555-0B94-4AB8-9877-FBF5B7188604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9" creationId="{FD78002D-9B3C-41BC-A223-AB9E18C2CC3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0:34.919" v="1521" actId="14100"/>
          <ac:spMkLst>
            <pc:docMk/>
            <pc:sldMk cId="3749395005" sldId="257"/>
            <ac:spMk id="10" creationId="{566D6E41-F731-433C-9D54-2654322E8BD8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8:00:40.748" v="1522"/>
          <ac:spMkLst>
            <pc:docMk/>
            <pc:sldMk cId="3749395005" sldId="257"/>
            <ac:spMk id="11" creationId="{6204584F-621E-4456-BB0A-9772E9CFD18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42.764" v="1548" actId="1076"/>
          <ac:spMkLst>
            <pc:docMk/>
            <pc:sldMk cId="3749395005" sldId="257"/>
            <ac:spMk id="12" creationId="{926624B2-4F74-47A3-93D8-F3E2C9BE4D0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33.186" v="1546" actId="1076"/>
          <ac:spMkLst>
            <pc:docMk/>
            <pc:sldMk cId="3749395005" sldId="257"/>
            <ac:spMk id="13" creationId="{69094F64-A59F-4643-BF6D-5CD6F7D894A1}"/>
          </ac:spMkLst>
        </pc:spChg>
      </pc:sldChg>
    </pc:docChg>
  </pc:docChgLst>
  <pc:docChgLst>
    <pc:chgData name="ENRIQUE IZQUIERDO JIMENEZ" userId="S::enizji@floridauniversitaria.es::e25b680e-727c-4fec-abeb-0c81af2c4058" providerId="AD" clId="Web-{B3A71AD5-038C-CD6E-E977-160D8AFD4C8C}"/>
    <pc:docChg chg="addSld delSld modSld">
      <pc:chgData name="ENRIQUE IZQUIERDO JIMENEZ" userId="S::enizji@floridauniversitaria.es::e25b680e-727c-4fec-abeb-0c81af2c4058" providerId="AD" clId="Web-{B3A71AD5-038C-CD6E-E977-160D8AFD4C8C}" dt="2021-03-19T12:19:16.320" v="273"/>
      <pc:docMkLst>
        <pc:docMk/>
      </pc:docMkLst>
      <pc:sldChg chg="addSp modSp">
        <pc:chgData name="ENRIQUE IZQUIERDO JIMENEZ" userId="S::enizji@floridauniversitaria.es::e25b680e-727c-4fec-abeb-0c81af2c4058" providerId="AD" clId="Web-{B3A71AD5-038C-CD6E-E977-160D8AFD4C8C}" dt="2021-03-19T12:04:11.285" v="168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B3A71AD5-038C-CD6E-E977-160D8AFD4C8C}" dt="2021-03-19T11:25:42.347" v="1" actId="1076"/>
          <ac:spMkLst>
            <pc:docMk/>
            <pc:sldMk cId="3694519931" sldId="261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4:11.285" v="168"/>
          <ac:spMkLst>
            <pc:docMk/>
            <pc:sldMk cId="3694519931" sldId="261"/>
            <ac:spMk id="25" creationId="{06E851AD-0939-4BAE-8DC7-E625A9DB71DD}"/>
          </ac:spMkLst>
        </pc:sp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46.676" v="267"/>
        <pc:sldMkLst>
          <pc:docMk/>
          <pc:sldMk cId="1051321547" sldId="262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46.676" v="267"/>
          <ac:spMkLst>
            <pc:docMk/>
            <pc:sldMk cId="1051321547" sldId="262"/>
            <ac:spMk id="25" creationId="{063B2AE1-2D56-4E63-BB9A-BD23D39913D1}"/>
          </ac:spMkLst>
        </pc:spChg>
      </pc:sldChg>
      <pc:sldChg chg="addSp delSp modSp">
        <pc:chgData name="ENRIQUE IZQUIERDO JIMENEZ" userId="S::enizji@floridauniversitaria.es::e25b680e-727c-4fec-abeb-0c81af2c4058" providerId="AD" clId="Web-{B3A71AD5-038C-CD6E-E977-160D8AFD4C8C}" dt="2021-03-19T12:19:16.320" v="273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B3A71AD5-038C-CD6E-E977-160D8AFD4C8C}" dt="2021-03-19T12:08:41.478" v="210" actId="1076"/>
          <ac:spMkLst>
            <pc:docMk/>
            <pc:sldMk cId="1481299601" sldId="263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494" v="211" actId="1076"/>
          <ac:spMkLst>
            <pc:docMk/>
            <pc:sldMk cId="1481299601" sldId="263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42.433" v="26" actId="20577"/>
          <ac:spMkLst>
            <pc:docMk/>
            <pc:sldMk cId="1481299601" sldId="263"/>
            <ac:spMk id="18" creationId="{64204965-BC45-409E-A584-11D2AC6205BA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51.699" v="33" actId="20577"/>
          <ac:spMkLst>
            <pc:docMk/>
            <pc:sldMk cId="1481299601" sldId="263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10" v="212" actId="1076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25" v="213" actId="1076"/>
          <ac:spMkLst>
            <pc:docMk/>
            <pc:sldMk cId="1481299601" sldId="263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9:16.320" v="273"/>
          <ac:spMkLst>
            <pc:docMk/>
            <pc:sldMk cId="1481299601" sldId="263"/>
            <ac:spMk id="25" creationId="{3AD0C55B-9547-4E05-8545-6FF272942156}"/>
          </ac:spMkLst>
        </pc:spChg>
        <pc:spChg chg="add del mod">
          <ac:chgData name="ENRIQUE IZQUIERDO JIMENEZ" userId="S::enizji@floridauniversitaria.es::e25b680e-727c-4fec-abeb-0c81af2c4058" providerId="AD" clId="Web-{B3A71AD5-038C-CD6E-E977-160D8AFD4C8C}" dt="2021-03-19T12:11:09.528" v="235"/>
          <ac:spMkLst>
            <pc:docMk/>
            <pc:sldMk cId="1481299601" sldId="263"/>
            <ac:spMk id="30" creationId="{A4ACA98F-7B21-48FC-83A7-41000FFAA6A6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2:17.639" v="244" actId="1076"/>
          <ac:spMkLst>
            <pc:docMk/>
            <pc:sldMk cId="1481299601" sldId="263"/>
            <ac:spMk id="31" creationId="{152EFC2C-6A5B-41EF-9806-5FEC0A8B645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41" v="214" actId="1076"/>
          <ac:spMkLst>
            <pc:docMk/>
            <pc:sldMk cId="1481299601" sldId="263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72" v="215" actId="1076"/>
          <ac:spMkLst>
            <pc:docMk/>
            <pc:sldMk cId="1481299601" sldId="263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9:04.432" v="226" actId="20577"/>
          <ac:spMkLst>
            <pc:docMk/>
            <pc:sldMk cId="1481299601" sldId="263"/>
            <ac:spMk id="73" creationId="{E888CDBA-CD1D-458F-BB3B-F633339F247B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8:57.385" v="219" actId="1076"/>
          <ac:spMkLst>
            <pc:docMk/>
            <pc:sldMk cId="1481299601" sldId="263"/>
            <ac:spMk id="75" creationId="{4AEBFAC1-25B5-4AD8-8AB5-A09A3586A00B}"/>
          </ac:spMkLst>
        </pc:spChg>
        <pc:grpChg chg="add mod">
          <ac:chgData name="ENRIQUE IZQUIERDO JIMENEZ" userId="S::enizji@floridauniversitaria.es::e25b680e-727c-4fec-abeb-0c81af2c4058" providerId="AD" clId="Web-{B3A71AD5-038C-CD6E-E977-160D8AFD4C8C}" dt="2021-03-19T12:14:47.892" v="262" actId="1076"/>
          <ac:grpSpMkLst>
            <pc:docMk/>
            <pc:sldMk cId="1481299601" sldId="263"/>
            <ac:grpSpMk id="35" creationId="{9E439CF5-3B25-46A4-8B86-2F39BF5203B2}"/>
          </ac:grpSpMkLst>
        </pc:grpChg>
        <pc:cxnChg chg="add mod">
          <ac:chgData name="ENRIQUE IZQUIERDO JIMENEZ" userId="S::enizji@floridauniversitaria.es::e25b680e-727c-4fec-abeb-0c81af2c4058" providerId="AD" clId="Web-{B3A71AD5-038C-CD6E-E977-160D8AFD4C8C}" dt="2021-03-19T12:10:39.559" v="232"/>
          <ac:cxnSpMkLst>
            <pc:docMk/>
            <pc:sldMk cId="1481299601" sldId="263"/>
            <ac:cxnSpMk id="27" creationId="{A3AD7DC6-BFBA-4828-8113-346AE89E3B7D}"/>
          </ac:cxnSpMkLst>
        </pc:cxnChg>
        <pc:cxnChg chg="add mod">
          <ac:chgData name="ENRIQUE IZQUIERDO JIMENEZ" userId="S::enizji@floridauniversitaria.es::e25b680e-727c-4fec-abeb-0c81af2c4058" providerId="AD" clId="Web-{B3A71AD5-038C-CD6E-E977-160D8AFD4C8C}" dt="2021-03-19T12:13:45.485" v="256" actId="1076"/>
          <ac:cxnSpMkLst>
            <pc:docMk/>
            <pc:sldMk cId="1481299601" sldId="263"/>
            <ac:cxnSpMk id="34" creationId="{9A57F5FA-BFFE-4080-B366-19FEEF59B98F}"/>
          </ac:cxnSpMkLst>
        </pc:cxn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32.567" v="266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32.567" v="266"/>
          <ac:spMkLst>
            <pc:docMk/>
            <pc:sldMk cId="1634371311" sldId="264"/>
            <ac:spMk id="2" creationId="{EE12DD76-A6D3-4073-8FC7-431CC42AA65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69" v="56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8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59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60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16" v="61" actId="1076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31" v="62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94" v="67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47" v="64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10" v="69" actId="1076"/>
          <ac:spMkLst>
            <pc:docMk/>
            <pc:sldMk cId="1634371311" sldId="264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2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3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72" v="74" actId="1076"/>
          <ac:spMkLst>
            <pc:docMk/>
            <pc:sldMk cId="1634371311" sldId="264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5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6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903" v="77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40.747" v="63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63" v="65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78" v="6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10" v="68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25" v="70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41" v="71" actId="1076"/>
          <ac:grpSpMkLst>
            <pc:docMk/>
            <pc:sldMk cId="1634371311" sldId="264"/>
            <ac:grpSpMk id="58" creationId="{8F934E55-DE36-42A6-87E9-35B956C953D1}"/>
          </ac:grpSpMkLst>
        </pc:grpChg>
      </pc:sldChg>
      <pc:sldChg chg="addSp modSp">
        <pc:chgData name="ENRIQUE IZQUIERDO JIMENEZ" userId="S::enizji@floridauniversitaria.es::e25b680e-727c-4fec-abeb-0c81af2c4058" providerId="AD" clId="Web-{B3A71AD5-038C-CD6E-E977-160D8AFD4C8C}" dt="2021-03-19T12:03:41.175" v="165"/>
        <pc:sldMkLst>
          <pc:docMk/>
          <pc:sldMk cId="3042618644" sldId="265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03:41.175" v="165"/>
          <ac:spMkLst>
            <pc:docMk/>
            <pc:sldMk cId="3042618644" sldId="265"/>
            <ac:spMk id="2" creationId="{9E00672D-D908-4403-9ED6-32C028DEA7F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47" v="34" actId="1076"/>
          <ac:spMkLst>
            <pc:docMk/>
            <pc:sldMk cId="3042618644" sldId="265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5" actId="1076"/>
          <ac:spMkLst>
            <pc:docMk/>
            <pc:sldMk cId="3042618644" sldId="265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6" actId="1076"/>
          <ac:spMkLst>
            <pc:docMk/>
            <pc:sldMk cId="3042618644" sldId="265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7" actId="1076"/>
          <ac:spMkLst>
            <pc:docMk/>
            <pc:sldMk cId="3042618644" sldId="265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8" actId="1076"/>
          <ac:spMkLst>
            <pc:docMk/>
            <pc:sldMk cId="3042618644" sldId="265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39" actId="1076"/>
          <ac:spMkLst>
            <pc:docMk/>
            <pc:sldMk cId="3042618644" sldId="265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40" actId="1076"/>
          <ac:spMkLst>
            <pc:docMk/>
            <pc:sldMk cId="3042618644" sldId="265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56" v="45" actId="1076"/>
          <ac:spMkLst>
            <pc:docMk/>
            <pc:sldMk cId="3042618644" sldId="265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25" v="42" actId="1076"/>
          <ac:spMkLst>
            <pc:docMk/>
            <pc:sldMk cId="3042618644" sldId="265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87" v="47" actId="1076"/>
          <ac:spMkLst>
            <pc:docMk/>
            <pc:sldMk cId="3042618644" sldId="265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19" v="50" actId="1076"/>
          <ac:spMkLst>
            <pc:docMk/>
            <pc:sldMk cId="3042618644" sldId="265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1" actId="1076"/>
          <ac:spMkLst>
            <pc:docMk/>
            <pc:sldMk cId="3042618644" sldId="265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2" actId="1076"/>
          <ac:spMkLst>
            <pc:docMk/>
            <pc:sldMk cId="3042618644" sldId="265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50" v="53" actId="1076"/>
          <ac:spMkLst>
            <pc:docMk/>
            <pc:sldMk cId="3042618644" sldId="265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4" actId="1076"/>
          <ac:spMkLst>
            <pc:docMk/>
            <pc:sldMk cId="3042618644" sldId="265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5" actId="1076"/>
          <ac:spMkLst>
            <pc:docMk/>
            <pc:sldMk cId="3042618644" sldId="265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27.309" v="41" actId="1076"/>
          <ac:grpSpMkLst>
            <pc:docMk/>
            <pc:sldMk cId="3042618644" sldId="265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41" v="43" actId="1076"/>
          <ac:grpSpMkLst>
            <pc:docMk/>
            <pc:sldMk cId="3042618644" sldId="265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56" v="44" actId="1076"/>
          <ac:grpSpMkLst>
            <pc:docMk/>
            <pc:sldMk cId="3042618644" sldId="265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72" v="46" actId="1076"/>
          <ac:grpSpMkLst>
            <pc:docMk/>
            <pc:sldMk cId="3042618644" sldId="265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03" v="48" actId="1076"/>
          <ac:grpSpMkLst>
            <pc:docMk/>
            <pc:sldMk cId="3042618644" sldId="265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19" v="49" actId="1076"/>
          <ac:grpSpMkLst>
            <pc:docMk/>
            <pc:sldMk cId="3042618644" sldId="265"/>
            <ac:grpSpMk id="58" creationId="{8F934E55-DE36-42A6-87E9-35B956C953D1}"/>
          </ac:grpSpMkLst>
        </pc:grpChg>
      </pc:sldChg>
      <pc:sldChg chg="modSp add del replId">
        <pc:chgData name="ENRIQUE IZQUIERDO JIMENEZ" userId="S::enizji@floridauniversitaria.es::e25b680e-727c-4fec-abeb-0c81af2c4058" providerId="AD" clId="Web-{B3A71AD5-038C-CD6E-E977-160D8AFD4C8C}" dt="2021-03-19T11:46:56.936" v="13"/>
        <pc:sldMkLst>
          <pc:docMk/>
          <pc:sldMk cId="3388363467" sldId="266"/>
        </pc:sldMkLst>
        <pc:spChg chg="mod">
          <ac:chgData name="ENRIQUE IZQUIERDO JIMENEZ" userId="S::enizji@floridauniversitaria.es::e25b680e-727c-4fec-abeb-0c81af2c4058" providerId="AD" clId="Web-{B3A71AD5-038C-CD6E-E977-160D8AFD4C8C}" dt="2021-03-19T11:46:44.170" v="10"/>
          <ac:spMkLst>
            <pc:docMk/>
            <pc:sldMk cId="3388363467" sldId="26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186" v="11"/>
          <ac:spMkLst>
            <pc:docMk/>
            <pc:sldMk cId="3388363467" sldId="266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201" v="12"/>
          <ac:spMkLst>
            <pc:docMk/>
            <pc:sldMk cId="3388363467" sldId="266"/>
            <ac:spMk id="58" creationId="{E4349A66-504A-4227-A1E8-B5D460778B9E}"/>
          </ac:spMkLst>
        </pc:spChg>
      </pc:sldChg>
    </pc:docChg>
  </pc:docChgLst>
  <pc:docChgLst>
    <pc:chgData name="ENRIQUE IZQUIERDO JIMENEZ" userId="S::enizji@floridauniversitaria.es::e25b680e-727c-4fec-abeb-0c81af2c4058" providerId="AD" clId="Web-{6262B79F-00EE-2000-C92A-6F6563C1DD9C}"/>
    <pc:docChg chg="addSld modSld">
      <pc:chgData name="ENRIQUE IZQUIERDO JIMENEZ" userId="S::enizji@floridauniversitaria.es::e25b680e-727c-4fec-abeb-0c81af2c4058" providerId="AD" clId="Web-{6262B79F-00EE-2000-C92A-6F6563C1DD9C}" dt="2021-03-24T11:55:31.156" v="24"/>
      <pc:docMkLst>
        <pc:docMk/>
      </pc:docMkLst>
      <pc:sldChg chg="addSp modSp">
        <pc:chgData name="ENRIQUE IZQUIERDO JIMENEZ" userId="S::enizji@floridauniversitaria.es::e25b680e-727c-4fec-abeb-0c81af2c4058" providerId="AD" clId="Web-{6262B79F-00EE-2000-C92A-6F6563C1DD9C}" dt="2021-03-24T11:46:19.169" v="20" actId="20577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6262B79F-00EE-2000-C92A-6F6563C1DD9C}" dt="2021-03-24T11:46:19.169" v="20" actId="20577"/>
          <ac:spMkLst>
            <pc:docMk/>
            <pc:sldMk cId="1634371311" sldId="264"/>
            <ac:spMk id="70" creationId="{9CCC12DA-053C-4CD2-B031-7B5FB07B5D93}"/>
          </ac:spMkLst>
        </pc:spChg>
      </pc:sldChg>
      <pc:sldChg chg="addSp">
        <pc:chgData name="ENRIQUE IZQUIERDO JIMENEZ" userId="S::enizji@floridauniversitaria.es::e25b680e-727c-4fec-abeb-0c81af2c4058" providerId="AD" clId="Web-{6262B79F-00EE-2000-C92A-6F6563C1DD9C}" dt="2021-03-24T11:46:36.404" v="22"/>
        <pc:sldMkLst>
          <pc:docMk/>
          <pc:sldMk cId="1448185284" sldId="266"/>
        </pc:sldMkLst>
        <pc:spChg chg="add">
          <ac:chgData name="ENRIQUE IZQUIERDO JIMENEZ" userId="S::enizji@floridauniversitaria.es::e25b680e-727c-4fec-abeb-0c81af2c4058" providerId="AD" clId="Web-{6262B79F-00EE-2000-C92A-6F6563C1DD9C}" dt="2021-03-24T11:46:36.404" v="22"/>
          <ac:spMkLst>
            <pc:docMk/>
            <pc:sldMk cId="1448185284" sldId="266"/>
            <ac:spMk id="5" creationId="{5B16EE18-EF10-4C68-BB5B-4A6013116CDD}"/>
          </ac:spMkLst>
        </pc:spChg>
      </pc:sldChg>
      <pc:sldChg chg="addSp">
        <pc:chgData name="ENRIQUE IZQUIERDO JIMENEZ" userId="S::enizji@floridauniversitaria.es::e25b680e-727c-4fec-abeb-0c81af2c4058" providerId="AD" clId="Web-{6262B79F-00EE-2000-C92A-6F6563C1DD9C}" dt="2021-03-24T11:46:33.576" v="21"/>
        <pc:sldMkLst>
          <pc:docMk/>
          <pc:sldMk cId="2469328059" sldId="267"/>
        </pc:sldMkLst>
        <pc:spChg chg="add">
          <ac:chgData name="ENRIQUE IZQUIERDO JIMENEZ" userId="S::enizji@floridauniversitaria.es::e25b680e-727c-4fec-abeb-0c81af2c4058" providerId="AD" clId="Web-{6262B79F-00EE-2000-C92A-6F6563C1DD9C}" dt="2021-03-24T11:46:33.576" v="21"/>
          <ac:spMkLst>
            <pc:docMk/>
            <pc:sldMk cId="2469328059" sldId="267"/>
            <ac:spMk id="12" creationId="{E71CF19C-2707-4976-949C-D3BFC0C10BBA}"/>
          </ac:spMkLst>
        </pc:spChg>
      </pc:sldChg>
      <pc:sldChg chg="modSp add">
        <pc:chgData name="ENRIQUE IZQUIERDO JIMENEZ" userId="S::enizji@floridauniversitaria.es::e25b680e-727c-4fec-abeb-0c81af2c4058" providerId="AD" clId="Web-{6262B79F-00EE-2000-C92A-6F6563C1DD9C}" dt="2021-03-24T11:55:31.156" v="24"/>
        <pc:sldMkLst>
          <pc:docMk/>
          <pc:sldMk cId="483473508" sldId="277"/>
        </pc:sldMkLst>
        <pc:spChg chg="mod">
          <ac:chgData name="ENRIQUE IZQUIERDO JIMENEZ" userId="S::enizji@floridauniversitaria.es::e25b680e-727c-4fec-abeb-0c81af2c4058" providerId="AD" clId="Web-{6262B79F-00EE-2000-C92A-6F6563C1DD9C}" dt="2021-03-24T11:55:31.156" v="24"/>
          <ac:spMkLst>
            <pc:docMk/>
            <pc:sldMk cId="483473508" sldId="277"/>
            <ac:spMk id="2" creationId="{9E00672D-D908-4403-9ED6-32C028DEA7F7}"/>
          </ac:spMkLst>
        </pc:spChg>
      </pc:sldChg>
    </pc:docChg>
  </pc:docChgLst>
  <pc:docChgLst>
    <pc:chgData name="ENRIQUE IZQUIERDO JIMENEZ" userId="S::enizji@floridauniversitaria.es::e25b680e-727c-4fec-abeb-0c81af2c4058" providerId="AD" clId="Web-{70F4544C-FA83-2968-FDEA-5B9D698A7700}"/>
    <pc:docChg chg="addSld delSld modSld sldOrd">
      <pc:chgData name="ENRIQUE IZQUIERDO JIMENEZ" userId="S::enizji@floridauniversitaria.es::e25b680e-727c-4fec-abeb-0c81af2c4058" providerId="AD" clId="Web-{70F4544C-FA83-2968-FDEA-5B9D698A7700}" dt="2021-03-19T10:58:30.960" v="1865" actId="1076"/>
      <pc:docMkLst>
        <pc:docMk/>
      </pc:docMkLst>
      <pc:sldChg chg="addSp delSp modSp del modNotes">
        <pc:chgData name="ENRIQUE IZQUIERDO JIMENEZ" userId="S::enizji@floridauniversitaria.es::e25b680e-727c-4fec-abeb-0c81af2c4058" providerId="AD" clId="Web-{70F4544C-FA83-2968-FDEA-5B9D698A7700}" dt="2021-03-19T09:24:58.147" v="1053"/>
        <pc:sldMkLst>
          <pc:docMk/>
          <pc:sldMk cId="2406273178" sldId="256"/>
        </pc:sldMkLst>
        <pc:spChg chg="add mod">
          <ac:chgData name="ENRIQUE IZQUIERDO JIMENEZ" userId="S::enizji@floridauniversitaria.es::e25b680e-727c-4fec-abeb-0c81af2c4058" providerId="AD" clId="Web-{70F4544C-FA83-2968-FDEA-5B9D698A7700}" dt="2021-03-19T08:24:01.315" v="722" actId="1076"/>
          <ac:spMkLst>
            <pc:docMk/>
            <pc:sldMk cId="2406273178" sldId="256"/>
            <ac:spMk id="2" creationId="{47C05571-54DC-4D59-9E20-DC9194DFBF7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3:35.705" v="709" actId="1076"/>
          <ac:spMkLst>
            <pc:docMk/>
            <pc:sldMk cId="2406273178" sldId="256"/>
            <ac:spMk id="6" creationId="{D1CF9DF7-42D6-4DC7-8F49-B71D03ED761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3:50.974" v="130" actId="1076"/>
          <ac:spMkLst>
            <pc:docMk/>
            <pc:sldMk cId="2406273178" sldId="256"/>
            <ac:spMk id="7" creationId="{252EBC6D-6A00-493E-80C4-767EAF9A51C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4:29.959" v="134" actId="1076"/>
          <ac:spMkLst>
            <pc:docMk/>
            <pc:sldMk cId="2406273178" sldId="256"/>
            <ac:spMk id="8" creationId="{0BF4549E-404F-4FC9-B5DE-4896A187E5F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01:40.282" v="227" actId="1076"/>
          <ac:spMkLst>
            <pc:docMk/>
            <pc:sldMk cId="2406273178" sldId="256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39.999" v="697" actId="1076"/>
          <ac:spMkLst>
            <pc:docMk/>
            <pc:sldMk cId="2406273178" sldId="256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50.894" v="918" actId="14100"/>
          <ac:spMkLst>
            <pc:docMk/>
            <pc:sldMk cId="2406273178" sldId="25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4.456" v="916" actId="14100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62" v="724" actId="1076"/>
          <ac:spMkLst>
            <pc:docMk/>
            <pc:sldMk cId="2406273178" sldId="256"/>
            <ac:spMk id="17" creationId="{7AB1199D-B3BF-49B3-B6E1-AD227854F08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21.735" v="702" actId="14100"/>
          <ac:spMkLst>
            <pc:docMk/>
            <pc:sldMk cId="2406273178" sldId="256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4:30.844" v="902" actId="14100"/>
          <ac:spMkLst>
            <pc:docMk/>
            <pc:sldMk cId="2406273178" sldId="256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40.224" v="940" actId="14100"/>
          <ac:spMkLst>
            <pc:docMk/>
            <pc:sldMk cId="2406273178" sldId="256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31.677" v="939" actId="14100"/>
          <ac:spMkLst>
            <pc:docMk/>
            <pc:sldMk cId="2406273178" sldId="256"/>
            <ac:spMk id="28" creationId="{6407CE23-01CA-4EAF-9392-D59FCF960695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1:59.875" v="698"/>
          <ac:spMkLst>
            <pc:docMk/>
            <pc:sldMk cId="2406273178" sldId="256"/>
            <ac:spMk id="47" creationId="{3DBC377A-7905-4838-942E-1CB09CF7C79B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2:00.799" v="699"/>
          <ac:spMkLst>
            <pc:docMk/>
            <pc:sldMk cId="2406273178" sldId="256"/>
            <ac:spMk id="48" creationId="{B228E0B8-2113-4726-B68E-E7F37F82E0F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69" v="741" actId="1076"/>
          <ac:spMkLst>
            <pc:docMk/>
            <pc:sldMk cId="2406273178" sldId="256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38" v="740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53" v="719" actId="1076"/>
          <ac:spMkLst>
            <pc:docMk/>
            <pc:sldMk cId="2406273178" sldId="256"/>
            <ac:spMk id="53" creationId="{7ED76817-9DFB-4212-9B80-44CCAE69DBE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84" v="720" actId="1076"/>
          <ac:spMkLst>
            <pc:docMk/>
            <pc:sldMk cId="2406273178" sldId="256"/>
            <ac:spMk id="54" creationId="{4D41225C-F2B3-4F19-8639-F750823ACE3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00" v="721" actId="1076"/>
          <ac:spMkLst>
            <pc:docMk/>
            <pc:sldMk cId="2406273178" sldId="256"/>
            <ac:spMk id="55" creationId="{0708BE03-0090-448D-91BF-CDD4991ED4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53.443" v="941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5:01.741" v="138" actId="1076"/>
          <ac:spMkLst>
            <pc:docMk/>
            <pc:sldMk cId="2406273178" sldId="256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7.331" v="917" actId="14100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46.924" v="712" actId="1076"/>
          <ac:spMkLst>
            <pc:docMk/>
            <pc:sldMk cId="2406273178" sldId="256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01.255" v="931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4:40.100" v="135" actId="1076"/>
          <ac:spMkLst>
            <pc:docMk/>
            <pc:sldMk cId="2406273178" sldId="256"/>
            <ac:spMk id="61" creationId="{C453778A-2D44-45E3-AE78-F31D6F8AB64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03.146" v="942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39.018" v="711" actId="1076"/>
          <ac:spMkLst>
            <pc:docMk/>
            <pc:sldMk cId="2406273178" sldId="256"/>
            <ac:spMk id="63" creationId="{E91A9FD7-0F4A-4560-9701-2295CBA4D4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37.282" v="704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0:23.951" v="686" actId="14100"/>
          <ac:spMkLst>
            <pc:docMk/>
            <pc:sldMk cId="2406273178" sldId="256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23.428" v="945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0:51.944" v="739" actId="1076"/>
          <ac:spMkLst>
            <pc:docMk/>
            <pc:sldMk cId="2406273178" sldId="256"/>
            <ac:spMk id="67" creationId="{500974CD-AF7D-4ACA-BFD4-2959761D8287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8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3:44.905" v="893" actId="14100"/>
          <ac:spMkLst>
            <pc:docMk/>
            <pc:sldMk cId="2406273178" sldId="256"/>
            <ac:spMk id="69" creationId="{BB01C961-6DFD-4941-A3BF-10BDC0AD361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9"/>
          <ac:spMkLst>
            <pc:docMk/>
            <pc:sldMk cId="2406273178" sldId="256"/>
            <ac:spMk id="69" creationId="{F244938C-F858-4E6B-851C-A148CDC827A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7"/>
          <ac:spMkLst>
            <pc:docMk/>
            <pc:sldMk cId="2406273178" sldId="256"/>
            <ac:spMk id="70" creationId="{53E153B9-473C-485C-BB10-E46AB7EC40A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8"/>
          <ac:spMkLst>
            <pc:docMk/>
            <pc:sldMk cId="2406273178" sldId="256"/>
            <ac:spMk id="71" creationId="{B01299F5-34C6-46ED-B016-A2A624798F7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2.921" v="894" actId="1076"/>
          <ac:spMkLst>
            <pc:docMk/>
            <pc:sldMk cId="2406273178" sldId="256"/>
            <ac:spMk id="71" creationId="{DA27B7BE-2569-408D-A7DB-8B477A4EA941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00" v="756"/>
          <ac:spMkLst>
            <pc:docMk/>
            <pc:sldMk cId="2406273178" sldId="256"/>
            <ac:spMk id="72" creationId="{E7548B82-5239-43C5-9617-1AE1D78949C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8.009" v="802"/>
          <ac:spMkLst>
            <pc:docMk/>
            <pc:sldMk cId="2406273178" sldId="256"/>
            <ac:spMk id="73" creationId="{B5C7C8EE-C0C7-4F44-BD9A-6778CA1328C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4.093" v="895" actId="1076"/>
          <ac:spMkLst>
            <pc:docMk/>
            <pc:sldMk cId="2406273178" sldId="256"/>
            <ac:spMk id="74" creationId="{1C5768E5-5192-43A5-B589-DB0FFBA78121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46.447" v="805"/>
          <ac:spMkLst>
            <pc:docMk/>
            <pc:sldMk cId="2406273178" sldId="256"/>
            <ac:spMk id="75" creationId="{3B5EE400-C090-4573-A2A8-8198BCA1AB97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9.400" v="803"/>
          <ac:spMkLst>
            <pc:docMk/>
            <pc:sldMk cId="2406273178" sldId="256"/>
            <ac:spMk id="76" creationId="{A5357F73-3912-44F4-A10B-D0EBC6BBC53D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9:01:42.106" v="853"/>
          <ac:spMkLst>
            <pc:docMk/>
            <pc:sldMk cId="2406273178" sldId="256"/>
            <ac:spMk id="77" creationId="{07E6083E-30A1-4B29-AF3F-DE661C60F3E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7:21.523" v="789" actId="20577"/>
          <ac:spMkLst>
            <pc:docMk/>
            <pc:sldMk cId="2406273178" sldId="256"/>
            <ac:spMk id="78" creationId="{245BA830-D3B1-4B41-82A6-215C95079B8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2:00.930" v="953" actId="14100"/>
          <ac:spMkLst>
            <pc:docMk/>
            <pc:sldMk cId="2406273178" sldId="256"/>
            <ac:spMk id="79" creationId="{62B547DC-C2C7-47F4-9A28-F0C85D75E48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15.656" v="898" actId="14100"/>
          <ac:spMkLst>
            <pc:docMk/>
            <pc:sldMk cId="2406273178" sldId="256"/>
            <ac:spMk id="80" creationId="{57755682-E4C7-42CF-99AF-19AE08E7640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48" v="950" actId="1076"/>
          <ac:spMkLst>
            <pc:docMk/>
            <pc:sldMk cId="2406273178" sldId="256"/>
            <ac:spMk id="81" creationId="{7E30E22E-2085-44A8-A37A-44F130420FA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78" v="951" actId="1076"/>
          <ac:spMkLst>
            <pc:docMk/>
            <pc:sldMk cId="2406273178" sldId="256"/>
            <ac:spMk id="82" creationId="{B15B98BC-81AD-44D4-9FB5-0FA534AD0EE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210" v="952" actId="1076"/>
          <ac:spMkLst>
            <pc:docMk/>
            <pc:sldMk cId="2406273178" sldId="256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0:49.139" v="692" actId="14100"/>
          <ac:spMkLst>
            <pc:docMk/>
            <pc:sldMk cId="2406273178" sldId="256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17.999" v="696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70F4544C-FA83-2968-FDEA-5B9D698A7700}" dt="2021-03-19T08:24:01.347" v="723" actId="1076"/>
          <ac:cxnSpMkLst>
            <pc:docMk/>
            <pc:sldMk cId="2406273178" sldId="256"/>
            <ac:cxnSpMk id="3" creationId="{38DA4FFD-FA78-4581-85E7-B5B27CCD3717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08:55:47.272" v="760" actId="1076"/>
          <ac:cxnSpMkLst>
            <pc:docMk/>
            <pc:sldMk cId="2406273178" sldId="256"/>
            <ac:cxnSpMk id="4" creationId="{2458336E-DD71-4317-8A91-2918BD12BB37}"/>
          </ac:cxnSpMkLst>
        </pc:cxnChg>
      </pc:sldChg>
      <pc:sldChg chg="addSp delSp del">
        <pc:chgData name="ENRIQUE IZQUIERDO JIMENEZ" userId="S::enizji@floridauniversitaria.es::e25b680e-727c-4fec-abeb-0c81af2c4058" providerId="AD" clId="Web-{70F4544C-FA83-2968-FDEA-5B9D698A7700}" dt="2021-03-19T09:12:25.165" v="955"/>
        <pc:sldMkLst>
          <pc:docMk/>
          <pc:sldMk cId="3749395005" sldId="257"/>
        </pc:sldMkLst>
        <pc:spChg chg="add del">
          <ac:chgData name="ENRIQUE IZQUIERDO JIMENEZ" userId="S::enizji@floridauniversitaria.es::e25b680e-727c-4fec-abeb-0c81af2c4058" providerId="AD" clId="Web-{70F4544C-FA83-2968-FDEA-5B9D698A7700}" dt="2021-03-19T09:10:31.303" v="948"/>
          <ac:spMkLst>
            <pc:docMk/>
            <pc:sldMk cId="3749395005" sldId="257"/>
            <ac:spMk id="2" creationId="{16ED47DA-E027-49AB-86D0-99F0D8C64901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7"/>
          <ac:spMkLst>
            <pc:docMk/>
            <pc:sldMk cId="3749395005" sldId="257"/>
            <ac:spMk id="3" creationId="{6496611C-1B50-481F-8B4D-2AC9182CD584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6"/>
          <ac:spMkLst>
            <pc:docMk/>
            <pc:sldMk cId="3749395005" sldId="257"/>
            <ac:spMk id="16" creationId="{D940861E-86A5-4016-8C3A-41FD4A88013B}"/>
          </ac:spMkLst>
        </pc:spChg>
      </pc:sldChg>
      <pc:sldChg chg="addSp delSp modSp add del replId">
        <pc:chgData name="ENRIQUE IZQUIERDO JIMENEZ" userId="S::enizji@floridauniversitaria.es::e25b680e-727c-4fec-abeb-0c81af2c4058" providerId="AD" clId="Web-{70F4544C-FA83-2968-FDEA-5B9D698A7700}" dt="2021-03-19T09:58:19.755" v="1168"/>
        <pc:sldMkLst>
          <pc:docMk/>
          <pc:sldMk cId="3752828422" sldId="258"/>
        </pc:sldMkLst>
        <pc:spChg chg="mod">
          <ac:chgData name="ENRIQUE IZQUIERDO JIMENEZ" userId="S::enizji@floridauniversitaria.es::e25b680e-727c-4fec-abeb-0c81af2c4058" providerId="AD" clId="Web-{70F4544C-FA83-2968-FDEA-5B9D698A7700}" dt="2021-03-19T09:25:51.413" v="1054"/>
          <ac:spMkLst>
            <pc:docMk/>
            <pc:sldMk cId="3752828422" sldId="258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29" v="1055"/>
          <ac:spMkLst>
            <pc:docMk/>
            <pc:sldMk cId="3752828422" sldId="258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91" v="1056"/>
          <ac:spMkLst>
            <pc:docMk/>
            <pc:sldMk cId="3752828422" sldId="258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554" v="1057"/>
          <ac:spMkLst>
            <pc:docMk/>
            <pc:sldMk cId="3752828422" sldId="258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01" v="1058"/>
          <ac:spMkLst>
            <pc:docMk/>
            <pc:sldMk cId="3752828422" sldId="258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32" v="1059"/>
          <ac:spMkLst>
            <pc:docMk/>
            <pc:sldMk cId="3752828422" sldId="258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24" v="1027" actId="1076"/>
          <ac:spMkLst>
            <pc:docMk/>
            <pc:sldMk cId="3752828422" sldId="258"/>
            <ac:spMk id="18" creationId="{64204965-BC45-409E-A584-11D2AC6205B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40" v="1028" actId="1076"/>
          <ac:spMkLst>
            <pc:docMk/>
            <pc:sldMk cId="3752828422" sldId="258"/>
            <ac:spMk id="19" creationId="{60C8A667-0DD2-4291-956B-D2CF71C486A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71" v="1029" actId="1076"/>
          <ac:spMkLst>
            <pc:docMk/>
            <pc:sldMk cId="3752828422" sldId="258"/>
            <ac:spMk id="20" creationId="{F353B0F3-8591-4BAD-B4A2-1B20F754994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29.441" v="1038" actId="14100"/>
          <ac:spMkLst>
            <pc:docMk/>
            <pc:sldMk cId="3752828422" sldId="258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4.144" v="1039" actId="14100"/>
          <ac:spMkLst>
            <pc:docMk/>
            <pc:sldMk cId="3752828422" sldId="258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05.473" v="1045" actId="14100"/>
          <ac:spMkLst>
            <pc:docMk/>
            <pc:sldMk cId="3752828422" sldId="258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1.192" v="1046" actId="14100"/>
          <ac:spMkLst>
            <pc:docMk/>
            <pc:sldMk cId="3752828422" sldId="258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3.707" v="1047" actId="14100"/>
          <ac:spMkLst>
            <pc:docMk/>
            <pc:sldMk cId="3752828422" sldId="258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9.785" v="1044" actId="14100"/>
          <ac:spMkLst>
            <pc:docMk/>
            <pc:sldMk cId="3752828422" sldId="258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48" v="1060"/>
          <ac:spMkLst>
            <pc:docMk/>
            <pc:sldMk cId="3752828422" sldId="258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79" v="1061"/>
          <ac:spMkLst>
            <pc:docMk/>
            <pc:sldMk cId="3752828422" sldId="258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10" v="1062"/>
          <ac:spMkLst>
            <pc:docMk/>
            <pc:sldMk cId="3752828422" sldId="258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9.379" v="1042" actId="14100"/>
          <ac:spMkLst>
            <pc:docMk/>
            <pc:sldMk cId="3752828422" sldId="258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2.832" v="1043" actId="14100"/>
          <ac:spMkLst>
            <pc:docMk/>
            <pc:sldMk cId="3752828422" sldId="258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2.441" v="1041" actId="14100"/>
          <ac:spMkLst>
            <pc:docMk/>
            <pc:sldMk cId="3752828422" sldId="258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4:46.917" v="973" actId="14100"/>
          <ac:spMkLst>
            <pc:docMk/>
            <pc:sldMk cId="3752828422" sldId="258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492" v="1074"/>
          <ac:spMkLst>
            <pc:docMk/>
            <pc:sldMk cId="3752828422" sldId="258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41" v="1063"/>
          <ac:spMkLst>
            <pc:docMk/>
            <pc:sldMk cId="3752828422" sldId="258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73" v="1064"/>
          <ac:spMkLst>
            <pc:docMk/>
            <pc:sldMk cId="3752828422" sldId="258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04" v="1065"/>
          <ac:spMkLst>
            <pc:docMk/>
            <pc:sldMk cId="3752828422" sldId="258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20" v="1066"/>
          <ac:spMkLst>
            <pc:docMk/>
            <pc:sldMk cId="3752828422" sldId="258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51" v="1067"/>
          <ac:spMkLst>
            <pc:docMk/>
            <pc:sldMk cId="3752828422" sldId="258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3.065" v="1035" actId="1076"/>
          <ac:spMkLst>
            <pc:docMk/>
            <pc:sldMk cId="3752828422" sldId="258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8.379" v="1040" actId="14100"/>
          <ac:spMkLst>
            <pc:docMk/>
            <pc:sldMk cId="3752828422" sldId="258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9.441" v="1036" actId="1076"/>
          <ac:spMkLst>
            <pc:docMk/>
            <pc:sldMk cId="3752828422" sldId="258"/>
            <ac:spMk id="66" creationId="{D179A49F-1408-4776-9AE9-8139AAD3B5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39" v="1076"/>
          <ac:spMkLst>
            <pc:docMk/>
            <pc:sldMk cId="3752828422" sldId="258"/>
            <ac:spMk id="67" creationId="{500974CD-AF7D-4ACA-BFD4-2959761D828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0:25.954" v="1015" actId="1076"/>
          <ac:spMkLst>
            <pc:docMk/>
            <pc:sldMk cId="3752828422" sldId="258"/>
            <ac:spMk id="69" creationId="{BB01C961-6DFD-4941-A3BF-10BDC0AD361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82" v="1068"/>
          <ac:spMkLst>
            <pc:docMk/>
            <pc:sldMk cId="3752828422" sldId="258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98" v="1069"/>
          <ac:spMkLst>
            <pc:docMk/>
            <pc:sldMk cId="3752828422" sldId="258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929" v="1070"/>
          <ac:spMkLst>
            <pc:docMk/>
            <pc:sldMk cId="3752828422" sldId="258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3.379" v="1048" actId="14100"/>
          <ac:spMkLst>
            <pc:docMk/>
            <pc:sldMk cId="3752828422" sldId="258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7.583" v="1049" actId="14100"/>
          <ac:spMkLst>
            <pc:docMk/>
            <pc:sldMk cId="3752828422" sldId="258"/>
            <ac:spMk id="80" creationId="{57755682-E4C7-42CF-99AF-19AE08E76405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7"/>
          <ac:spMkLst>
            <pc:docMk/>
            <pc:sldMk cId="3752828422" sldId="258"/>
            <ac:spMk id="81" creationId="{7E30E22E-2085-44A8-A37A-44F130420FAA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6"/>
          <ac:spMkLst>
            <pc:docMk/>
            <pc:sldMk cId="3752828422" sldId="258"/>
            <ac:spMk id="82" creationId="{B15B98BC-81AD-44D4-9FB5-0FA534AD0EE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5"/>
          <ac:spMkLst>
            <pc:docMk/>
            <pc:sldMk cId="3752828422" sldId="258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10" v="1075"/>
          <ac:spMkLst>
            <pc:docMk/>
            <pc:sldMk cId="3752828422" sldId="258"/>
            <ac:spMk id="92" creationId="{9A3AAC92-D293-4A18-BDFD-0CAFB5AA82B6}"/>
          </ac:spMkLst>
        </pc:spChg>
      </pc:sldChg>
      <pc:sldChg chg="addSp delSp new del">
        <pc:chgData name="ENRIQUE IZQUIERDO JIMENEZ" userId="S::enizji@floridauniversitaria.es::e25b680e-727c-4fec-abeb-0c81af2c4058" providerId="AD" clId="Web-{70F4544C-FA83-2968-FDEA-5B9D698A7700}" dt="2021-03-19T09:24:52.506" v="1052"/>
        <pc:sldMkLst>
          <pc:docMk/>
          <pc:sldMk cId="2517124347" sldId="259"/>
        </pc:sldMkLst>
        <pc:spChg chg="del">
          <ac:chgData name="ENRIQUE IZQUIERDO JIMENEZ" userId="S::enizji@floridauniversitaria.es::e25b680e-727c-4fec-abeb-0c81af2c4058" providerId="AD" clId="Web-{70F4544C-FA83-2968-FDEA-5B9D698A7700}" dt="2021-03-19T09:19:50.002" v="1004"/>
          <ac:spMkLst>
            <pc:docMk/>
            <pc:sldMk cId="2517124347" sldId="259"/>
            <ac:spMk id="2" creationId="{2ED7D486-F466-45B1-B965-6B6E13524E0E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9:19:49.266" v="1003"/>
          <ac:spMkLst>
            <pc:docMk/>
            <pc:sldMk cId="2517124347" sldId="259"/>
            <ac:spMk id="3" creationId="{C981D144-1E75-448C-A682-AE12CE95DB3E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4" creationId="{E28B6557-C092-492E-9462-8C07D4086FD2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5" creationId="{57C8340B-C803-42D6-97E0-11C35503E14D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6" creationId="{0EA9C483-11A8-4B21-A9B6-4BA26C3C7650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09:58:12.786" v="1167"/>
        <pc:sldMkLst>
          <pc:docMk/>
          <pc:sldMk cId="3795828469" sldId="260"/>
        </pc:sldMkLst>
      </pc:sldChg>
      <pc:sldChg chg="addSp modSp add replId modNotes">
        <pc:chgData name="ENRIQUE IZQUIERDO JIMENEZ" userId="S::enizji@floridauniversitaria.es::e25b680e-727c-4fec-abeb-0c81af2c4058" providerId="AD" clId="Web-{70F4544C-FA83-2968-FDEA-5B9D698A7700}" dt="2021-03-19T10:04:56.499" v="1225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70F4544C-FA83-2968-FDEA-5B9D698A7700}" dt="2021-03-19T09:57:48.645" v="1164" actId="1076"/>
          <ac:spMkLst>
            <pc:docMk/>
            <pc:sldMk cId="3694519931" sldId="261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12" v="1170"/>
          <ac:spMkLst>
            <pc:docMk/>
            <pc:sldMk cId="3694519931" sldId="261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28" v="1171"/>
          <ac:spMkLst>
            <pc:docMk/>
            <pc:sldMk cId="3694519931" sldId="261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60" v="1172"/>
          <ac:spMkLst>
            <pc:docMk/>
            <pc:sldMk cId="3694519931" sldId="261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75" v="1173"/>
          <ac:spMkLst>
            <pc:docMk/>
            <pc:sldMk cId="3694519931" sldId="261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90" v="1174"/>
          <ac:spMkLst>
            <pc:docMk/>
            <pc:sldMk cId="3694519931" sldId="261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22" v="1175"/>
          <ac:spMkLst>
            <pc:docMk/>
            <pc:sldMk cId="3694519931" sldId="261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19" v="1187"/>
          <ac:spMkLst>
            <pc:docMk/>
            <pc:sldMk cId="3694519931" sldId="261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898" v="1190"/>
          <ac:spMkLst>
            <pc:docMk/>
            <pc:sldMk cId="3694519931" sldId="261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29" v="1191"/>
          <ac:spMkLst>
            <pc:docMk/>
            <pc:sldMk cId="3694519931" sldId="261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45" v="1192"/>
          <ac:spMkLst>
            <pc:docMk/>
            <pc:sldMk cId="3694519931" sldId="261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76" v="1193"/>
          <ac:spMkLst>
            <pc:docMk/>
            <pc:sldMk cId="3694519931" sldId="261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91" v="1194"/>
          <ac:spMkLst>
            <pc:docMk/>
            <pc:sldMk cId="3694519931" sldId="261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23" v="1195"/>
          <ac:spMkLst>
            <pc:docMk/>
            <pc:sldMk cId="3694519931" sldId="261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53" v="1176"/>
          <ac:spMkLst>
            <pc:docMk/>
            <pc:sldMk cId="3694519931" sldId="261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69" v="1177"/>
          <ac:spMkLst>
            <pc:docMk/>
            <pc:sldMk cId="3694519931" sldId="261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84" v="1178"/>
          <ac:spMkLst>
            <pc:docMk/>
            <pc:sldMk cId="3694519931" sldId="261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38" v="1196"/>
          <ac:spMkLst>
            <pc:docMk/>
            <pc:sldMk cId="3694519931" sldId="261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54" v="1197"/>
          <ac:spMkLst>
            <pc:docMk/>
            <pc:sldMk cId="3694519931" sldId="261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70" v="1198"/>
          <ac:spMkLst>
            <pc:docMk/>
            <pc:sldMk cId="3694519931" sldId="261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502" v="1153" actId="1076"/>
          <ac:spMkLst>
            <pc:docMk/>
            <pc:sldMk cId="3694519931" sldId="261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471" v="1152" actId="1076"/>
          <ac:spMkLst>
            <pc:docMk/>
            <pc:sldMk cId="3694519931" sldId="261"/>
            <ac:spMk id="50" creationId="{09518A0C-A096-44E9-9DAD-38AE724609D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15" v="1179"/>
          <ac:spMkLst>
            <pc:docMk/>
            <pc:sldMk cId="3694519931" sldId="261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47" v="1180"/>
          <ac:spMkLst>
            <pc:docMk/>
            <pc:sldMk cId="3694519931" sldId="261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62" v="1181"/>
          <ac:spMkLst>
            <pc:docMk/>
            <pc:sldMk cId="3694519931" sldId="261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8:01.723" v="1166" actId="1076"/>
          <ac:spMkLst>
            <pc:docMk/>
            <pc:sldMk cId="3694519931" sldId="261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94" v="1182"/>
          <ac:spMkLst>
            <pc:docMk/>
            <pc:sldMk cId="3694519931" sldId="261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7:57.488" v="1165" actId="1076"/>
          <ac:spMkLst>
            <pc:docMk/>
            <pc:sldMk cId="3694519931" sldId="261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25" v="1183"/>
          <ac:spMkLst>
            <pc:docMk/>
            <pc:sldMk cId="3694519931" sldId="261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03" v="1122"/>
          <ac:spMkLst>
            <pc:docMk/>
            <pc:sldMk cId="3694519931" sldId="261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85" v="1199"/>
          <ac:spMkLst>
            <pc:docMk/>
            <pc:sldMk cId="3694519931" sldId="261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46.721" v="1157" actId="14100"/>
          <ac:spMkLst>
            <pc:docMk/>
            <pc:sldMk cId="3694519931" sldId="261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50" v="1124"/>
          <ac:spMkLst>
            <pc:docMk/>
            <pc:sldMk cId="3694519931" sldId="261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34" v="1188"/>
          <ac:spMkLst>
            <pc:docMk/>
            <pc:sldMk cId="3694519931" sldId="261"/>
            <ac:spMk id="68" creationId="{704FB551-5399-4822-8B57-5355AC0F409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50" v="1189"/>
          <ac:spMkLst>
            <pc:docMk/>
            <pc:sldMk cId="3694519931" sldId="261"/>
            <ac:spMk id="70" creationId="{4827D021-04F8-437A-976E-1BF850640F5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40" v="1184"/>
          <ac:spMkLst>
            <pc:docMk/>
            <pc:sldMk cId="3694519931" sldId="261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72" v="1185"/>
          <ac:spMkLst>
            <pc:docMk/>
            <pc:sldMk cId="3694519931" sldId="261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87" v="1186"/>
          <ac:spMkLst>
            <pc:docMk/>
            <pc:sldMk cId="3694519931" sldId="261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28" v="1127"/>
          <ac:spMkLst>
            <pc:docMk/>
            <pc:sldMk cId="3694519931" sldId="261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59" v="1128"/>
          <ac:spMkLst>
            <pc:docMk/>
            <pc:sldMk cId="3694519931" sldId="261"/>
            <ac:spMk id="80" creationId="{57755682-E4C7-42CF-99AF-19AE08E7640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46" v="1151" actId="1076"/>
          <ac:spMkLst>
            <pc:docMk/>
            <pc:sldMk cId="3694519931" sldId="261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15" v="1149" actId="1076"/>
          <ac:spMkLst>
            <pc:docMk/>
            <pc:sldMk cId="3694519931" sldId="261"/>
            <ac:spMk id="92" creationId="{9A3AAC92-D293-4A18-BDFD-0CAFB5AA82B6}"/>
          </ac:spMkLst>
        </pc:spChg>
      </pc:sldChg>
      <pc:sldChg chg="modSp add replId modNotes">
        <pc:chgData name="ENRIQUE IZQUIERDO JIMENEZ" userId="S::enizji@floridauniversitaria.es::e25b680e-727c-4fec-abeb-0c81af2c4058" providerId="AD" clId="Web-{70F4544C-FA83-2968-FDEA-5B9D698A7700}" dt="2021-03-19T10:04:48.295" v="1223"/>
        <pc:sldMkLst>
          <pc:docMk/>
          <pc:sldMk cId="1051321547" sldId="262"/>
        </pc:sldMkLst>
        <pc:spChg chg="mod">
          <ac:chgData name="ENRIQUE IZQUIERDO JIMENEZ" userId="S::enizji@floridauniversitaria.es::e25b680e-727c-4fec-abeb-0c81af2c4058" providerId="AD" clId="Web-{70F4544C-FA83-2968-FDEA-5B9D698A7700}" dt="2021-03-19T10:01:11.571" v="1205"/>
          <ac:spMkLst>
            <pc:docMk/>
            <pc:sldMk cId="1051321547" sldId="262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4"/>
          <ac:spMkLst>
            <pc:docMk/>
            <pc:sldMk cId="1051321547" sldId="262"/>
            <ac:spMk id="68" creationId="{704FB551-5399-4822-8B57-5355AC0F409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3"/>
          <ac:spMkLst>
            <pc:docMk/>
            <pc:sldMk cId="1051321547" sldId="262"/>
            <ac:spMk id="70" creationId="{4827D021-04F8-437A-976E-1BF850640F58}"/>
          </ac:spMkLst>
        </pc:spChg>
      </pc:sldChg>
      <pc:sldChg chg="modSp add ord replId modNotes">
        <pc:chgData name="ENRIQUE IZQUIERDO JIMENEZ" userId="S::enizji@floridauniversitaria.es::e25b680e-727c-4fec-abeb-0c81af2c4058" providerId="AD" clId="Web-{70F4544C-FA83-2968-FDEA-5B9D698A7700}" dt="2021-03-19T10:04:53.435" v="1224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70F4544C-FA83-2968-FDEA-5B9D698A7700}" dt="2021-03-19T10:02:41.464" v="1209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479" v="1210"/>
          <ac:spMkLst>
            <pc:docMk/>
            <pc:sldMk cId="1481299601" sldId="263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11" v="1211"/>
          <ac:spMkLst>
            <pc:docMk/>
            <pc:sldMk cId="1481299601" sldId="263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42" v="1212"/>
          <ac:spMkLst>
            <pc:docMk/>
            <pc:sldMk cId="1481299601" sldId="263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57" v="1213"/>
          <ac:spMkLst>
            <pc:docMk/>
            <pc:sldMk cId="1481299601" sldId="263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89" v="1214"/>
          <ac:spMkLst>
            <pc:docMk/>
            <pc:sldMk cId="1481299601" sldId="263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04" v="1215"/>
          <ac:spMkLst>
            <pc:docMk/>
            <pc:sldMk cId="1481299601" sldId="263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20" v="1216"/>
          <ac:spMkLst>
            <pc:docMk/>
            <pc:sldMk cId="1481299601" sldId="263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36" v="1217"/>
          <ac:spMkLst>
            <pc:docMk/>
            <pc:sldMk cId="1481299601" sldId="263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67" v="1218"/>
          <ac:spMkLst>
            <pc:docMk/>
            <pc:sldMk cId="1481299601" sldId="263"/>
            <ac:spMk id="64" creationId="{ED45E0F6-536F-4CD0-B4E5-BCF745A21F54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10:01:48.947" v="1207"/>
        <pc:sldMkLst>
          <pc:docMk/>
          <pc:sldMk cId="4054785036" sldId="263"/>
        </pc:sldMkLst>
      </pc:sldChg>
      <pc:sldChg chg="addSp delSp modSp new">
        <pc:chgData name="ENRIQUE IZQUIERDO JIMENEZ" userId="S::enizji@floridauniversitaria.es::e25b680e-727c-4fec-abeb-0c81af2c4058" providerId="AD" clId="Web-{70F4544C-FA83-2968-FDEA-5B9D698A7700}" dt="2021-03-19T10:58:30.960" v="1865" actId="1076"/>
        <pc:sldMkLst>
          <pc:docMk/>
          <pc:sldMk cId="1634371311" sldId="264"/>
        </pc:sldMkLst>
        <pc:spChg chg="del">
          <ac:chgData name="ENRIQUE IZQUIERDO JIMENEZ" userId="S::enizji@floridauniversitaria.es::e25b680e-727c-4fec-abeb-0c81af2c4058" providerId="AD" clId="Web-{70F4544C-FA83-2968-FDEA-5B9D698A7700}" dt="2021-03-19T10:03:41.793" v="1221"/>
          <ac:spMkLst>
            <pc:docMk/>
            <pc:sldMk cId="1634371311" sldId="264"/>
            <ac:spMk id="2" creationId="{4E11C59C-E636-44F8-8D80-E377C9C3A7F9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10:03:43.137" v="1222"/>
          <ac:spMkLst>
            <pc:docMk/>
            <pc:sldMk cId="1634371311" sldId="264"/>
            <ac:spMk id="3" creationId="{0D0A2402-284A-4FF1-8CCA-0EC223A497F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54:38.283" v="1830"/>
          <ac:spMkLst>
            <pc:docMk/>
            <pc:sldMk cId="1634371311" sldId="264"/>
            <ac:spMk id="5" creationId="{3018918A-2F47-4B09-9556-086B85B41C4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11:59.601" v="1338"/>
          <ac:spMkLst>
            <pc:docMk/>
            <pc:sldMk cId="1634371311" sldId="264"/>
            <ac:spMk id="7" creationId="{96E3284E-0CCF-4CF9-86F9-3A3611DD9D13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1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2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6:31.864" v="1855"/>
          <ac:spMkLst>
            <pc:docMk/>
            <pc:sldMk cId="1634371311" sldId="264"/>
            <ac:spMk id="13" creationId="{423D428D-052B-4105-95F0-F153D16C77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49" v="1834" actId="1076"/>
          <ac:spMkLst>
            <pc:docMk/>
            <pc:sldMk cId="1634371311" sldId="264"/>
            <ac:spMk id="15" creationId="{3298CBDC-F5CC-4C61-AE3C-8A189CFE0BA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4:58.226" v="1527" actId="1076"/>
          <ac:spMkLst>
            <pc:docMk/>
            <pc:sldMk cId="1634371311" sldId="264"/>
            <ac:spMk id="17" creationId="{54736BAD-E591-43AD-9356-1A75975D503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5" actId="1076"/>
          <ac:spMkLst>
            <pc:docMk/>
            <pc:sldMk cId="1634371311" sldId="264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6" actId="1076"/>
          <ac:spMkLst>
            <pc:docMk/>
            <pc:sldMk cId="1634371311" sldId="264"/>
            <ac:spMk id="21" creationId="{D7B33F4B-6641-4B9E-9343-77F39DF2383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80" v="1837" actId="1076"/>
          <ac:spMkLst>
            <pc:docMk/>
            <pc:sldMk cId="1634371311" sldId="264"/>
            <ac:spMk id="23" creationId="{66D7E9CA-F7DB-4CFC-873B-85962FE4DDB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17:29.171" v="1367"/>
          <ac:spMkLst>
            <pc:docMk/>
            <pc:sldMk cId="1634371311" sldId="264"/>
            <ac:spMk id="24" creationId="{99B68CB1-1A45-478F-8363-9169A123225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1:09.363" v="1400" actId="1076"/>
          <ac:spMkLst>
            <pc:docMk/>
            <pc:sldMk cId="1634371311" sldId="264"/>
            <ac:spMk id="25" creationId="{B3A5EBA3-0701-4083-89C1-2D4B265C549D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21:39.083" v="1403" actId="688"/>
          <ac:spMkLst>
            <pc:docMk/>
            <pc:sldMk cId="1634371311" sldId="264"/>
            <ac:spMk id="26" creationId="{DCDE2E42-01BD-43E1-8D75-0411C8A41B9B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7" actId="1076"/>
          <ac:spMkLst>
            <pc:docMk/>
            <pc:sldMk cId="1634371311" sldId="264"/>
            <ac:spMk id="27" creationId="{CE716F5A-467C-442C-AE85-A4637CB1AC6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8" actId="1076"/>
          <ac:spMkLst>
            <pc:docMk/>
            <pc:sldMk cId="1634371311" sldId="264"/>
            <ac:spMk id="28" creationId="{087AAE91-A5C9-435F-B8E6-8359B558306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22:45.866" v="1420"/>
          <ac:spMkLst>
            <pc:docMk/>
            <pc:sldMk cId="1634371311" sldId="264"/>
            <ac:spMk id="29" creationId="{A45382B1-3FEA-4401-99E8-7B78CA716C2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0:29.344" v="1491" actId="14100"/>
          <ac:spMkLst>
            <pc:docMk/>
            <pc:sldMk cId="1634371311" sldId="264"/>
            <ac:spMk id="30" creationId="{E5D48FE1-E4D2-4E75-BAEE-AD22B4F910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9.287" v="1414" actId="1076"/>
          <ac:spMkLst>
            <pc:docMk/>
            <pc:sldMk cId="1634371311" sldId="264"/>
            <ac:spMk id="31" creationId="{F3EE8980-78E8-4802-A92D-25F3CA13FF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41.834" v="1419" actId="1076"/>
          <ac:spMkLst>
            <pc:docMk/>
            <pc:sldMk cId="1634371311" sldId="264"/>
            <ac:spMk id="32" creationId="{14E52FF4-58C6-407E-A2EB-FFBD041295C6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58:30.960" v="1865" actId="1076"/>
          <ac:spMkLst>
            <pc:docMk/>
            <pc:sldMk cId="1634371311" sldId="264"/>
            <ac:spMk id="34" creationId="{456E7CFE-7502-451D-8E3E-98500C399B6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8:30.913" v="1862" actId="1076"/>
          <ac:spMkLst>
            <pc:docMk/>
            <pc:sldMk cId="1634371311" sldId="264"/>
            <ac:spMk id="38" creationId="{23B9EB35-D2BC-44BB-8B58-81056EF91BA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0.460" v="1529" actId="1076"/>
          <ac:spMkLst>
            <pc:docMk/>
            <pc:sldMk cId="1634371311" sldId="264"/>
            <ac:spMk id="39" creationId="{32818D14-54DB-486E-B5E7-350E9E64D61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6.132" v="1531" actId="1076"/>
          <ac:spMkLst>
            <pc:docMk/>
            <pc:sldMk cId="1634371311" sldId="264"/>
            <ac:spMk id="40" creationId="{CCF879A9-1DB9-4665-AF85-4A66A96AF686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21.270" v="1670"/>
          <ac:spMkLst>
            <pc:docMk/>
            <pc:sldMk cId="1634371311" sldId="264"/>
            <ac:spMk id="45" creationId="{9C144221-CAC9-4F9D-AD9A-E3D6A7BC39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690" v="1844" actId="1076"/>
          <ac:spMkLst>
            <pc:docMk/>
            <pc:sldMk cId="1634371311" sldId="264"/>
            <ac:spMk id="50" creationId="{ED297723-1288-4701-8F7D-3166C3E64F87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04.675" v="1668"/>
          <ac:spMkLst>
            <pc:docMk/>
            <pc:sldMk cId="1634371311" sldId="264"/>
            <ac:spMk id="53" creationId="{12539BCE-474A-4D45-B988-DA057DFE44F4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3:49.081" v="1666"/>
          <ac:spMkLst>
            <pc:docMk/>
            <pc:sldMk cId="1634371311" sldId="264"/>
            <ac:spMk id="59" creationId="{A5B209B4-0AE4-499F-9B6D-A5A343BC846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7:32.302" v="1856"/>
          <ac:spMkLst>
            <pc:docMk/>
            <pc:sldMk cId="1634371311" sldId="264"/>
            <ac:spMk id="63" creationId="{808B0695-7CB9-4568-B642-B988A9A1AEE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8" actId="1076"/>
          <ac:spMkLst>
            <pc:docMk/>
            <pc:sldMk cId="1634371311" sldId="264"/>
            <ac:spMk id="64" creationId="{6CA0749C-988C-4B44-AAA7-77BBD31E7C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9" actId="1076"/>
          <ac:spMkLst>
            <pc:docMk/>
            <pc:sldMk cId="1634371311" sldId="264"/>
            <ac:spMk id="65" creationId="{56735309-525D-4A83-A1A8-441351A532DB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10:54:38.283" v="1829"/>
          <ac:spMkLst>
            <pc:docMk/>
            <pc:sldMk cId="1634371311" sldId="264"/>
            <ac:spMk id="66" creationId="{B34C0F69-66C2-4D77-8C51-405558DA664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52" v="1850" actId="1076"/>
          <ac:spMkLst>
            <pc:docMk/>
            <pc:sldMk cId="1634371311" sldId="264"/>
            <ac:spMk id="67" creationId="{EAEE4207-6A5D-4CB7-9BA1-142351DDD95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1" actId="1076"/>
          <ac:spMkLst>
            <pc:docMk/>
            <pc:sldMk cId="1634371311" sldId="264"/>
            <ac:spMk id="68" creationId="{9A963B6B-ECD6-482C-8D7F-97362564062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2" actId="1076"/>
          <ac:spMkLst>
            <pc:docMk/>
            <pc:sldMk cId="1634371311" sldId="264"/>
            <ac:spMk id="69" creationId="{F7550D5C-E795-45F4-BA1F-6FE71735742A}"/>
          </ac:spMkLst>
        </pc:spChg>
        <pc:grpChg chg="add mod">
          <ac:chgData name="ENRIQUE IZQUIERDO JIMENEZ" userId="S::enizji@floridauniversitaria.es::e25b680e-727c-4fec-abeb-0c81af2c4058" providerId="AD" clId="Web-{70F4544C-FA83-2968-FDEA-5B9D698A7700}" dt="2021-03-19T10:34:41.975" v="1524" actId="1076"/>
          <ac:grpSpMkLst>
            <pc:docMk/>
            <pc:sldMk cId="1634371311" sldId="264"/>
            <ac:grpSpMk id="35" creationId="{16F58D30-7E52-40F3-892F-927C96E163D2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3:14.645" v="1512" actId="1076"/>
          <ac:grpSpMkLst>
            <pc:docMk/>
            <pc:sldMk cId="1634371311" sldId="264"/>
            <ac:grpSpMk id="36" creationId="{F1746A85-F3FA-42EC-83B3-EBFE67AB3848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4:44.710" v="1525" actId="1076"/>
          <ac:grpSpMkLst>
            <pc:docMk/>
            <pc:sldMk cId="1634371311" sldId="264"/>
            <ac:grpSpMk id="37" creationId="{706BD271-E1F6-472E-B4D3-D2944D699E3B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13" v="1861" actId="1076"/>
          <ac:grpSpMkLst>
            <pc:docMk/>
            <pc:sldMk cId="1634371311" sldId="264"/>
            <ac:grpSpMk id="41" creationId="{A81FAE69-9938-4213-B31E-1F6B20285EC0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29" v="1863" actId="1076"/>
          <ac:grpSpMkLst>
            <pc:docMk/>
            <pc:sldMk cId="1634371311" sldId="264"/>
            <ac:grpSpMk id="42" creationId="{3EB55E06-5C9F-4C1B-AC16-7A7B630BBE0E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60" v="1864" actId="1076"/>
          <ac:grpSpMkLst>
            <pc:docMk/>
            <pc:sldMk cId="1634371311" sldId="264"/>
            <ac:grpSpMk id="43" creationId="{DFA75E70-4A27-4FF6-8FDE-FDC6849EC6E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4:10.956" v="1669"/>
          <ac:grpSpMkLst>
            <pc:docMk/>
            <pc:sldMk cId="1634371311" sldId="264"/>
            <ac:grpSpMk id="44" creationId="{73F1DBB0-AF12-4745-B2CF-307B321D699E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75" v="1843" actId="1076"/>
          <ac:grpSpMkLst>
            <pc:docMk/>
            <pc:sldMk cId="1634371311" sldId="264"/>
            <ac:grpSpMk id="46" creationId="{D25D2887-EDA9-434C-B722-62B350AB256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58.878" v="1667"/>
          <ac:grpSpMkLst>
            <pc:docMk/>
            <pc:sldMk cId="1634371311" sldId="264"/>
            <ac:grpSpMk id="51" creationId="{FF8783C9-0C6D-4185-B234-62F507AA92D3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90" v="1845" actId="1076"/>
          <ac:grpSpMkLst>
            <pc:docMk/>
            <pc:sldMk cId="1634371311" sldId="264"/>
            <ac:grpSpMk id="52" creationId="{6639EB0C-24CB-404C-8D00-FEF057C7D3CE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43.596" v="1665"/>
          <ac:grpSpMkLst>
            <pc:docMk/>
            <pc:sldMk cId="1634371311" sldId="264"/>
            <ac:grpSpMk id="57" creationId="{F9D5C5F6-F93C-4463-A6D7-061137BE59AB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705" v="1846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mod">
          <ac:chgData name="ENRIQUE IZQUIERDO JIMENEZ" userId="S::enizji@floridauniversitaria.es::e25b680e-727c-4fec-abeb-0c81af2c4058" providerId="AD" clId="Web-{70F4544C-FA83-2968-FDEA-5B9D698A7700}" dt="2021-03-19T10:23:59.914" v="1427"/>
          <ac:cxnSpMkLst>
            <pc:docMk/>
            <pc:sldMk cId="1634371311" sldId="264"/>
            <ac:cxnSpMk id="33" creationId="{25C4F78E-DF31-4811-B69D-F62D8E837B81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10:37:37.432" v="1554"/>
          <ac:cxnSpMkLst>
            <pc:docMk/>
            <pc:sldMk cId="1634371311" sldId="264"/>
            <ac:cxnSpMk id="56" creationId="{C2C6D438-5215-4790-96D7-9703D8A92B64}"/>
          </ac:cxnSpMkLst>
        </pc:cxnChg>
      </pc:sldChg>
      <pc:sldChg chg="add ord replId">
        <pc:chgData name="ENRIQUE IZQUIERDO JIMENEZ" userId="S::enizji@floridauniversitaria.es::e25b680e-727c-4fec-abeb-0c81af2c4058" providerId="AD" clId="Web-{70F4544C-FA83-2968-FDEA-5B9D698A7700}" dt="2021-03-19T10:56:05.863" v="1854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9B6D168B-DF36-486F-AA9D-129149336640}"/>
    <pc:docChg chg="addSld modSld sldOrd">
      <pc:chgData name="ENRIQUE IZQUIERDO JIMENEZ" userId="S::enizji@floridauniversitaria.es::e25b680e-727c-4fec-abeb-0c81af2c4058" providerId="AD" clId="Web-{9B6D168B-DF36-486F-AA9D-129149336640}" dt="2021-03-22T19:35:54.711" v="288"/>
      <pc:docMkLst>
        <pc:docMk/>
      </pc:docMkLst>
      <pc:sldChg chg="addSp delSp modSp">
        <pc:chgData name="ENRIQUE IZQUIERDO JIMENEZ" userId="S::enizji@floridauniversitaria.es::e25b680e-727c-4fec-abeb-0c81af2c4058" providerId="AD" clId="Web-{9B6D168B-DF36-486F-AA9D-129149336640}" dt="2021-03-22T19:28:00.870" v="243"/>
        <pc:sldMkLst>
          <pc:docMk/>
          <pc:sldMk cId="1051321547" sldId="262"/>
        </pc:sldMkLst>
        <pc:spChg chg="del">
          <ac:chgData name="ENRIQUE IZQUIERDO JIMENEZ" userId="S::enizji@floridauniversitaria.es::e25b680e-727c-4fec-abeb-0c81af2c4058" providerId="AD" clId="Web-{9B6D168B-DF36-486F-AA9D-129149336640}" dt="2021-03-22T19:19:10.028" v="201"/>
          <ac:spMkLst>
            <pc:docMk/>
            <pc:sldMk cId="1051321547" sldId="262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17.567" v="183" actId="1076"/>
          <ac:spMkLst>
            <pc:docMk/>
            <pc:sldMk cId="1051321547" sldId="262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34.022" v="200" actId="20577"/>
          <ac:spMkLst>
            <pc:docMk/>
            <pc:sldMk cId="1051321547" sldId="262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44" v="190" actId="1076"/>
          <ac:spMkLst>
            <pc:docMk/>
            <pc:sldMk cId="1051321547" sldId="262"/>
            <ac:spMk id="16" creationId="{53AEBC01-3066-4A6F-82D8-9C20E076835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8:00.870" v="243"/>
          <ac:spMkLst>
            <pc:docMk/>
            <pc:sldMk cId="1051321547" sldId="262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45.337" v="186" actId="1076"/>
          <ac:spMkLst>
            <pc:docMk/>
            <pc:sldMk cId="1051321547" sldId="262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60" v="191" actId="1076"/>
          <ac:spMkLst>
            <pc:docMk/>
            <pc:sldMk cId="1051321547" sldId="262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06" v="192" actId="1076"/>
          <ac:spMkLst>
            <pc:docMk/>
            <pc:sldMk cId="1051321547" sldId="262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40" v="193" actId="1076"/>
          <ac:spMkLst>
            <pc:docMk/>
            <pc:sldMk cId="1051321547" sldId="262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69" v="194" actId="1076"/>
          <ac:spMkLst>
            <pc:docMk/>
            <pc:sldMk cId="1051321547" sldId="262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85" v="195" actId="1076"/>
          <ac:spMkLst>
            <pc:docMk/>
            <pc:sldMk cId="1051321547" sldId="262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16" v="196" actId="1076"/>
          <ac:spMkLst>
            <pc:docMk/>
            <pc:sldMk cId="1051321547" sldId="262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47" v="197" actId="1076"/>
          <ac:spMkLst>
            <pc:docMk/>
            <pc:sldMk cId="1051321547" sldId="262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94" v="199" actId="1076"/>
          <ac:spMkLst>
            <pc:docMk/>
            <pc:sldMk cId="1051321547" sldId="262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78" v="198" actId="1076"/>
          <ac:spMkLst>
            <pc:docMk/>
            <pc:sldMk cId="1051321547" sldId="262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08.474" v="182" actId="1076"/>
          <ac:spMkLst>
            <pc:docMk/>
            <pc:sldMk cId="1051321547" sldId="262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1:54.363" v="172" actId="1076"/>
          <ac:spMkLst>
            <pc:docMk/>
            <pc:sldMk cId="1051321547" sldId="262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2:42.754" v="179" actId="1076"/>
          <ac:spMkLst>
            <pc:docMk/>
            <pc:sldMk cId="1051321547" sldId="262"/>
            <ac:spMk id="72" creationId="{38B1275A-CF2C-446F-9FD1-81090F22313F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1:21.971" v="168" actId="14100"/>
          <ac:spMkLst>
            <pc:docMk/>
            <pc:sldMk cId="1051321547" sldId="262"/>
            <ac:spMk id="73" creationId="{8B4BE84E-ABF8-407B-8DAD-3906DCB06032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19:34.044" v="207"/>
          <ac:picMkLst>
            <pc:docMk/>
            <pc:sldMk cId="1051321547" sldId="262"/>
            <ac:picMk id="27" creationId="{52F73FB8-CB54-4105-A7F2-E515BAB818C2}"/>
          </ac:picMkLst>
        </pc:picChg>
        <pc:picChg chg="add mod">
          <ac:chgData name="ENRIQUE IZQUIERDO JIMENEZ" userId="S::enizji@floridauniversitaria.es::e25b680e-727c-4fec-abeb-0c81af2c4058" providerId="AD" clId="Web-{9B6D168B-DF36-486F-AA9D-129149336640}" dt="2021-03-22T19:23:29.775" v="219" actId="1076"/>
          <ac:picMkLst>
            <pc:docMk/>
            <pc:sldMk cId="1051321547" sldId="262"/>
            <ac:picMk id="30" creationId="{95904918-51D9-4EB6-9A9B-5953C360E6FF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23:40.479" v="224"/>
        <pc:sldMkLst>
          <pc:docMk/>
          <pc:sldMk cId="1481299601" sldId="263"/>
        </pc:sldMkLst>
        <pc:spChg chg="del mod">
          <ac:chgData name="ENRIQUE IZQUIERDO JIMENEZ" userId="S::enizji@floridauniversitaria.es::e25b680e-727c-4fec-abeb-0c81af2c4058" providerId="AD" clId="Web-{9B6D168B-DF36-486F-AA9D-129149336640}" dt="2021-03-22T19:23:29.807" v="220"/>
          <ac:spMkLst>
            <pc:docMk/>
            <pc:sldMk cId="1481299601" sldId="263"/>
            <ac:spMk id="10" creationId="{A099B1FB-11E6-4C1C-8683-600B3B2A9C6A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23:29.854" v="221"/>
          <ac:picMkLst>
            <pc:docMk/>
            <pc:sldMk cId="1481299601" sldId="263"/>
            <ac:picMk id="30" creationId="{C541FFA0-F8E1-48E5-BB11-1598C9B660FB}"/>
          </ac:picMkLst>
        </pc:picChg>
        <pc:picChg chg="add">
          <ac:chgData name="ENRIQUE IZQUIERDO JIMENEZ" userId="S::enizji@floridauniversitaria.es::e25b680e-727c-4fec-abeb-0c81af2c4058" providerId="AD" clId="Web-{9B6D168B-DF36-486F-AA9D-129149336640}" dt="2021-03-22T19:23:29.900" v="222"/>
          <ac:picMkLst>
            <pc:docMk/>
            <pc:sldMk cId="1481299601" sldId="263"/>
            <ac:picMk id="37" creationId="{CA282E29-2F1F-4D95-A850-7F776C68932F}"/>
          </ac:picMkLst>
        </pc:picChg>
        <pc:picChg chg="add del">
          <ac:chgData name="ENRIQUE IZQUIERDO JIMENEZ" userId="S::enizji@floridauniversitaria.es::e25b680e-727c-4fec-abeb-0c81af2c4058" providerId="AD" clId="Web-{9B6D168B-DF36-486F-AA9D-129149336640}" dt="2021-03-22T19:23:40.479" v="224"/>
          <ac:picMkLst>
            <pc:docMk/>
            <pc:sldMk cId="1481299601" sldId="263"/>
            <ac:picMk id="40" creationId="{425262C7-802C-4004-BF5C-FB67C131C49C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35:54.711" v="288"/>
        <pc:sldMkLst>
          <pc:docMk/>
          <pc:sldMk cId="1634371311" sldId="264"/>
        </pc:sldMkLst>
        <pc:spChg chg="mod">
          <ac:chgData name="ENRIQUE IZQUIERDO JIMENEZ" userId="S::enizji@floridauniversitaria.es::e25b680e-727c-4fec-abeb-0c81af2c4058" providerId="AD" clId="Web-{9B6D168B-DF36-486F-AA9D-129149336640}" dt="2021-03-22T19:25:57.097" v="233" actId="1076"/>
          <ac:spMkLst>
            <pc:docMk/>
            <pc:sldMk cId="1634371311" sldId="264"/>
            <ac:spMk id="3" creationId="{48E99CE1-412A-4313-BEC2-E703C9B2597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12" v="234" actId="1076"/>
          <ac:spMkLst>
            <pc:docMk/>
            <pc:sldMk cId="1634371311" sldId="264"/>
            <ac:spMk id="4" creationId="{45219B7B-1DFD-46D9-87B9-26F4886D33A5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6:52.247" v="128" actId="1076"/>
          <ac:spMkLst>
            <pc:docMk/>
            <pc:sldMk cId="1634371311" sldId="264"/>
            <ac:spMk id="6" creationId="{391E2791-E19B-4AC6-AE66-4D5C68E2220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28" v="236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392" v="2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8:02.967" v="136"/>
          <ac:spMkLst>
            <pc:docMk/>
            <pc:sldMk cId="1634371311" sldId="264"/>
            <ac:spMk id="10" creationId="{B342E048-8C62-4798-8A67-E3293FB98DE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3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24.272" v="286"/>
          <ac:spMkLst>
            <pc:docMk/>
            <pc:sldMk cId="1634371311" sldId="264"/>
            <ac:spMk id="12" creationId="{AED3AAE3-680B-4206-AC02-0F492B55F44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4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24" v="5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5.440" v="250"/>
          <ac:spMkLst>
            <pc:docMk/>
            <pc:sldMk cId="1634371311" sldId="264"/>
            <ac:spMk id="17" creationId="{54736BAD-E591-43AD-9356-1A75975D503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39" v="6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6:56.372" v="130" actId="14100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55" v="8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2.362" v="249"/>
          <ac:spMkLst>
            <pc:docMk/>
            <pc:sldMk cId="1634371311" sldId="264"/>
            <ac:spMk id="32" creationId="{14E52FF4-58C6-407E-A2EB-FFBD041295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275" v="84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338" v="87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695" v="57" actId="1076"/>
          <ac:spMkLst>
            <pc:docMk/>
            <pc:sldMk cId="1634371311" sldId="264"/>
            <ac:spMk id="50" creationId="{ED297723-1288-4701-8F7D-3166C3E64F87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54.711" v="288"/>
          <ac:spMkLst>
            <pc:docMk/>
            <pc:sldMk cId="1634371311" sldId="264"/>
            <ac:spMk id="57" creationId="{DF612FFF-D683-4763-BCB8-8858A5F331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35.616" v="287"/>
          <ac:spMkLst>
            <pc:docMk/>
            <pc:sldMk cId="1634371311" sldId="264"/>
            <ac:spMk id="59" creationId="{E6EAD053-9D62-43AC-9823-6AA95F28BEB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0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1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58" v="62" actId="1076"/>
          <ac:spMkLst>
            <pc:docMk/>
            <pc:sldMk cId="1634371311" sldId="264"/>
            <ac:spMk id="65" creationId="{56735309-525D-4A83-A1A8-441351A532DB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3:46.891" v="281" actId="1076"/>
          <ac:spMkLst>
            <pc:docMk/>
            <pc:sldMk cId="1634371311" sldId="264"/>
            <ac:spMk id="66" creationId="{0519DA3C-5037-44F8-9AB8-70DF4428D353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3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4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89" v="65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9B6D168B-DF36-486F-AA9D-129149336640}" dt="2021-03-22T19:04:54.307" v="85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53" v="88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22" v="8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679" v="56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11" v="58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26" v="59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del mod">
          <ac:chgData name="ENRIQUE IZQUIERDO JIMENEZ" userId="S::enizji@floridauniversitaria.es::e25b680e-727c-4fec-abeb-0c81af2c4058" providerId="AD" clId="Web-{9B6D168B-DF36-486F-AA9D-129149336640}" dt="2021-03-22T19:27:02.757" v="240"/>
          <ac:cxnSpMkLst>
            <pc:docMk/>
            <pc:sldMk cId="1634371311" sldId="264"/>
            <ac:cxnSpMk id="5" creationId="{50055839-E847-4D05-8005-B14B5B75F198}"/>
          </ac:cxnSpMkLst>
        </pc:cxnChg>
        <pc:cxnChg chg="add del mod">
          <ac:chgData name="ENRIQUE IZQUIERDO JIMENEZ" userId="S::enizji@floridauniversitaria.es::e25b680e-727c-4fec-abeb-0c81af2c4058" providerId="AD" clId="Web-{9B6D168B-DF36-486F-AA9D-129149336640}" dt="2021-03-22T19:07:44.170" v="134"/>
          <ac:cxnSpMkLst>
            <pc:docMk/>
            <pc:sldMk cId="1634371311" sldId="264"/>
            <ac:cxnSpMk id="5" creationId="{CD053619-269F-4E20-9CD5-07DF8F4C7738}"/>
          </ac:cxnSpMkLst>
        </pc:cxnChg>
        <pc:cxnChg chg="mod">
          <ac:chgData name="ENRIQUE IZQUIERDO JIMENEZ" userId="S::enizji@floridauniversitaria.es::e25b680e-727c-4fec-abeb-0c81af2c4058" providerId="AD" clId="Web-{9B6D168B-DF36-486F-AA9D-129149336640}" dt="2021-03-22T19:25:57.128" v="235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modSp add ord replId">
        <pc:chgData name="ENRIQUE IZQUIERDO JIMENEZ" userId="S::enizji@floridauniversitaria.es::e25b680e-727c-4fec-abeb-0c81af2c4058" providerId="AD" clId="Web-{9B6D168B-DF36-486F-AA9D-129149336640}" dt="2021-03-22T19:28:41.326" v="244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9B6D168B-DF36-486F-AA9D-129149336640}" dt="2021-03-22T19:28:41.326" v="244"/>
          <ac:spMkLst>
            <pc:docMk/>
            <pc:sldMk cId="3392329803" sldId="265"/>
            <ac:spMk id="18" creationId="{64204965-BC45-409E-A584-11D2AC6205BA}"/>
          </ac:spMkLst>
        </pc:spChg>
      </pc:sldChg>
      <pc:sldChg chg="add ord replId">
        <pc:chgData name="ENRIQUE IZQUIERDO JIMENEZ" userId="S::enizji@floridauniversitaria.es::e25b680e-727c-4fec-abeb-0c81af2c4058" providerId="AD" clId="Web-{9B6D168B-DF36-486F-AA9D-129149336640}" dt="2021-03-22T19:29:25.234" v="246"/>
        <pc:sldMkLst>
          <pc:docMk/>
          <pc:sldMk cId="1448185284" sldId="266"/>
        </pc:sldMkLst>
      </pc:sldChg>
      <pc:sldChg chg="addSp add ord replId">
        <pc:chgData name="ENRIQUE IZQUIERDO JIMENEZ" userId="S::enizji@floridauniversitaria.es::e25b680e-727c-4fec-abeb-0c81af2c4058" providerId="AD" clId="Web-{9B6D168B-DF36-486F-AA9D-129149336640}" dt="2021-03-22T19:34:47.395" v="284"/>
        <pc:sldMkLst>
          <pc:docMk/>
          <pc:sldMk cId="2469328059" sldId="267"/>
        </pc:sldMkLst>
        <pc:spChg chg="add">
          <ac:chgData name="ENRIQUE IZQUIERDO JIMENEZ" userId="S::enizji@floridauniversitaria.es::e25b680e-727c-4fec-abeb-0c81af2c4058" providerId="AD" clId="Web-{9B6D168B-DF36-486F-AA9D-129149336640}" dt="2021-03-22T19:34:40.535" v="283"/>
          <ac:spMkLst>
            <pc:docMk/>
            <pc:sldMk cId="2469328059" sldId="267"/>
            <ac:spMk id="5" creationId="{3849278B-1834-49DB-8C0D-095DD87F9AD7}"/>
          </ac:spMkLst>
        </pc:spChg>
      </pc:sldChg>
    </pc:docChg>
  </pc:docChgLst>
  <pc:docChgLst>
    <pc:chgData name="ENRIQUE IZQUIERDO JIMENEZ" userId="S::enizji@floridauniversitaria.es::e25b680e-727c-4fec-abeb-0c81af2c4058" providerId="AD" clId="Web-{1FCEF98C-D098-A495-C3AA-F74A549DD5D9}"/>
    <pc:docChg chg="modSld">
      <pc:chgData name="ENRIQUE IZQUIERDO JIMENEZ" userId="S::enizji@floridauniversitaria.es::e25b680e-727c-4fec-abeb-0c81af2c4058" providerId="AD" clId="Web-{1FCEF98C-D098-A495-C3AA-F74A549DD5D9}" dt="2021-03-20T07:20:45.840" v="122"/>
      <pc:docMkLst>
        <pc:docMk/>
      </pc:docMkLst>
      <pc:sldChg chg="addSp delSp modSp">
        <pc:chgData name="ENRIQUE IZQUIERDO JIMENEZ" userId="S::enizji@floridauniversitaria.es::e25b680e-727c-4fec-abeb-0c81af2c4058" providerId="AD" clId="Web-{1FCEF98C-D098-A495-C3AA-F74A549DD5D9}" dt="2021-03-20T07:19:24.179" v="66" actId="14100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1FCEF98C-D098-A495-C3AA-F74A549DD5D9}" dt="2021-03-20T07:15:28.864" v="14" actId="1076"/>
          <ac:spMkLst>
            <pc:docMk/>
            <pc:sldMk cId="1634371311" sldId="264"/>
            <ac:spMk id="3" creationId="{48E99CE1-412A-4313-BEC2-E703C9B2597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55.210" v="24" actId="14100"/>
          <ac:spMkLst>
            <pc:docMk/>
            <pc:sldMk cId="1634371311" sldId="264"/>
            <ac:spMk id="4" creationId="{45219B7B-1DFD-46D9-87B9-26F4886D33A5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45.115" v="23"/>
          <ac:spMkLst>
            <pc:docMk/>
            <pc:sldMk cId="1634371311" sldId="264"/>
            <ac:spMk id="5" creationId="{9F9B5550-2FA1-465F-9D11-2FEC0D3C8C2D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34.880" v="20"/>
          <ac:spMkLst>
            <pc:docMk/>
            <pc:sldMk cId="1634371311" sldId="264"/>
            <ac:spMk id="6" creationId="{806613D0-43A6-4B4B-8625-64332BD5A13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28.911" v="19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43" v="63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8:39.004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0.741" v="65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59" v="64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4.179" v="66" actId="14100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6:10.242" v="26"/>
          <ac:spMkLst>
            <pc:docMk/>
            <pc:sldMk cId="1634371311" sldId="264"/>
            <ac:spMk id="23" creationId="{66D7E9CA-F7DB-4CFC-873B-85962FE4DDBD}"/>
          </ac:spMkLst>
        </pc:spChg>
        <pc:cxnChg chg="add mod">
          <ac:chgData name="ENRIQUE IZQUIERDO JIMENEZ" userId="S::enizji@floridauniversitaria.es::e25b680e-727c-4fec-abeb-0c81af2c4058" providerId="AD" clId="Web-{1FCEF98C-D098-A495-C3AA-F74A549DD5D9}" dt="2021-03-20T07:15:43.240" v="22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addSp delSp modSp">
        <pc:chgData name="ENRIQUE IZQUIERDO JIMENEZ" userId="S::enizji@floridauniversitaria.es::e25b680e-727c-4fec-abeb-0c81af2c4058" providerId="AD" clId="Web-{1FCEF98C-D098-A495-C3AA-F74A549DD5D9}" dt="2021-03-20T07:20:45.840" v="122"/>
        <pc:sldMkLst>
          <pc:docMk/>
          <pc:sldMk cId="3042618644" sldId="265"/>
        </pc:sldMkLst>
        <pc:spChg chg="add">
          <ac:chgData name="ENRIQUE IZQUIERDO JIMENEZ" userId="S::enizji@floridauniversitaria.es::e25b680e-727c-4fec-abeb-0c81af2c4058" providerId="AD" clId="Web-{1FCEF98C-D098-A495-C3AA-F74A549DD5D9}" dt="2021-03-20T07:20:05.806" v="89"/>
          <ac:spMkLst>
            <pc:docMk/>
            <pc:sldMk cId="3042618644" sldId="265"/>
            <ac:spMk id="3" creationId="{8B470E04-0F2E-4276-8A88-0F393E3204F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06" v="90"/>
          <ac:spMkLst>
            <pc:docMk/>
            <pc:sldMk cId="3042618644" sldId="265"/>
            <ac:spMk id="4" creationId="{2C76A8AF-0D29-4826-BCF5-D4F48ECEF8DB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09" v="119"/>
          <ac:spMkLst>
            <pc:docMk/>
            <pc:sldMk cId="3042618644" sldId="265"/>
            <ac:spMk id="5" creationId="{C83A35F4-2D29-4FF5-BA03-BD0300DA134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2"/>
          <ac:spMkLst>
            <pc:docMk/>
            <pc:sldMk cId="3042618644" sldId="265"/>
            <ac:spMk id="6" creationId="{42945CC9-5A44-4B3D-99BD-229CA191B6B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3"/>
          <ac:spMkLst>
            <pc:docMk/>
            <pc:sldMk cId="3042618644" sldId="265"/>
            <ac:spMk id="7" creationId="{01BB018C-7F1A-46E5-A13E-024C7AD11E7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4"/>
          <ac:spMkLst>
            <pc:docMk/>
            <pc:sldMk cId="3042618644" sldId="265"/>
            <ac:spMk id="8" creationId="{D54850C1-0185-4DBF-A8FD-8A8E6E0ACC5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8"/>
          <ac:spMkLst>
            <pc:docMk/>
            <pc:sldMk cId="3042618644" sldId="265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0"/>
          <ac:spMkLst>
            <pc:docMk/>
            <pc:sldMk cId="3042618644" sldId="265"/>
            <ac:spMk id="10" creationId="{DBA1D3E2-FBA4-49A5-9ECF-BAC46C71370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7"/>
          <ac:spMkLst>
            <pc:docMk/>
            <pc:sldMk cId="3042618644" sldId="265"/>
            <ac:spMk id="11" creationId="{D77AEA0E-2AC9-4778-B789-253D87BB2F2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6"/>
          <ac:spMkLst>
            <pc:docMk/>
            <pc:sldMk cId="3042618644" sldId="265"/>
            <ac:spMk id="13" creationId="{423D428D-052B-4105-95F0-F153D16C77E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53" v="97"/>
          <ac:spMkLst>
            <pc:docMk/>
            <pc:sldMk cId="3042618644" sldId="265"/>
            <ac:spMk id="14" creationId="{CC56143C-F7FB-41B7-86AB-D7215533122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5"/>
          <ac:spMkLst>
            <pc:docMk/>
            <pc:sldMk cId="3042618644" sldId="265"/>
            <ac:spMk id="15" creationId="{3298CBDC-F5CC-4C61-AE3C-8A189CFE0BA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4"/>
          <ac:spMkLst>
            <pc:docMk/>
            <pc:sldMk cId="3042618644" sldId="265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1"/>
          <ac:spMkLst>
            <pc:docMk/>
            <pc:sldMk cId="3042618644" sldId="265"/>
            <ac:spMk id="20" creationId="{C494F84F-A614-4CC5-8FC4-99E121BC37B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3"/>
          <ac:spMkLst>
            <pc:docMk/>
            <pc:sldMk cId="3042618644" sldId="265"/>
            <ac:spMk id="21" creationId="{D7B33F4B-6641-4B9E-9343-77F39DF23838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2"/>
          <ac:spMkLst>
            <pc:docMk/>
            <pc:sldMk cId="3042618644" sldId="265"/>
            <ac:spMk id="23" creationId="{66D7E9CA-F7DB-4CFC-873B-85962FE4DDBD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16" v="102"/>
          <ac:spMkLst>
            <pc:docMk/>
            <pc:sldMk cId="3042618644" sldId="265"/>
            <ac:spMk id="29" creationId="{D91F0F70-6159-479B-95EA-29066A43FDB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7"/>
          <ac:spMkLst>
            <pc:docMk/>
            <pc:sldMk cId="3042618644" sldId="265"/>
            <ac:spMk id="34" creationId="{456E7CFE-7502-451D-8E3E-98500C399B6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0"/>
          <ac:spMkLst>
            <pc:docMk/>
            <pc:sldMk cId="3042618644" sldId="265"/>
            <ac:spMk id="38" creationId="{23B9EB35-D2BC-44BB-8B58-81056EF91BA4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5"/>
          <ac:spMkLst>
            <pc:docMk/>
            <pc:sldMk cId="3042618644" sldId="265"/>
            <ac:spMk id="50" creationId="{ED297723-1288-4701-8F7D-3166C3E64F8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2"/>
          <ac:spMkLst>
            <pc:docMk/>
            <pc:sldMk cId="3042618644" sldId="265"/>
            <ac:spMk id="63" creationId="{808B0695-7CB9-4568-B642-B988A9A1AEE9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1"/>
          <ac:spMkLst>
            <pc:docMk/>
            <pc:sldMk cId="3042618644" sldId="265"/>
            <ac:spMk id="64" creationId="{6CA0749C-988C-4B44-AAA7-77BBD31E7CB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0"/>
          <ac:spMkLst>
            <pc:docMk/>
            <pc:sldMk cId="3042618644" sldId="265"/>
            <ac:spMk id="65" creationId="{56735309-525D-4A83-A1A8-441351A532D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9"/>
          <ac:spMkLst>
            <pc:docMk/>
            <pc:sldMk cId="3042618644" sldId="265"/>
            <ac:spMk id="67" creationId="{EAEE4207-6A5D-4CB7-9BA1-142351DDD95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8"/>
          <ac:spMkLst>
            <pc:docMk/>
            <pc:sldMk cId="3042618644" sldId="265"/>
            <ac:spMk id="68" creationId="{9A963B6B-ECD6-482C-8D7F-97362564062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7"/>
          <ac:spMkLst>
            <pc:docMk/>
            <pc:sldMk cId="3042618644" sldId="265"/>
            <ac:spMk id="69" creationId="{F7550D5C-E795-45F4-BA1F-6FE71735742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40" v="122"/>
          <ac:spMkLst>
            <pc:docMk/>
            <pc:sldMk cId="3042618644" sldId="265"/>
            <ac:spMk id="106" creationId="{17222951-804F-443A-B276-4AA0F2B86A6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47" v="106"/>
          <ac:spMkLst>
            <pc:docMk/>
            <pc:sldMk cId="3042618644" sldId="265"/>
            <ac:spMk id="108" creationId="{28EFAA6C-0AA9-49CC-A7E1-79B1C1C876F5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7"/>
          <ac:spMkLst>
            <pc:docMk/>
            <pc:sldMk cId="3042618644" sldId="265"/>
            <ac:spMk id="110" creationId="{9FC503F9-69B5-495B-BFFC-EB7FA4BF769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8"/>
          <ac:spMkLst>
            <pc:docMk/>
            <pc:sldMk cId="3042618644" sldId="265"/>
            <ac:spMk id="112" creationId="{07101C01-B264-4285-82CB-3258CD8A9B5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78" v="109"/>
          <ac:spMkLst>
            <pc:docMk/>
            <pc:sldMk cId="3042618644" sldId="265"/>
            <ac:spMk id="114" creationId="{DFA12AB5-6B94-4A75-B765-F3D9CD296F9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94" v="110"/>
          <ac:spMkLst>
            <pc:docMk/>
            <pc:sldMk cId="3042618644" sldId="265"/>
            <ac:spMk id="116" creationId="{77613A00-9ED0-4A98-8053-3DBDD549F66F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1"/>
          <ac:spMkLst>
            <pc:docMk/>
            <pc:sldMk cId="3042618644" sldId="265"/>
            <ac:spMk id="118" creationId="{1AD4B1BC-BD3A-4A6D-8850-51F2268CDB5C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2"/>
          <ac:spMkLst>
            <pc:docMk/>
            <pc:sldMk cId="3042618644" sldId="265"/>
            <ac:spMk id="120" creationId="{D953D9C4-C66D-4302-941B-7A19F3AC8169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41" v="114"/>
          <ac:spMkLst>
            <pc:docMk/>
            <pc:sldMk cId="3042618644" sldId="265"/>
            <ac:spMk id="124" creationId="{EF5D3B2E-3866-4867-BD49-0DC573EF5A45}"/>
          </ac:spMkLst>
        </pc:spChg>
        <pc:grpChg chg="add">
          <ac:chgData name="ENRIQUE IZQUIERDO JIMENEZ" userId="S::enizji@floridauniversitaria.es::e25b680e-727c-4fec-abeb-0c81af2c4058" providerId="AD" clId="Web-{1FCEF98C-D098-A495-C3AA-F74A549DD5D9}" dt="2021-03-20T07:20:05.853" v="96"/>
          <ac:grpSpMkLst>
            <pc:docMk/>
            <pc:sldMk cId="3042618644" sldId="265"/>
            <ac:grpSpMk id="12" creationId="{73B2BB9E-598A-4AD3-8EB3-64EA661AE35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69" v="98"/>
          <ac:grpSpMkLst>
            <pc:docMk/>
            <pc:sldMk cId="3042618644" sldId="265"/>
            <ac:grpSpMk id="16" creationId="{2CE3AF4A-ED71-4373-B43D-B814D0B6F880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84" v="99"/>
          <ac:grpSpMkLst>
            <pc:docMk/>
            <pc:sldMk cId="3042618644" sldId="265"/>
            <ac:grpSpMk id="18" creationId="{0F1E2186-DF3E-450C-9D66-E486881AEF7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00" v="101"/>
          <ac:grpSpMkLst>
            <pc:docMk/>
            <pc:sldMk cId="3042618644" sldId="265"/>
            <ac:grpSpMk id="22" creationId="{7AC2FA05-A1DF-45B8-AB53-4B27C19DB84C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81"/>
          <ac:grpSpMkLst>
            <pc:docMk/>
            <pc:sldMk cId="3042618644" sldId="265"/>
            <ac:grpSpMk id="41" creationId="{A81FAE69-9938-4213-B31E-1F6B20285EC0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79"/>
          <ac:grpSpMkLst>
            <pc:docMk/>
            <pc:sldMk cId="3042618644" sldId="265"/>
            <ac:grpSpMk id="42" creationId="{3EB55E06-5C9F-4C1B-AC16-7A7B630BBE0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8"/>
          <ac:grpSpMkLst>
            <pc:docMk/>
            <pc:sldMk cId="3042618644" sldId="265"/>
            <ac:grpSpMk id="43" creationId="{DFA75E70-4A27-4FF6-8FDE-FDC6849EC6E4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16" v="103"/>
          <ac:grpSpMkLst>
            <pc:docMk/>
            <pc:sldMk cId="3042618644" sldId="265"/>
            <ac:grpSpMk id="44" creationId="{F4C98D37-1296-416B-B1F2-E3AA34740721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31" v="104"/>
          <ac:grpSpMkLst>
            <pc:docMk/>
            <pc:sldMk cId="3042618644" sldId="265"/>
            <ac:grpSpMk id="45" creationId="{0FBB4474-5FD7-4632-BBD1-A3E0E9CA1AA7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6"/>
          <ac:grpSpMkLst>
            <pc:docMk/>
            <pc:sldMk cId="3042618644" sldId="265"/>
            <ac:grpSpMk id="46" creationId="{D25D2887-EDA9-434C-B722-62B350AB2564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4"/>
          <ac:grpSpMkLst>
            <pc:docMk/>
            <pc:sldMk cId="3042618644" sldId="265"/>
            <ac:grpSpMk id="52" creationId="{6639EB0C-24CB-404C-8D00-FEF057C7D3C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3"/>
          <ac:grpSpMkLst>
            <pc:docMk/>
            <pc:sldMk cId="3042618644" sldId="265"/>
            <ac:grpSpMk id="58" creationId="{8F934E55-DE36-42A6-87E9-35B956C953D1}"/>
          </ac:grpSpMkLst>
        </pc:grpChg>
        <pc:cxnChg chg="add">
          <ac:chgData name="ENRIQUE IZQUIERDO JIMENEZ" userId="S::enizji@floridauniversitaria.es::e25b680e-727c-4fec-abeb-0c81af2c4058" providerId="AD" clId="Web-{1FCEF98C-D098-A495-C3AA-F74A549DD5D9}" dt="2021-03-20T07:20:06.025" v="113"/>
          <ac:cxnSpMkLst>
            <pc:docMk/>
            <pc:sldMk cId="3042618644" sldId="265"/>
            <ac:cxnSpMk id="122" creationId="{4A82C982-69BA-4C85-8F72-669559D24814}"/>
          </ac:cxnSpMkLst>
        </pc:cxnChg>
      </pc:sldChg>
    </pc:docChg>
  </pc:docChgLst>
  <pc:docChgLst>
    <pc:chgData name="ENRIQUE IZQUIERDO JIMENEZ" userId="S::enizji@floridauniversitaria.es::e25b680e-727c-4fec-abeb-0c81af2c4058" providerId="AD" clId="Web-{AF855BFD-9D8A-C618-C20C-C18055DABFC8}"/>
    <pc:docChg chg="addSld delSld modSld sldOrd addMainMaster modMainMaster">
      <pc:chgData name="ENRIQUE IZQUIERDO JIMENEZ" userId="S::enizji@floridauniversitaria.es::e25b680e-727c-4fec-abeb-0c81af2c4058" providerId="AD" clId="Web-{AF855BFD-9D8A-C618-C20C-C18055DABFC8}" dt="2021-03-24T07:28:00.294" v="15"/>
      <pc:docMkLst>
        <pc:docMk/>
      </pc:docMkLst>
      <pc:sldChg chg="del">
        <pc:chgData name="ENRIQUE IZQUIERDO JIMENEZ" userId="S::enizji@floridauniversitaria.es::e25b680e-727c-4fec-abeb-0c81af2c4058" providerId="AD" clId="Web-{AF855BFD-9D8A-C618-C20C-C18055DABFC8}" dt="2021-03-24T07:22:03.132" v="4"/>
        <pc:sldMkLst>
          <pc:docMk/>
          <pc:sldMk cId="1481299601" sldId="263"/>
        </pc:sldMkLst>
      </pc:sldChg>
      <pc:sldChg chg="ord">
        <pc:chgData name="ENRIQUE IZQUIERDO JIMENEZ" userId="S::enizji@floridauniversitaria.es::e25b680e-727c-4fec-abeb-0c81af2c4058" providerId="AD" clId="Web-{AF855BFD-9D8A-C618-C20C-C18055DABFC8}" dt="2021-03-24T07:27:25.637" v="14"/>
        <pc:sldMkLst>
          <pc:docMk/>
          <pc:sldMk cId="2271327230" sldId="270"/>
        </pc:sldMkLst>
      </pc:sldChg>
      <pc:sldChg chg="add ord replId">
        <pc:chgData name="ENRIQUE IZQUIERDO JIMENEZ" userId="S::enizji@floridauniversitaria.es::e25b680e-727c-4fec-abeb-0c81af2c4058" providerId="AD" clId="Web-{AF855BFD-9D8A-C618-C20C-C18055DABFC8}" dt="2021-03-24T07:16:03.783" v="1"/>
        <pc:sldMkLst>
          <pc:docMk/>
          <pc:sldMk cId="265607724" sldId="274"/>
        </pc:sldMkLst>
      </pc:sldChg>
      <pc:sldChg chg="addSp delSp modSp add ord">
        <pc:chgData name="ENRIQUE IZQUIERDO JIMENEZ" userId="S::enizji@floridauniversitaria.es::e25b680e-727c-4fec-abeb-0c81af2c4058" providerId="AD" clId="Web-{AF855BFD-9D8A-C618-C20C-C18055DABFC8}" dt="2021-03-24T07:23:08.118" v="9"/>
        <pc:sldMkLst>
          <pc:docMk/>
          <pc:sldMk cId="2099310587" sldId="275"/>
        </pc:sldMkLst>
        <pc:spChg chg="del">
          <ac:chgData name="ENRIQUE IZQUIERDO JIMENEZ" userId="S::enizji@floridauniversitaria.es::e25b680e-727c-4fec-abeb-0c81af2c4058" providerId="AD" clId="Web-{AF855BFD-9D8A-C618-C20C-C18055DABFC8}" dt="2021-03-24T07:22:59.071" v="8"/>
          <ac:spMkLst>
            <pc:docMk/>
            <pc:sldMk cId="2099310587" sldId="275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AF855BFD-9D8A-C618-C20C-C18055DABFC8}" dt="2021-03-24T07:22:49.164" v="7"/>
          <ac:spMkLst>
            <pc:docMk/>
            <pc:sldMk cId="2099310587" sldId="275"/>
            <ac:spMk id="25" creationId="{06E851AD-0939-4BAE-8DC7-E625A9DB71DD}"/>
          </ac:spMkLst>
        </pc:spChg>
        <pc:picChg chg="add">
          <ac:chgData name="ENRIQUE IZQUIERDO JIMENEZ" userId="S::enizji@floridauniversitaria.es::e25b680e-727c-4fec-abeb-0c81af2c4058" providerId="AD" clId="Web-{AF855BFD-9D8A-C618-C20C-C18055DABFC8}" dt="2021-03-24T07:23:08.118" v="9"/>
          <ac:picMkLst>
            <pc:docMk/>
            <pc:sldMk cId="2099310587" sldId="275"/>
            <ac:picMk id="11" creationId="{B58AE470-D4F5-46D4-A21B-9F72888B3DB3}"/>
          </ac:picMkLst>
        </pc:picChg>
      </pc:sldChg>
      <pc:sldChg chg="addSp delSp modSp add ord">
        <pc:chgData name="ENRIQUE IZQUIERDO JIMENEZ" userId="S::enizji@floridauniversitaria.es::e25b680e-727c-4fec-abeb-0c81af2c4058" providerId="AD" clId="Web-{AF855BFD-9D8A-C618-C20C-C18055DABFC8}" dt="2021-03-24T07:28:00.294" v="15"/>
        <pc:sldMkLst>
          <pc:docMk/>
          <pc:sldMk cId="152160371" sldId="276"/>
        </pc:sldMkLst>
        <pc:spChg chg="del mod">
          <ac:chgData name="ENRIQUE IZQUIERDO JIMENEZ" userId="S::enizji@floridauniversitaria.es::e25b680e-727c-4fec-abeb-0c81af2c4058" providerId="AD" clId="Web-{AF855BFD-9D8A-C618-C20C-C18055DABFC8}" dt="2021-03-24T07:25:51.089" v="12"/>
          <ac:spMkLst>
            <pc:docMk/>
            <pc:sldMk cId="152160371" sldId="276"/>
            <ac:spMk id="2" creationId="{67820D70-E594-4970-A7E3-83F5A199D3EB}"/>
          </ac:spMkLst>
        </pc:spChg>
        <pc:picChg chg="add">
          <ac:chgData name="ENRIQUE IZQUIERDO JIMENEZ" userId="S::enizji@floridauniversitaria.es::e25b680e-727c-4fec-abeb-0c81af2c4058" providerId="AD" clId="Web-{AF855BFD-9D8A-C618-C20C-C18055DABFC8}" dt="2021-03-24T07:25:53.026" v="13"/>
          <ac:picMkLst>
            <pc:docMk/>
            <pc:sldMk cId="152160371" sldId="276"/>
            <ac:picMk id="27" creationId="{2D57F999-A95F-4602-A0E8-B72DA60E4139}"/>
          </ac:picMkLst>
        </pc:picChg>
      </pc:sldChg>
      <pc:sldMasterChg chg="add addSldLayout">
        <pc:chgData name="ENRIQUE IZQUIERDO JIMENEZ" userId="S::enizji@floridauniversitaria.es::e25b680e-727c-4fec-abeb-0c81af2c4058" providerId="AD" clId="Web-{AF855BFD-9D8A-C618-C20C-C18055DABFC8}" dt="2021-03-24T07:25:09.026" v="10"/>
        <pc:sldMasterMkLst>
          <pc:docMk/>
          <pc:sldMasterMk cId="0" sldId="2147483648"/>
        </pc:sldMasterMkLst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409926362" sldId="2147483649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959397308" sldId="2147483650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993053676" sldId="2147483651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562483510" sldId="2147483652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600533150" sldId="2147483653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774213226" sldId="2147483654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658511271" sldId="2147483655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24025497" sldId="2147483656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340093754" sldId="2147483657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918220437" sldId="2147483658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855229196" sldId="2147483659"/>
          </pc:sldLayoutMkLst>
        </pc:sldLayoutChg>
      </pc:sldMasterChg>
      <pc:sldMasterChg chg="replId modSldLayout">
        <pc:chgData name="ENRIQUE IZQUIERDO JIMENEZ" userId="S::enizji@floridauniversitaria.es::e25b680e-727c-4fec-abeb-0c81af2c4058" providerId="AD" clId="Web-{AF855BFD-9D8A-C618-C20C-C18055DABFC8}" dt="2021-03-24T07:25:09.026" v="10"/>
        <pc:sldMasterMkLst>
          <pc:docMk/>
          <pc:sldMasterMk cId="1348316172" sldId="2147483696"/>
        </pc:sldMasterMkLst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057794129" sldId="2147483697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2574782761" sldId="2147483698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94240738" sldId="2147483699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038619582" sldId="2147483700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2925611184" sldId="2147483701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554614518" sldId="2147483702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358108992" sldId="2147483703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366249697" sldId="2147483704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872760285" sldId="2147483705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959862598" sldId="2147483706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757460225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88D-1651-4DB9-979C-9614268DD0D6}" type="datetimeFigureOut">
              <a:rPr lang="es-ES"/>
              <a:t>24/03/2021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896A-7452-4963-B060-31D94A31B7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22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2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5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04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BF8B0-BACE-4EBA-A65E-E6BA307C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56861-C251-42E6-B5E9-AD76BECD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1A6E9-E8DD-4131-8C97-32F601D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C252F-3FAB-4030-AE26-48AEBE0D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FDBDE-4BCB-4422-90CF-1B30B9B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6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5E6B-5437-4D33-99D1-B4F2180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A5E42-8277-4D69-BBB1-6EECD61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47083-00C0-4F70-86BA-54BEAAC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623C5-7588-4725-97A8-F5B78AD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738A5-0436-4AC3-A18F-CC8766A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1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74AA-D98E-4C3C-8BD3-3BFA8A9B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07500-89AF-4CBD-BCB3-8B3C60E2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F1544-D0AE-4648-ADA0-634235DE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E8AD0-DC7D-4C1A-BC96-A74E828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11E18-2A6E-44F8-A482-4FE3AF6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68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066B1-FEDC-44C2-AD4C-CAB19B7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067A9-5EDF-411D-BBFE-16CF6F5CA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65FD9-90FB-441C-9E84-D9100AAE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BFC77-B504-4165-AC0C-5CB2CAE4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322DA-9D16-4E97-AC7E-C9CE1A34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6F622-DFBE-4BDA-8A30-CD166991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88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B28C-ED17-418B-AE96-174984F6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AF2DA-DF6F-49DA-B50B-D8CA999B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51AD5F-35AA-462F-966A-8BC67B52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9B13ED-D0B6-4E6A-8C51-0CC48877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36931-FB76-4285-9E06-BB7E4609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D27F0A-CE0C-4201-9FC2-EE77EA6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1D2DD-3C80-450E-9EE5-26304B43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197DBB-E7BE-4BE1-90E4-EEDD113A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0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1900-17AD-423B-9C51-CE328215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79CAC6-75D6-4D8D-914E-B37A999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086ED-8A8D-4195-AA90-352B23FD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F63D4-1E1C-473E-9DD9-0BCFA8C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9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2EE507-4A63-4E5E-ADB5-195A204D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944B2A-9C4D-4720-A2A1-19A1BDE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E90A77-43AE-407B-B844-7138799C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9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6757-ADFB-4E15-8364-AC6B91F9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23299-5F6D-45A0-B626-43EE4853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39C09-46FA-4CFC-845C-6671D7FF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25C87-20FC-4D43-854F-6BBA039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C0AFB-27F4-4071-BD56-5B44083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517F1-4413-4F47-A404-4C1EE3D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5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7871-1354-4093-935D-926B9E87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DAD51-CFC6-43C6-AA88-21BF8471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13F6D-6E74-4191-9B5C-3C334D0E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500B6-54AE-4C8D-9F1E-9868DFF8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D68DE-0616-4E19-8628-77F4C76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A449A-7D5B-40F6-AC99-8B2A5C11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11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2AFE-65D7-4C2C-B2E7-CC42392D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F1560E-D041-4BAA-8CA1-BF3731D7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410CD-BE50-4756-9FC6-675D6CC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3BDB7-7700-4161-A0E5-0F4538B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0FB07-B6EB-4C3E-A0C8-B58F23E6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9BD2B-B156-4D3C-AEEE-B9F73CCE8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CF239-1A93-462E-9AD8-6C25812A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CB9F0-AD8D-4806-AE66-A73240DF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F4638-59FC-4F5C-A778-44DBB97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C1994-B1F0-4221-845B-D187CB2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54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F3B8-3C56-425B-9C7D-D9EE8A40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95E98-BB7E-41F0-8B51-D85FA8C3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EEC3B-FA71-4077-AAF7-1DCE31A5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3F-5FFD-42A9-895E-2E73D41D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92300-0E33-48E3-99F2-19183A19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162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0BD8F-A56F-4D69-BB99-51536AC4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C1906-77C3-4DF4-BE7D-77E45CE4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4B618-FA38-4CDE-88AB-86EA113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C0469-A764-4BD7-91AD-AE52CD0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D7C0B-9C74-46D6-9A96-E083D3F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014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1F58F-607F-4E60-8039-B8A38396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2ECEB-210C-407F-B81B-5AE2DCB2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0DA86-B537-4245-8DA8-C7875CDA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BD1E4-4228-4A04-A6A6-EE16C3F5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FC1CA-5892-4171-96F3-C69F8D8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5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82CC-B080-4218-AC79-F3E6F6D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78C43-31EF-4F4E-9FD7-57C95F23D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E52556-FA6B-4E31-BDE0-C3916A98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98C34-77AB-4674-BA8F-2A86384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34B2C-255D-4A02-B54D-FE7F0CD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76CAA-933F-497F-B9B5-9E97C6F9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41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2921-5AEA-4413-8F2D-9DF6B197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E6FC8-AE87-4101-A457-6F831BD9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75315B-857A-44D3-9DF7-3949C857E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7EE96C-C907-41B6-A325-7A2AC3B2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32C77-4842-4D83-AB68-4D3D09A0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B6D544-BFBB-4BA0-A9A0-553BB065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06D2CC-8F1F-422D-B160-3522889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059D79-D8CE-4CFE-8BE6-D4474F3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62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4953-2783-4E2D-8A8C-7758E65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F7D0C-EF15-4325-9585-FBD3141D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E2C68C-C6F1-492A-8D11-9F74365B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994F4A-A512-407A-9BEE-FBCCE7E0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104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125618-B2FD-4773-870F-0A47599F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B79EB-EBD0-4005-820C-F2F6C2DF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A444D-DB7B-416F-9117-056C8DF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0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41EB-F699-4D63-BDAE-91B3863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A6AC6-FA3B-4CB1-8AFD-8AC14AA0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AEE02-E601-4B3F-8656-7C8EB9AA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521F7-C3ED-47E9-B4F3-5198437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4DFE5-8CA8-4822-ABEE-F63B74E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45B20-7097-4397-97D3-004C742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07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C019-1696-419E-BCE2-EF5135FE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7AF88F-187F-4CFF-AA8A-7C4FA5E18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8A40B-7F0C-4834-AF0D-DB914F481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141F3-F1E3-44AE-AD0C-D49500B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D8098-CE38-49D7-B028-BD6AD53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17E8B-25B8-411D-ADFA-C534FE5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624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7DB1-9B51-4974-A8BE-A2360373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CA153-C2FF-406C-9C3C-948F1E75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4BFAF-E3F2-43DD-A11B-D663F82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85468-7F3C-4273-B6C4-AECC417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96E88-4CA6-4DA0-8EA7-2EBC987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2F96B1-EF8C-45C2-BB4C-406B8E80A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836BAB-16BF-4786-9D42-E329F830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DDED5-E5D6-43EB-B6AB-0CA94F2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1CA9E-DB74-4F52-A725-B90BF49C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07ED9-618A-4D0E-B70B-D90EFA7E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45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794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827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0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619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611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6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08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24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60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62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460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16EAC-ED65-44F4-B8BC-18DFDEAF4F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1EEF5-03A4-4A71-BCAF-BBA75400C7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45FC1-E566-4C9B-A964-ED90FC5623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856F39-4874-4BD7-97DA-DF8AE1133F9E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F93F9-413B-43D2-9447-9B7F6FD109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8324-E797-404A-B0BD-32F4E98E38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CF941-61EC-4AA3-BA6D-0F41E279A86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92636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450F-7C5E-4858-B778-7952E7AB82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141C7-B73C-47D2-BA30-CFA3FB4C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BF669-6F68-4992-9CFC-0DCCB99ABD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C6B806-E42F-4713-AA7B-CCEDDF13C76E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0FFE8-E253-40C9-9F33-5298C55D84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8F99B-D24A-44B4-8EEB-70029D2D9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D029BB-B9CF-45A0-94F7-D23D7916BC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397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3E6C-F09E-4729-86E3-DB4F68697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CC265-5180-4507-AACD-23758A043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69500-E427-4FCE-A866-14BD0E041A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D8F24-FDD3-4F5E-A46B-AF29F58F346C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2CA24-CC60-433B-B449-036D44C2C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F8B08-4253-40E2-8ED2-EC23D198B8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A630C-24B5-4122-9F39-CFD23FCE5D4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053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5581-7E0A-4949-868C-6799FA3FE9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76E1A-B41C-4A6B-9258-F66EE74136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427FE9-6261-425A-B396-CF5B91D5B4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627AD-226F-4E03-81DA-99B61C8722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91ECAE-075C-4AE2-B7FC-CE0DFE7B991B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51631-F2BC-4A53-B405-9BDE3FF3E3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DE3F50-5636-451F-9644-EED194D701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4DEAE5-4D2E-4B22-8924-B69405D0E62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483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C1649-3C1C-4191-8182-2CF3FCA57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53905-8992-46F8-9671-9FEE027B0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0BAA9-858E-4A0D-B538-F603D3F6823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10F2B5-AE04-4A91-B98B-CF09A90853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45ECCA-CB21-40AF-8834-3A1356E2EB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79543-8883-4765-A037-93062C1A70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461E6B-B1D5-49A1-8CF4-42F5771587A8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E928E8-8209-4703-84B8-B2AD22C91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D8889B-D80F-4C6A-886B-CE3D41A9C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70FBD7-3C28-41E2-8465-83AFBFDCF4E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5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F2D9-F131-4595-BCF6-FA9A3B4391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84C491-2E5A-42AB-A704-61A97E83B5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523EB2-0FAF-4F46-B1B4-5E174093010D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899FDD-B4E0-49F7-BB84-616F12686A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EDB1D-1EA2-48A6-A6D7-A55CEB6BFF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45B17E-0F73-49BD-9846-D98B07F61D2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213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0E7A4D-99B4-47E5-8B83-3270FE0501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39D4DD-FA49-4D81-83BF-F81C19558370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968BAA-34FE-4580-BBCF-E1D2C7231D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294F19-84B2-4344-AF9F-BAF1DFE9DA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8A311-0C11-4E96-B42C-917A8451CBB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511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AEF78-C217-4B95-99B1-58875E42C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32766-4E21-4BD9-AF31-9E49B1BD66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5A798-97DE-4B28-A40B-08BD5E4DB9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56F26-3BC7-4012-8AEC-6A93719C49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070E23-C6B2-41A2-B19D-DAC12280A002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60834-99FF-4E4E-9444-1F8A49166F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89F3EE-F583-49A3-8DC1-8C13C5D975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80B50D-11A5-4CAA-8DE3-FDDC5266527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25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4CFB-1BF9-43BB-A450-BC680BBC3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A29033-D2DA-43D8-959C-DB7DB470E87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F5AD1-6CE4-4F7C-AA32-D8E1AC174E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239A4-0E7A-4FA5-947B-DE6BC2C398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A11DD-5644-4B0D-B848-0660A03EFC8D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14987-F0C1-4BC4-912F-446D2B718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BDC2E-B367-43C4-BCB5-2910B0BE78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EA9C7-17C7-40CC-AFD0-8325E59F673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0937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9A38-AE53-4512-BCED-FA03BEFB89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7BCED4-3BEC-41A1-83B9-F0D0FA6BF2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8FA4A-8F3D-4F15-8D88-BD3D39D24B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4FC28-1354-4F17-ADE2-43873AEE746C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FFE41-E25D-4FE4-A1AA-9BB1B8406A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9FEB5-6CC8-4F0E-A5BF-7154939ECB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7D5A27-E2DD-4FE9-A4D9-3BDD4EEAC4F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2204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E4880-E0B6-4ADA-8681-C56117C11C3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4D7CA-45BB-48A1-9A07-E1B820AEE80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E687-1198-46E5-BE80-2E78EEF5D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8F4E6-4CF2-41E1-A90D-2CD56CD84FB0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9EF70-AF02-4B31-8715-381473E598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970B1-58C4-4346-AED6-C5D8AB499F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9F21A-1D9D-476E-90D7-497F0DF55F0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2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67F2A4-2FA9-435C-82FB-F48B0E8F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5246D-6E41-4645-86A7-E39D23ED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26FF9-5D6F-4A8B-9B0E-FBC0F3AC4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769EE-7A52-4541-9C19-8644AFF36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F597D-5D73-489F-BD39-7A7A6932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0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2E8F50-5A73-4F85-9FC7-D9E23E48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A5CAF-3D1F-405A-85BF-8266729E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25069-1ABA-456C-B752-90E771C5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BF9CD-10E6-44B2-A1B0-5B0F8A58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59F12-D4EE-41BE-ACE6-A70B5912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09915D-05EA-468B-9DF9-1C688701F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53B8D-6802-412E-9D4C-25A9D2BF1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8A070-6FAA-436C-BFE3-B763578983C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7D49D98-8CCD-4173-BF50-193E89077422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12413-E182-4B9B-9C29-9CCCE95460F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5ED3C-AC5D-4D12-80EE-6121B4973C2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FDADE87-4E74-4A21-98AB-DCD3F1DA8061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Buscar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4336" y="1478422"/>
            <a:ext cx="63461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Busca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460480" y="1478422"/>
            <a:ext cx="534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70" y="1513447"/>
            <a:ext cx="299281" cy="2992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575816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951853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55278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78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413173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7" name="Flecha doblada 46"/>
          <p:cNvSpPr/>
          <p:nvPr/>
        </p:nvSpPr>
        <p:spPr>
          <a:xfrm flipV="1">
            <a:off x="2575554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428975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5012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608437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608437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266332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Flecha doblada 85"/>
          <p:cNvSpPr/>
          <p:nvPr/>
        </p:nvSpPr>
        <p:spPr>
          <a:xfrm flipV="1">
            <a:off x="5428713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282134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6658171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461596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6461596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8119491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4" name="Flecha doblada 93"/>
          <p:cNvSpPr/>
          <p:nvPr/>
        </p:nvSpPr>
        <p:spPr>
          <a:xfrm flipV="1">
            <a:off x="8281872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0" name="Flecha doblada 99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6" name="Flecha doblada 105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Flecha doblada 111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49278B-1834-49DB-8C0D-095DD87F9AD7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1CF19C-2707-4976-949C-D3BFC0C10BBA}"/>
              </a:ext>
            </a:extLst>
          </p:cNvPr>
          <p:cNvSpPr txBox="1"/>
          <p:nvPr/>
        </p:nvSpPr>
        <p:spPr>
          <a:xfrm>
            <a:off x="6912140" y="1432301"/>
            <a:ext cx="10624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cs typeface="Calibri"/>
              </a:rPr>
              <a:t>Añadir a mis Amigos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2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16EE18-EF10-4C68-BB5B-4A6013116CDD}"/>
              </a:ext>
            </a:extLst>
          </p:cNvPr>
          <p:cNvSpPr txBox="1"/>
          <p:nvPr/>
        </p:nvSpPr>
        <p:spPr>
          <a:xfrm>
            <a:off x="6912140" y="1432301"/>
            <a:ext cx="10624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cs typeface="Calibri"/>
              </a:rPr>
              <a:t>Añadir a mis Amigos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818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5">
            <a:extLst>
              <a:ext uri="{FF2B5EF4-FFF2-40B4-BE49-F238E27FC236}">
                <a16:creationId xmlns:a16="http://schemas.microsoft.com/office/drawing/2014/main" id="{970A5225-9B3C-4EAD-B075-BD9EF5512B10}"/>
              </a:ext>
            </a:extLst>
          </p:cNvPr>
          <p:cNvSpPr/>
          <p:nvPr/>
        </p:nvSpPr>
        <p:spPr>
          <a:xfrm>
            <a:off x="201881" y="154378"/>
            <a:ext cx="1751606" cy="21375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Pantalla Notificaciones</a:t>
            </a:r>
          </a:p>
        </p:txBody>
      </p:sp>
      <p:sp>
        <p:nvSpPr>
          <p:cNvPr id="4" name="Rectángulo 6">
            <a:extLst>
              <a:ext uri="{FF2B5EF4-FFF2-40B4-BE49-F238E27FC236}">
                <a16:creationId xmlns:a16="http://schemas.microsoft.com/office/drawing/2014/main" id="{C01D97D6-EED9-4C90-9BC5-EEC1E16DB77F}"/>
              </a:ext>
            </a:extLst>
          </p:cNvPr>
          <p:cNvSpPr/>
          <p:nvPr/>
        </p:nvSpPr>
        <p:spPr>
          <a:xfrm>
            <a:off x="201881" y="653146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Buscar</a:t>
            </a:r>
          </a:p>
        </p:txBody>
      </p:sp>
      <p:sp>
        <p:nvSpPr>
          <p:cNvPr id="5" name="Rectángulo 7">
            <a:extLst>
              <a:ext uri="{FF2B5EF4-FFF2-40B4-BE49-F238E27FC236}">
                <a16:creationId xmlns:a16="http://schemas.microsoft.com/office/drawing/2014/main" id="{C4518568-0788-45E8-B330-7C3350F6C56D}"/>
              </a:ext>
            </a:extLst>
          </p:cNvPr>
          <p:cNvSpPr/>
          <p:nvPr/>
        </p:nvSpPr>
        <p:spPr>
          <a:xfrm>
            <a:off x="855018" y="653137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Crear</a:t>
            </a: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D50CA06-0800-468A-9690-DCE5771EFD26}"/>
              </a:ext>
            </a:extLst>
          </p:cNvPr>
          <p:cNvSpPr/>
          <p:nvPr/>
        </p:nvSpPr>
        <p:spPr>
          <a:xfrm>
            <a:off x="1508165" y="653137"/>
            <a:ext cx="979715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Mis eventos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A6B11743-8BC1-40B4-A481-CFCC09331535}"/>
              </a:ext>
            </a:extLst>
          </p:cNvPr>
          <p:cNvSpPr/>
          <p:nvPr/>
        </p:nvSpPr>
        <p:spPr>
          <a:xfrm>
            <a:off x="2487881" y="653137"/>
            <a:ext cx="1098468" cy="213759"/>
          </a:xfrm>
          <a:prstGeom prst="rect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Notificaciones</a:t>
            </a:r>
          </a:p>
        </p:txBody>
      </p:sp>
      <p:sp>
        <p:nvSpPr>
          <p:cNvPr id="8" name="Rectángulo 10">
            <a:extLst>
              <a:ext uri="{FF2B5EF4-FFF2-40B4-BE49-F238E27FC236}">
                <a16:creationId xmlns:a16="http://schemas.microsoft.com/office/drawing/2014/main" id="{8ED10C01-8029-4C01-9633-3FEAA7ED9AC2}"/>
              </a:ext>
            </a:extLst>
          </p:cNvPr>
          <p:cNvSpPr/>
          <p:nvPr/>
        </p:nvSpPr>
        <p:spPr>
          <a:xfrm>
            <a:off x="3586340" y="659227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Ayuda</a:t>
            </a:r>
          </a:p>
        </p:txBody>
      </p:sp>
      <p:cxnSp>
        <p:nvCxnSpPr>
          <p:cNvPr id="9" name="Conector recto 12">
            <a:extLst>
              <a:ext uri="{FF2B5EF4-FFF2-40B4-BE49-F238E27FC236}">
                <a16:creationId xmlns:a16="http://schemas.microsoft.com/office/drawing/2014/main" id="{3DBA7DC2-7CA6-4BE0-B11B-6E12088DF65B}"/>
              </a:ext>
            </a:extLst>
          </p:cNvPr>
          <p:cNvCxnSpPr/>
          <p:nvPr/>
        </p:nvCxnSpPr>
        <p:spPr>
          <a:xfrm>
            <a:off x="0" y="860807"/>
            <a:ext cx="12191996" cy="1217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Rectángulo 14">
            <a:extLst>
              <a:ext uri="{FF2B5EF4-FFF2-40B4-BE49-F238E27FC236}">
                <a16:creationId xmlns:a16="http://schemas.microsoft.com/office/drawing/2014/main" id="{329B6625-B291-48C3-8D11-CF7780B7E395}"/>
              </a:ext>
            </a:extLst>
          </p:cNvPr>
          <p:cNvSpPr/>
          <p:nvPr/>
        </p:nvSpPr>
        <p:spPr>
          <a:xfrm>
            <a:off x="11218224" y="667905"/>
            <a:ext cx="777834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 perfil </a:t>
            </a:r>
          </a:p>
        </p:txBody>
      </p:sp>
      <p:sp>
        <p:nvSpPr>
          <p:cNvPr id="11" name="Rectángulo 15">
            <a:extLst>
              <a:ext uri="{FF2B5EF4-FFF2-40B4-BE49-F238E27FC236}">
                <a16:creationId xmlns:a16="http://schemas.microsoft.com/office/drawing/2014/main" id="{0F07129D-E7B7-41DE-BD17-F23C48057C0C}"/>
              </a:ext>
            </a:extLst>
          </p:cNvPr>
          <p:cNvSpPr/>
          <p:nvPr/>
        </p:nvSpPr>
        <p:spPr>
          <a:xfrm>
            <a:off x="10162312" y="666753"/>
            <a:ext cx="1043056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Iniciar sesión </a:t>
            </a:r>
          </a:p>
        </p:txBody>
      </p:sp>
      <p:sp>
        <p:nvSpPr>
          <p:cNvPr id="12" name="Rectángulo 16">
            <a:extLst>
              <a:ext uri="{FF2B5EF4-FFF2-40B4-BE49-F238E27FC236}">
                <a16:creationId xmlns:a16="http://schemas.microsoft.com/office/drawing/2014/main" id="{1C59C4BB-E0C9-498F-9371-B30B275CD44C}"/>
              </a:ext>
            </a:extLst>
          </p:cNvPr>
          <p:cNvSpPr/>
          <p:nvPr/>
        </p:nvSpPr>
        <p:spPr>
          <a:xfrm>
            <a:off x="9249887" y="659227"/>
            <a:ext cx="908465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Registrarse</a:t>
            </a:r>
          </a:p>
        </p:txBody>
      </p:sp>
      <p:cxnSp>
        <p:nvCxnSpPr>
          <p:cNvPr id="13" name="Conector recto 18">
            <a:extLst>
              <a:ext uri="{FF2B5EF4-FFF2-40B4-BE49-F238E27FC236}">
                <a16:creationId xmlns:a16="http://schemas.microsoft.com/office/drawing/2014/main" id="{AC2E1E41-8CD8-43C2-B19E-895071B35B98}"/>
              </a:ext>
            </a:extLst>
          </p:cNvPr>
          <p:cNvCxnSpPr/>
          <p:nvPr/>
        </p:nvCxnSpPr>
        <p:spPr>
          <a:xfrm>
            <a:off x="9607134" y="880503"/>
            <a:ext cx="0" cy="597749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4" name="Conector recto 20">
            <a:extLst>
              <a:ext uri="{FF2B5EF4-FFF2-40B4-BE49-F238E27FC236}">
                <a16:creationId xmlns:a16="http://schemas.microsoft.com/office/drawing/2014/main" id="{81C9F053-1507-4CC1-9F41-9C3A57D12B7C}"/>
              </a:ext>
            </a:extLst>
          </p:cNvPr>
          <p:cNvCxnSpPr/>
          <p:nvPr/>
        </p:nvCxnSpPr>
        <p:spPr>
          <a:xfrm>
            <a:off x="9607134" y="6590803"/>
            <a:ext cx="25848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" name="CuadroTexto 21">
            <a:extLst>
              <a:ext uri="{FF2B5EF4-FFF2-40B4-BE49-F238E27FC236}">
                <a16:creationId xmlns:a16="http://schemas.microsoft.com/office/drawing/2014/main" id="{7B338995-5A1E-48D9-BFD6-E43A99AE5B57}"/>
              </a:ext>
            </a:extLst>
          </p:cNvPr>
          <p:cNvSpPr txBox="1"/>
          <p:nvPr/>
        </p:nvSpPr>
        <p:spPr>
          <a:xfrm>
            <a:off x="11127662" y="6581000"/>
            <a:ext cx="142503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Cerrar sesión:</a:t>
            </a:r>
          </a:p>
        </p:txBody>
      </p:sp>
      <p:pic>
        <p:nvPicPr>
          <p:cNvPr id="16" name="Imagen 23">
            <a:extLst>
              <a:ext uri="{FF2B5EF4-FFF2-40B4-BE49-F238E27FC236}">
                <a16:creationId xmlns:a16="http://schemas.microsoft.com/office/drawing/2014/main" id="{FB826FFA-1635-4072-AFE6-25AF12A0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4">
            <a:off x="9225290" y="3010259"/>
            <a:ext cx="3589102" cy="837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Rectángulo 25">
            <a:extLst>
              <a:ext uri="{FF2B5EF4-FFF2-40B4-BE49-F238E27FC236}">
                <a16:creationId xmlns:a16="http://schemas.microsoft.com/office/drawing/2014/main" id="{41D670D2-9DAA-4FE4-9039-E956D4A9FDCF}"/>
              </a:ext>
            </a:extLst>
          </p:cNvPr>
          <p:cNvSpPr/>
          <p:nvPr/>
        </p:nvSpPr>
        <p:spPr>
          <a:xfrm>
            <a:off x="3723345" y="1074566"/>
            <a:ext cx="1535954" cy="36435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Notificaciones</a:t>
            </a: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18" name="Rectángulo 26">
            <a:extLst>
              <a:ext uri="{FF2B5EF4-FFF2-40B4-BE49-F238E27FC236}">
                <a16:creationId xmlns:a16="http://schemas.microsoft.com/office/drawing/2014/main" id="{BA5B7CFF-1F36-4947-8208-90B3CFB77D5F}"/>
              </a:ext>
            </a:extLst>
          </p:cNvPr>
          <p:cNvSpPr/>
          <p:nvPr/>
        </p:nvSpPr>
        <p:spPr>
          <a:xfrm>
            <a:off x="358554" y="2016178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Eventos que se han unido tus amigos:</a:t>
            </a:r>
          </a:p>
        </p:txBody>
      </p:sp>
      <p:sp>
        <p:nvSpPr>
          <p:cNvPr id="19" name="Rectángulo 27">
            <a:extLst>
              <a:ext uri="{FF2B5EF4-FFF2-40B4-BE49-F238E27FC236}">
                <a16:creationId xmlns:a16="http://schemas.microsoft.com/office/drawing/2014/main" id="{CA03EF94-4CC6-457F-A0CE-8B0203CF0B63}"/>
              </a:ext>
            </a:extLst>
          </p:cNvPr>
          <p:cNvSpPr/>
          <p:nvPr/>
        </p:nvSpPr>
        <p:spPr>
          <a:xfrm>
            <a:off x="358591" y="3159380"/>
            <a:ext cx="1594896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Próximos eventos apuntados:</a:t>
            </a:r>
          </a:p>
        </p:txBody>
      </p:sp>
      <p:sp>
        <p:nvSpPr>
          <p:cNvPr id="20" name="Rectángulo 28">
            <a:extLst>
              <a:ext uri="{FF2B5EF4-FFF2-40B4-BE49-F238E27FC236}">
                <a16:creationId xmlns:a16="http://schemas.microsoft.com/office/drawing/2014/main" id="{D2C3C934-5466-47E8-9BAA-AA1B4122CC47}"/>
              </a:ext>
            </a:extLst>
          </p:cNvPr>
          <p:cNvSpPr/>
          <p:nvPr/>
        </p:nvSpPr>
        <p:spPr>
          <a:xfrm>
            <a:off x="358554" y="4302581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Nuevos amigos:</a:t>
            </a:r>
          </a:p>
        </p:txBody>
      </p:sp>
      <p:sp>
        <p:nvSpPr>
          <p:cNvPr id="21" name="Rectángulo 30">
            <a:extLst>
              <a:ext uri="{FF2B5EF4-FFF2-40B4-BE49-F238E27FC236}">
                <a16:creationId xmlns:a16="http://schemas.microsoft.com/office/drawing/2014/main" id="{84B1A353-7400-4BA9-80B4-63FFF67CD590}"/>
              </a:ext>
            </a:extLst>
          </p:cNvPr>
          <p:cNvSpPr/>
          <p:nvPr/>
        </p:nvSpPr>
        <p:spPr>
          <a:xfrm>
            <a:off x="403094" y="5445782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Eventos realizados:</a:t>
            </a:r>
          </a:p>
        </p:txBody>
      </p:sp>
      <p:sp>
        <p:nvSpPr>
          <p:cNvPr id="22" name="Rectángulo 31">
            <a:extLst>
              <a:ext uri="{FF2B5EF4-FFF2-40B4-BE49-F238E27FC236}">
                <a16:creationId xmlns:a16="http://schemas.microsoft.com/office/drawing/2014/main" id="{2FE8F956-9F24-4956-B42B-6BCE2884DA2E}"/>
              </a:ext>
            </a:extLst>
          </p:cNvPr>
          <p:cNvSpPr/>
          <p:nvPr/>
        </p:nvSpPr>
        <p:spPr>
          <a:xfrm>
            <a:off x="2263039" y="2012722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Rectángulo 32">
            <a:extLst>
              <a:ext uri="{FF2B5EF4-FFF2-40B4-BE49-F238E27FC236}">
                <a16:creationId xmlns:a16="http://schemas.microsoft.com/office/drawing/2014/main" id="{0E824D1F-54F0-4100-A5F7-99CA1495F5A8}"/>
              </a:ext>
            </a:extLst>
          </p:cNvPr>
          <p:cNvSpPr/>
          <p:nvPr/>
        </p:nvSpPr>
        <p:spPr>
          <a:xfrm>
            <a:off x="2263039" y="3152467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ángulo 33">
            <a:extLst>
              <a:ext uri="{FF2B5EF4-FFF2-40B4-BE49-F238E27FC236}">
                <a16:creationId xmlns:a16="http://schemas.microsoft.com/office/drawing/2014/main" id="{A2E0E163-09C7-40F5-9416-470E377241A8}"/>
              </a:ext>
            </a:extLst>
          </p:cNvPr>
          <p:cNvSpPr/>
          <p:nvPr/>
        </p:nvSpPr>
        <p:spPr>
          <a:xfrm>
            <a:off x="2263030" y="5408173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ángulo 34">
            <a:extLst>
              <a:ext uri="{FF2B5EF4-FFF2-40B4-BE49-F238E27FC236}">
                <a16:creationId xmlns:a16="http://schemas.microsoft.com/office/drawing/2014/main" id="{DB26A5B3-0D20-4E78-8206-76B19FC834E2}"/>
              </a:ext>
            </a:extLst>
          </p:cNvPr>
          <p:cNvSpPr/>
          <p:nvPr/>
        </p:nvSpPr>
        <p:spPr>
          <a:xfrm>
            <a:off x="2263030" y="4280315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7" name="Imagen 30">
            <a:extLst>
              <a:ext uri="{FF2B5EF4-FFF2-40B4-BE49-F238E27FC236}">
                <a16:creationId xmlns:a16="http://schemas.microsoft.com/office/drawing/2014/main" id="{2D57F999-A95F-4602-A0E8-B72DA60E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289339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76514" y="2072566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Apellidos: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3883" y="1288571"/>
            <a:ext cx="2632363" cy="339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3882" y="2072566"/>
            <a:ext cx="2632361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60290" y="4444226"/>
            <a:ext cx="2635953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6514" y="2820486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Fecha de nacimiento: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62086" y="2818057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733810" y="6488668"/>
            <a:ext cx="14581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Cerrar </a:t>
            </a:r>
            <a:r>
              <a:rPr lang="es-ES" b="1" dirty="0">
                <a:cs typeface="Calibri"/>
              </a:rPr>
              <a:t>sesión</a:t>
            </a:r>
            <a:r>
              <a:rPr lang="es-ES" sz="1600" b="1" dirty="0">
                <a:cs typeface="Calibri"/>
              </a:rPr>
              <a:t>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174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Amigos: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10748248" y="1620997"/>
            <a:ext cx="954396" cy="346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 perfil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1085" y="3731103"/>
            <a:ext cx="130688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660290" y="373007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2">
            <a:extLst>
              <a:ext uri="{FF2B5EF4-FFF2-40B4-BE49-F238E27FC236}">
                <a16:creationId xmlns:a16="http://schemas.microsoft.com/office/drawing/2014/main" id="{57988859-4080-4FF4-ACB1-49994FC7CB6F}"/>
              </a:ext>
            </a:extLst>
          </p:cNvPr>
          <p:cNvSpPr txBox="1"/>
          <p:nvPr/>
        </p:nvSpPr>
        <p:spPr>
          <a:xfrm>
            <a:off x="276514" y="4446881"/>
            <a:ext cx="1312056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6" name="CuadroTexto 2">
            <a:extLst>
              <a:ext uri="{FF2B5EF4-FFF2-40B4-BE49-F238E27FC236}">
                <a16:creationId xmlns:a16="http://schemas.microsoft.com/office/drawing/2014/main" id="{99F621FA-F4B6-487E-AAED-8F4774CFEC9F}"/>
              </a:ext>
            </a:extLst>
          </p:cNvPr>
          <p:cNvSpPr txBox="1"/>
          <p:nvPr/>
        </p:nvSpPr>
        <p:spPr>
          <a:xfrm>
            <a:off x="276514" y="5118443"/>
            <a:ext cx="131185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Edad: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ABD466-AB96-48BD-AC67-E66A293A5D09}"/>
              </a:ext>
            </a:extLst>
          </p:cNvPr>
          <p:cNvSpPr/>
          <p:nvPr/>
        </p:nvSpPr>
        <p:spPr>
          <a:xfrm>
            <a:off x="1660290" y="5118442"/>
            <a:ext cx="2635950" cy="33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71A1C45-BC94-4262-9F36-B4925ED77455}"/>
              </a:ext>
            </a:extLst>
          </p:cNvPr>
          <p:cNvSpPr txBox="1"/>
          <p:nvPr/>
        </p:nvSpPr>
        <p:spPr>
          <a:xfrm>
            <a:off x="276409" y="5795277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Peso: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54E32D8-AC8A-45E4-B917-CBDFF48EC593}"/>
              </a:ext>
            </a:extLst>
          </p:cNvPr>
          <p:cNvSpPr txBox="1"/>
          <p:nvPr/>
        </p:nvSpPr>
        <p:spPr>
          <a:xfrm>
            <a:off x="4679661" y="1282443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Altura:</a:t>
            </a:r>
          </a:p>
        </p:txBody>
      </p:sp>
      <p:sp>
        <p:nvSpPr>
          <p:cNvPr id="83" name="CuadroTexto 2">
            <a:extLst>
              <a:ext uri="{FF2B5EF4-FFF2-40B4-BE49-F238E27FC236}">
                <a16:creationId xmlns:a16="http://schemas.microsoft.com/office/drawing/2014/main" id="{CF37DDFC-AFE2-4F8C-9852-7D418A6ACB9C}"/>
              </a:ext>
            </a:extLst>
          </p:cNvPr>
          <p:cNvSpPr txBox="1"/>
          <p:nvPr/>
        </p:nvSpPr>
        <p:spPr>
          <a:xfrm>
            <a:off x="4679661" y="1959551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Lugar de Nacimiento:</a:t>
            </a:r>
          </a:p>
        </p:txBody>
      </p:sp>
      <p:sp>
        <p:nvSpPr>
          <p:cNvPr id="84" name="CuadroTexto 2">
            <a:extLst>
              <a:ext uri="{FF2B5EF4-FFF2-40B4-BE49-F238E27FC236}">
                <a16:creationId xmlns:a16="http://schemas.microsoft.com/office/drawing/2014/main" id="{BE9B93F6-3AF1-48C2-AB5C-4738280F9588}"/>
              </a:ext>
            </a:extLst>
          </p:cNvPr>
          <p:cNvSpPr txBox="1"/>
          <p:nvPr/>
        </p:nvSpPr>
        <p:spPr>
          <a:xfrm>
            <a:off x="4679661" y="2817774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Provincia:</a:t>
            </a:r>
          </a:p>
        </p:txBody>
      </p:sp>
      <p:sp>
        <p:nvSpPr>
          <p:cNvPr id="85" name="CuadroTexto 2">
            <a:extLst>
              <a:ext uri="{FF2B5EF4-FFF2-40B4-BE49-F238E27FC236}">
                <a16:creationId xmlns:a16="http://schemas.microsoft.com/office/drawing/2014/main" id="{D2A29654-1F4C-4090-A6ED-489999926297}"/>
              </a:ext>
            </a:extLst>
          </p:cNvPr>
          <p:cNvSpPr txBox="1"/>
          <p:nvPr/>
        </p:nvSpPr>
        <p:spPr>
          <a:xfrm>
            <a:off x="4679661" y="3391517"/>
            <a:ext cx="1480582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Enfermedades: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6EF167EF-7179-4FE8-8D1D-42BCA05E19A5}"/>
              </a:ext>
            </a:extLst>
          </p:cNvPr>
          <p:cNvSpPr/>
          <p:nvPr/>
        </p:nvSpPr>
        <p:spPr>
          <a:xfrm>
            <a:off x="1654861" y="5801688"/>
            <a:ext cx="2632363" cy="33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970466B-2989-4465-970B-ACA290CEB126}"/>
              </a:ext>
            </a:extLst>
          </p:cNvPr>
          <p:cNvSpPr/>
          <p:nvPr/>
        </p:nvSpPr>
        <p:spPr>
          <a:xfrm>
            <a:off x="6062178" y="1288134"/>
            <a:ext cx="2632361" cy="33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22B3C4-5DF7-4657-865F-39077F02A48E}"/>
              </a:ext>
            </a:extLst>
          </p:cNvPr>
          <p:cNvSpPr/>
          <p:nvPr/>
        </p:nvSpPr>
        <p:spPr>
          <a:xfrm>
            <a:off x="6061050" y="3390312"/>
            <a:ext cx="2630228" cy="330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57DDCC2-6236-43E7-8AFA-0999B9B67E3A}"/>
              </a:ext>
            </a:extLst>
          </p:cNvPr>
          <p:cNvSpPr/>
          <p:nvPr/>
        </p:nvSpPr>
        <p:spPr>
          <a:xfrm>
            <a:off x="6062178" y="1949455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9FF4FEF-CC87-4D51-9005-A7910FBF701B}"/>
              </a:ext>
            </a:extLst>
          </p:cNvPr>
          <p:cNvSpPr/>
          <p:nvPr/>
        </p:nvSpPr>
        <p:spPr>
          <a:xfrm>
            <a:off x="6064846" y="2817775"/>
            <a:ext cx="2627023" cy="33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1ED8AC7-DA31-4DEE-BAFD-56A81D32E5E3}"/>
              </a:ext>
            </a:extLst>
          </p:cNvPr>
          <p:cNvSpPr/>
          <p:nvPr/>
        </p:nvSpPr>
        <p:spPr>
          <a:xfrm>
            <a:off x="10748248" y="2130106"/>
            <a:ext cx="954396" cy="31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14A11C3-738C-45F0-BFEB-B904C7488EE0}"/>
              </a:ext>
            </a:extLst>
          </p:cNvPr>
          <p:cNvSpPr/>
          <p:nvPr/>
        </p:nvSpPr>
        <p:spPr>
          <a:xfrm>
            <a:off x="10748143" y="2602421"/>
            <a:ext cx="954501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669F483-AE38-423E-B56A-9FF293769274}"/>
              </a:ext>
            </a:extLst>
          </p:cNvPr>
          <p:cNvSpPr/>
          <p:nvPr/>
        </p:nvSpPr>
        <p:spPr>
          <a:xfrm>
            <a:off x="9574520" y="3863439"/>
            <a:ext cx="2301922" cy="224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ADEA508-20E8-4A24-90C1-C24A73AD18A0}"/>
              </a:ext>
            </a:extLst>
          </p:cNvPr>
          <p:cNvSpPr txBox="1"/>
          <p:nvPr/>
        </p:nvSpPr>
        <p:spPr>
          <a:xfrm>
            <a:off x="9587061" y="3709227"/>
            <a:ext cx="113780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Mis últimos eventos: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6AF24A4-2EED-4EA8-9B60-5CBE4974CE53}"/>
              </a:ext>
            </a:extLst>
          </p:cNvPr>
          <p:cNvSpPr/>
          <p:nvPr/>
        </p:nvSpPr>
        <p:spPr>
          <a:xfrm>
            <a:off x="10748143" y="4569670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936DF2B-DE8C-43CD-884C-EE10A6D39B00}"/>
              </a:ext>
            </a:extLst>
          </p:cNvPr>
          <p:cNvSpPr/>
          <p:nvPr/>
        </p:nvSpPr>
        <p:spPr>
          <a:xfrm>
            <a:off x="10748143" y="5073812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DB2FDB3-AF3A-4252-82AC-1550716D4678}"/>
              </a:ext>
            </a:extLst>
          </p:cNvPr>
          <p:cNvSpPr/>
          <p:nvPr/>
        </p:nvSpPr>
        <p:spPr>
          <a:xfrm>
            <a:off x="10759764" y="5566578"/>
            <a:ext cx="942880" cy="338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51130" y="6463176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FB1E9AF-8E7E-4CC5-AA7D-7E229F075DFD}"/>
              </a:ext>
            </a:extLst>
          </p:cNvPr>
          <p:cNvSpPr txBox="1"/>
          <p:nvPr/>
        </p:nvSpPr>
        <p:spPr>
          <a:xfrm>
            <a:off x="9722114" y="162484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A5B5DE7-6173-49BD-B46F-62120D5F9DE1}"/>
              </a:ext>
            </a:extLst>
          </p:cNvPr>
          <p:cNvSpPr txBox="1"/>
          <p:nvPr/>
        </p:nvSpPr>
        <p:spPr>
          <a:xfrm>
            <a:off x="9716238" y="2116019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5DC5F04-5EB1-4728-8768-A674930F3D91}"/>
              </a:ext>
            </a:extLst>
          </p:cNvPr>
          <p:cNvSpPr txBox="1"/>
          <p:nvPr/>
        </p:nvSpPr>
        <p:spPr>
          <a:xfrm>
            <a:off x="9722009" y="2600340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B9C67BF-C5BA-43BD-8CD6-7033BB5E18A6}"/>
              </a:ext>
            </a:extLst>
          </p:cNvPr>
          <p:cNvSpPr txBox="1"/>
          <p:nvPr/>
        </p:nvSpPr>
        <p:spPr>
          <a:xfrm>
            <a:off x="9722008" y="456690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A5CF3ED-CAC9-4D14-971A-4F9C183BAF79}"/>
              </a:ext>
            </a:extLst>
          </p:cNvPr>
          <p:cNvSpPr txBox="1"/>
          <p:nvPr/>
        </p:nvSpPr>
        <p:spPr>
          <a:xfrm>
            <a:off x="9716239" y="5073812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C51DE83-46DF-4A87-8813-AD82D5089245}"/>
              </a:ext>
            </a:extLst>
          </p:cNvPr>
          <p:cNvSpPr txBox="1"/>
          <p:nvPr/>
        </p:nvSpPr>
        <p:spPr>
          <a:xfrm>
            <a:off x="9716238" y="5566578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pic>
        <p:nvPicPr>
          <p:cNvPr id="13" name="Imagen 30">
            <a:extLst>
              <a:ext uri="{FF2B5EF4-FFF2-40B4-BE49-F238E27FC236}">
                <a16:creationId xmlns:a16="http://schemas.microsoft.com/office/drawing/2014/main" id="{27F98EB0-6865-4903-930A-CC589121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527983" y="2841732"/>
            <a:ext cx="2635953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299382" y="6488668"/>
            <a:ext cx="19011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2000" b="1" dirty="0">
                <a:cs typeface="Calibri"/>
              </a:rPr>
              <a:t>Cerrar sesión: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9126" y="615810"/>
            <a:ext cx="118924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de Ayuda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6608" y="2187085"/>
            <a:ext cx="108781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527984" y="2187085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74377" y="6488668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2">
            <a:extLst>
              <a:ext uri="{FF2B5EF4-FFF2-40B4-BE49-F238E27FC236}">
                <a16:creationId xmlns:a16="http://schemas.microsoft.com/office/drawing/2014/main" id="{AEB3F57C-1823-453A-80C1-7170E175D052}"/>
              </a:ext>
            </a:extLst>
          </p:cNvPr>
          <p:cNvSpPr txBox="1"/>
          <p:nvPr/>
        </p:nvSpPr>
        <p:spPr>
          <a:xfrm>
            <a:off x="283011" y="2841731"/>
            <a:ext cx="108781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8" name="CuadroTexto 2">
            <a:extLst>
              <a:ext uri="{FF2B5EF4-FFF2-40B4-BE49-F238E27FC236}">
                <a16:creationId xmlns:a16="http://schemas.microsoft.com/office/drawing/2014/main" id="{935D2B5B-75EF-4EB0-B9D7-C14547546CA3}"/>
              </a:ext>
            </a:extLst>
          </p:cNvPr>
          <p:cNvSpPr txBox="1"/>
          <p:nvPr/>
        </p:nvSpPr>
        <p:spPr>
          <a:xfrm>
            <a:off x="281893" y="3498996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WhatsApp: 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06D1A67-5043-4EFA-B906-7673142EE03B}"/>
              </a:ext>
            </a:extLst>
          </p:cNvPr>
          <p:cNvSpPr/>
          <p:nvPr/>
        </p:nvSpPr>
        <p:spPr>
          <a:xfrm>
            <a:off x="1527983" y="3499470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2">
            <a:extLst>
              <a:ext uri="{FF2B5EF4-FFF2-40B4-BE49-F238E27FC236}">
                <a16:creationId xmlns:a16="http://schemas.microsoft.com/office/drawing/2014/main" id="{F5F5BBC9-42B7-4600-AB77-3F80CA012958}"/>
              </a:ext>
            </a:extLst>
          </p:cNvPr>
          <p:cNvSpPr txBox="1"/>
          <p:nvPr/>
        </p:nvSpPr>
        <p:spPr>
          <a:xfrm>
            <a:off x="281893" y="4123588"/>
            <a:ext cx="114496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Twitter: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9FBE6C1-5D52-47DF-B628-70092D542748}"/>
              </a:ext>
            </a:extLst>
          </p:cNvPr>
          <p:cNvSpPr/>
          <p:nvPr/>
        </p:nvSpPr>
        <p:spPr>
          <a:xfrm>
            <a:off x="1527983" y="4123588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2">
            <a:extLst>
              <a:ext uri="{FF2B5EF4-FFF2-40B4-BE49-F238E27FC236}">
                <a16:creationId xmlns:a16="http://schemas.microsoft.com/office/drawing/2014/main" id="{D92E7106-F24D-4042-9B85-CBDA5A457431}"/>
              </a:ext>
            </a:extLst>
          </p:cNvPr>
          <p:cNvSpPr txBox="1"/>
          <p:nvPr/>
        </p:nvSpPr>
        <p:spPr>
          <a:xfrm>
            <a:off x="281893" y="4777181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Facebook: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935436E-2BC4-4F9A-A5A4-0CDF8E0EB35E}"/>
              </a:ext>
            </a:extLst>
          </p:cNvPr>
          <p:cNvSpPr/>
          <p:nvPr/>
        </p:nvSpPr>
        <p:spPr>
          <a:xfrm>
            <a:off x="1527982" y="479623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Twitter (@Twitter) | Twitter">
            <a:extLst>
              <a:ext uri="{FF2B5EF4-FFF2-40B4-BE49-F238E27FC236}">
                <a16:creationId xmlns:a16="http://schemas.microsoft.com/office/drawing/2014/main" id="{35FF3F8D-5125-4EAF-BD5E-0673DDA0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1" y="3150458"/>
            <a:ext cx="1562234" cy="97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ebook - Entrar o registrarse">
            <a:extLst>
              <a:ext uri="{FF2B5EF4-FFF2-40B4-BE49-F238E27FC236}">
                <a16:creationId xmlns:a16="http://schemas.microsoft.com/office/drawing/2014/main" id="{9D88A942-FC79-45BE-BF64-426BF1AA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0" y="4292865"/>
            <a:ext cx="1562233" cy="9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uadroTexto 2">
            <a:extLst>
              <a:ext uri="{FF2B5EF4-FFF2-40B4-BE49-F238E27FC236}">
                <a16:creationId xmlns:a16="http://schemas.microsoft.com/office/drawing/2014/main" id="{23F736D0-13C1-4E24-BC73-25C4C018EF58}"/>
              </a:ext>
            </a:extLst>
          </p:cNvPr>
          <p:cNvSpPr txBox="1"/>
          <p:nvPr/>
        </p:nvSpPr>
        <p:spPr>
          <a:xfrm>
            <a:off x="2691621" y="1173811"/>
            <a:ext cx="377420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cs typeface="Calibri"/>
              </a:rPr>
              <a:t>Contacta con nosotros.</a:t>
            </a:r>
          </a:p>
        </p:txBody>
      </p:sp>
      <p:pic>
        <p:nvPicPr>
          <p:cNvPr id="105" name="Picture 6" descr="Está con problemas con WhatsApp Web? Acá te tenemos la solución | Tele 13">
            <a:extLst>
              <a:ext uri="{FF2B5EF4-FFF2-40B4-BE49-F238E27FC236}">
                <a16:creationId xmlns:a16="http://schemas.microsoft.com/office/drawing/2014/main" id="{F7B7021C-23D4-45FE-8BD5-0C5A85DB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87" y="1956328"/>
            <a:ext cx="1577977" cy="9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30">
            <a:extLst>
              <a:ext uri="{FF2B5EF4-FFF2-40B4-BE49-F238E27FC236}">
                <a16:creationId xmlns:a16="http://schemas.microsoft.com/office/drawing/2014/main" id="{88D95BFC-EA99-481E-AFD8-909D3243A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  <p:pic>
        <p:nvPicPr>
          <p:cNvPr id="40" name="Imagen 30">
            <a:extLst>
              <a:ext uri="{FF2B5EF4-FFF2-40B4-BE49-F238E27FC236}">
                <a16:creationId xmlns:a16="http://schemas.microsoft.com/office/drawing/2014/main" id="{925403AB-2594-4D70-9EF3-09F691E45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538284" y="3473533"/>
            <a:ext cx="4371975" cy="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1340768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1524000" y="971436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Iniciar sesión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Nombre: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Apellidos: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Email: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Teléfono: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Edad: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Peso:</a:t>
            </a:r>
          </a:p>
        </p:txBody>
      </p:sp>
      <p:sp>
        <p:nvSpPr>
          <p:cNvPr id="12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8" y="1926736"/>
            <a:ext cx="2949768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9" y="2573092"/>
            <a:ext cx="2949769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5786" y="3234760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5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43671" y="3882832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6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1558" y="4510830"/>
            <a:ext cx="2973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2551" y="5157193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1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464153" y="1968839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2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1966815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Altura:</a:t>
            </a:r>
          </a:p>
        </p:txBody>
      </p:sp>
      <p:sp>
        <p:nvSpPr>
          <p:cNvPr id="23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2585582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Provincia:</a:t>
            </a:r>
          </a:p>
        </p:txBody>
      </p:sp>
      <p:sp>
        <p:nvSpPr>
          <p:cNvPr id="2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2573091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6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3102505"/>
            <a:ext cx="1311564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Deporte Preferido:</a:t>
            </a:r>
          </a:p>
        </p:txBody>
      </p:sp>
      <p:sp>
        <p:nvSpPr>
          <p:cNvPr id="2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3234760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8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2299598" y="6093296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pic>
        <p:nvPicPr>
          <p:cNvPr id="2" name="Imagen 30">
            <a:extLst>
              <a:ext uri="{FF2B5EF4-FFF2-40B4-BE49-F238E27FC236}">
                <a16:creationId xmlns:a16="http://schemas.microsoft.com/office/drawing/2014/main" id="{08811CAF-2785-4A85-9559-151535E5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2754981"/>
            <a:ext cx="38164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Nombre de usuario:</a:t>
            </a:r>
          </a:p>
        </p:txBody>
      </p:sp>
      <p:sp>
        <p:nvSpPr>
          <p:cNvPr id="8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3140004"/>
            <a:ext cx="3816424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Contraseña:</a:t>
            </a:r>
          </a:p>
        </p:txBody>
      </p:sp>
      <p:sp>
        <p:nvSpPr>
          <p:cNvPr id="10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3462348" y="5301208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cxnSp>
        <p:nvCxnSpPr>
          <p:cNvPr id="11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692696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3462348" y="1695704"/>
            <a:ext cx="4721884" cy="3245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4151786" y="1511038"/>
            <a:ext cx="14761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Iniciar sesión:</a:t>
            </a:r>
          </a:p>
        </p:txBody>
      </p:sp>
      <p:sp>
        <p:nvSpPr>
          <p:cNvPr id="14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6137364" y="4149080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Siguiente</a:t>
            </a:r>
            <a:endParaRPr lang="es-ES" sz="1800" dirty="0">
              <a:cs typeface="Calibri"/>
            </a:endParaRPr>
          </a:p>
        </p:txBody>
      </p:sp>
      <p:pic>
        <p:nvPicPr>
          <p:cNvPr id="21" name="Imagen 30">
            <a:extLst>
              <a:ext uri="{FF2B5EF4-FFF2-40B4-BE49-F238E27FC236}">
                <a16:creationId xmlns:a16="http://schemas.microsoft.com/office/drawing/2014/main" id="{38300BCA-4C14-4D77-AAE5-F6576B75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Buscar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4336" y="1478422"/>
            <a:ext cx="63461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Busca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460480" y="1478422"/>
            <a:ext cx="534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70" y="1513447"/>
            <a:ext cx="299281" cy="2992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575816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951853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55278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78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413173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7" name="Flecha doblada 46"/>
          <p:cNvSpPr/>
          <p:nvPr/>
        </p:nvSpPr>
        <p:spPr>
          <a:xfrm flipV="1">
            <a:off x="2575554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428975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5012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608437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608437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266332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Flecha doblada 85"/>
          <p:cNvSpPr/>
          <p:nvPr/>
        </p:nvSpPr>
        <p:spPr>
          <a:xfrm flipV="1">
            <a:off x="5428713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282134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6658171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461596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6461596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8119491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4" name="Flecha doblada 93"/>
          <p:cNvSpPr/>
          <p:nvPr/>
        </p:nvSpPr>
        <p:spPr>
          <a:xfrm flipV="1">
            <a:off x="8281872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0" name="Flecha doblada 99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6" name="Flecha doblada 105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Flecha doblada 111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D3AAE3-680B-4206-AC02-0F492B55F444}"/>
              </a:ext>
            </a:extLst>
          </p:cNvPr>
          <p:cNvSpPr/>
          <p:nvPr/>
        </p:nvSpPr>
        <p:spPr>
          <a:xfrm>
            <a:off x="5000366" y="4897393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F612FFF-D683-4763-BCB8-8858A5F33121}"/>
              </a:ext>
            </a:extLst>
          </p:cNvPr>
          <p:cNvSpPr/>
          <p:nvPr/>
        </p:nvSpPr>
        <p:spPr>
          <a:xfrm>
            <a:off x="7482015" y="4897392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6EAD053-9D62-43AC-9823-6AA95F28BEB7}"/>
              </a:ext>
            </a:extLst>
          </p:cNvPr>
          <p:cNvSpPr/>
          <p:nvPr/>
        </p:nvSpPr>
        <p:spPr>
          <a:xfrm>
            <a:off x="6215447" y="4897393"/>
            <a:ext cx="967945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19DA3C-5037-44F8-9AB8-70DF4428D353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CCC12DA-053C-4CD2-B031-7B5FB07B5D93}"/>
              </a:ext>
            </a:extLst>
          </p:cNvPr>
          <p:cNvSpPr txBox="1"/>
          <p:nvPr/>
        </p:nvSpPr>
        <p:spPr>
          <a:xfrm>
            <a:off x="6912140" y="1432301"/>
            <a:ext cx="10624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cs typeface="Calibri"/>
              </a:rPr>
              <a:t>Añadir a mis Amigos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3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80611" y="3283711"/>
            <a:ext cx="2329870" cy="2029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92020" y="3010121"/>
            <a:ext cx="230100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campeonato: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296101"/>
            <a:ext cx="577271" cy="449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5731082"/>
            <a:ext cx="2303814" cy="92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35571" y="5519592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23188"/>
            <a:ext cx="2301922" cy="155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3" y="1168976"/>
            <a:ext cx="129262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Campeonato 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Crear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75010" y="6149107"/>
            <a:ext cx="111817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89074" y="3409236"/>
            <a:ext cx="2103292" cy="1787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903360"/>
            <a:ext cx="2112817" cy="638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481559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 pantalla</a:t>
            </a:r>
            <a:r>
              <a:rPr lang="es-ES" sz="1400" b="1" i="1" dirty="0">
                <a:solidFill>
                  <a:srgbClr val="FF0000"/>
                </a:solidFill>
              </a:rPr>
              <a:t> Crear Evento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260410F-CD40-4985-A566-9AF5082B35E2}"/>
              </a:ext>
            </a:extLst>
          </p:cNvPr>
          <p:cNvSpPr txBox="1"/>
          <p:nvPr/>
        </p:nvSpPr>
        <p:spPr>
          <a:xfrm>
            <a:off x="237646" y="2009524"/>
            <a:ext cx="13115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67A6EA4-5462-4381-AA5F-500A966CDF84}"/>
              </a:ext>
            </a:extLst>
          </p:cNvPr>
          <p:cNvSpPr/>
          <p:nvPr/>
        </p:nvSpPr>
        <p:spPr>
          <a:xfrm>
            <a:off x="1704969" y="2035790"/>
            <a:ext cx="2632361" cy="650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CuadroTexto 2">
            <a:extLst>
              <a:ext uri="{FF2B5EF4-FFF2-40B4-BE49-F238E27FC236}">
                <a16:creationId xmlns:a16="http://schemas.microsoft.com/office/drawing/2014/main" id="{970BA488-3F4E-4AB0-AC98-EF527B3068B6}"/>
              </a:ext>
            </a:extLst>
          </p:cNvPr>
          <p:cNvSpPr txBox="1"/>
          <p:nvPr/>
        </p:nvSpPr>
        <p:spPr>
          <a:xfrm>
            <a:off x="231873" y="2989133"/>
            <a:ext cx="13231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Deporte: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7245BF4-5052-451F-872B-546DBA3FC0D8}"/>
              </a:ext>
            </a:extLst>
          </p:cNvPr>
          <p:cNvSpPr/>
          <p:nvPr/>
        </p:nvSpPr>
        <p:spPr>
          <a:xfrm>
            <a:off x="1704109" y="2945470"/>
            <a:ext cx="262283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94DCEB-51AD-4072-BB17-1E72F301D231}"/>
              </a:ext>
            </a:extLst>
          </p:cNvPr>
          <p:cNvSpPr txBox="1"/>
          <p:nvPr/>
        </p:nvSpPr>
        <p:spPr>
          <a:xfrm>
            <a:off x="230335" y="1276335"/>
            <a:ext cx="1311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 evento: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9E022C7-DC9E-4726-A482-D4CFAB0AC14D}"/>
              </a:ext>
            </a:extLst>
          </p:cNvPr>
          <p:cNvSpPr/>
          <p:nvPr/>
        </p:nvSpPr>
        <p:spPr>
          <a:xfrm>
            <a:off x="1704109" y="1352976"/>
            <a:ext cx="2632363" cy="444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5CA3663-3B6D-4C5B-A141-A755D7CF8972}"/>
              </a:ext>
            </a:extLst>
          </p:cNvPr>
          <p:cNvCxnSpPr/>
          <p:nvPr/>
        </p:nvCxnSpPr>
        <p:spPr>
          <a:xfrm>
            <a:off x="1760825" y="6351774"/>
            <a:ext cx="219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00778F43-47A4-420D-B5EC-4F5B716113C9}"/>
              </a:ext>
            </a:extLst>
          </p:cNvPr>
          <p:cNvSpPr/>
          <p:nvPr/>
        </p:nvSpPr>
        <p:spPr>
          <a:xfrm>
            <a:off x="2820346" y="6215395"/>
            <a:ext cx="75501" cy="266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79A6048B-1699-4A77-AD96-92F1944F490A}"/>
              </a:ext>
            </a:extLst>
          </p:cNvPr>
          <p:cNvSpPr/>
          <p:nvPr/>
        </p:nvSpPr>
        <p:spPr>
          <a:xfrm>
            <a:off x="8620031" y="3335088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Triángulo isósceles 72">
            <a:extLst>
              <a:ext uri="{FF2B5EF4-FFF2-40B4-BE49-F238E27FC236}">
                <a16:creationId xmlns:a16="http://schemas.microsoft.com/office/drawing/2014/main" id="{72E901FE-CBA9-46D9-B9C7-79DE3CEA0E3E}"/>
              </a:ext>
            </a:extLst>
          </p:cNvPr>
          <p:cNvSpPr/>
          <p:nvPr/>
        </p:nvSpPr>
        <p:spPr>
          <a:xfrm rot="10800000">
            <a:off x="8621258" y="3554270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2F4384FA-F6AA-4FBB-A9CE-7FB0F2184977}"/>
              </a:ext>
            </a:extLst>
          </p:cNvPr>
          <p:cNvSpPr/>
          <p:nvPr/>
        </p:nvSpPr>
        <p:spPr>
          <a:xfrm rot="10800000">
            <a:off x="6587117" y="3539689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Triángulo isósceles 75">
            <a:extLst>
              <a:ext uri="{FF2B5EF4-FFF2-40B4-BE49-F238E27FC236}">
                <a16:creationId xmlns:a16="http://schemas.microsoft.com/office/drawing/2014/main" id="{66443EEA-EA8D-4F37-8125-C7C7F13232A0}"/>
              </a:ext>
            </a:extLst>
          </p:cNvPr>
          <p:cNvSpPr/>
          <p:nvPr/>
        </p:nvSpPr>
        <p:spPr>
          <a:xfrm>
            <a:off x="6584409" y="3320650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Triángulo isósceles 76">
            <a:extLst>
              <a:ext uri="{FF2B5EF4-FFF2-40B4-BE49-F238E27FC236}">
                <a16:creationId xmlns:a16="http://schemas.microsoft.com/office/drawing/2014/main" id="{419C641A-1D8B-4020-B3AA-A125100D0F96}"/>
              </a:ext>
            </a:extLst>
          </p:cNvPr>
          <p:cNvSpPr/>
          <p:nvPr/>
        </p:nvSpPr>
        <p:spPr>
          <a:xfrm>
            <a:off x="4127554" y="3003444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34530872-CA38-4C04-882B-C1E2DE4C114A}"/>
              </a:ext>
            </a:extLst>
          </p:cNvPr>
          <p:cNvSpPr/>
          <p:nvPr/>
        </p:nvSpPr>
        <p:spPr>
          <a:xfrm rot="10800000">
            <a:off x="4131486" y="3220701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ACFA906-FF90-41EB-B70B-6F2E46B78010}"/>
              </a:ext>
            </a:extLst>
          </p:cNvPr>
          <p:cNvSpPr/>
          <p:nvPr/>
        </p:nvSpPr>
        <p:spPr>
          <a:xfrm rot="5400000">
            <a:off x="10975018" y="2036229"/>
            <a:ext cx="1299155" cy="18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5111B04-129A-459A-B024-42F83E2EF4DE}"/>
              </a:ext>
            </a:extLst>
          </p:cNvPr>
          <p:cNvSpPr/>
          <p:nvPr/>
        </p:nvSpPr>
        <p:spPr>
          <a:xfrm rot="5400000">
            <a:off x="11470705" y="1935572"/>
            <a:ext cx="307779" cy="162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E889176-64F1-4CC4-A99C-A30DB6030FFD}"/>
              </a:ext>
            </a:extLst>
          </p:cNvPr>
          <p:cNvSpPr/>
          <p:nvPr/>
        </p:nvSpPr>
        <p:spPr>
          <a:xfrm>
            <a:off x="9678763" y="1794248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001831-2EEA-44BF-9541-7B1B1D0171A1}"/>
              </a:ext>
            </a:extLst>
          </p:cNvPr>
          <p:cNvSpPr/>
          <p:nvPr/>
        </p:nvSpPr>
        <p:spPr>
          <a:xfrm>
            <a:off x="9678763" y="2118131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C2203DB-4D7A-4823-A5A3-7AC75D3FF122}"/>
              </a:ext>
            </a:extLst>
          </p:cNvPr>
          <p:cNvSpPr/>
          <p:nvPr/>
        </p:nvSpPr>
        <p:spPr>
          <a:xfrm>
            <a:off x="9678763" y="2412614"/>
            <a:ext cx="1844467" cy="18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Crear campeonato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8AE470-D4F5-46D4-A21B-9F72888B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4471725" y="1279098"/>
            <a:ext cx="913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5598870" y="1164864"/>
            <a:ext cx="3511574" cy="52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416647"/>
            <a:ext cx="5179407" cy="6236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549168"/>
            <a:ext cx="3658191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Crear campeonato: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388643" y="2149189"/>
            <a:ext cx="4917638" cy="324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363977" y="1734845"/>
            <a:ext cx="22941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campeonato: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00672D-D908-4403-9ED6-32C028DEA7F7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Creación Campeonato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E83D3-0D61-48DA-9818-A3BA64425D17}"/>
              </a:ext>
            </a:extLst>
          </p:cNvPr>
          <p:cNvSpPr txBox="1"/>
          <p:nvPr/>
        </p:nvSpPr>
        <p:spPr>
          <a:xfrm>
            <a:off x="4388643" y="5695576"/>
            <a:ext cx="19702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CREAR CAMPEONATO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40D0FA-8338-429C-8BF5-D66F88A1EA5C}"/>
              </a:ext>
            </a:extLst>
          </p:cNvPr>
          <p:cNvSpPr txBox="1"/>
          <p:nvPr/>
        </p:nvSpPr>
        <p:spPr>
          <a:xfrm>
            <a:off x="7038363" y="5693136"/>
            <a:ext cx="2072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CANCELAR CAMPEONATO</a:t>
            </a:r>
          </a:p>
        </p:txBody>
      </p:sp>
    </p:spTree>
    <p:extLst>
      <p:ext uri="{BB962C8B-B14F-4D97-AF65-F5344CB8AC3E}">
        <p14:creationId xmlns:p14="http://schemas.microsoft.com/office/powerpoint/2010/main" val="48347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Mis Eventos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70530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46567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49992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49992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07887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 doblada 24"/>
          <p:cNvSpPr/>
          <p:nvPr/>
        </p:nvSpPr>
        <p:spPr>
          <a:xfrm flipV="1">
            <a:off x="2570268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423689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3799726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603151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03151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61046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1" name="Flecha doblada 30"/>
          <p:cNvSpPr/>
          <p:nvPr/>
        </p:nvSpPr>
        <p:spPr>
          <a:xfrm flipV="1">
            <a:off x="5423427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76848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6652885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456310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456310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14205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7" name="Flecha doblada 36"/>
          <p:cNvSpPr/>
          <p:nvPr/>
        </p:nvSpPr>
        <p:spPr>
          <a:xfrm flipV="1">
            <a:off x="8276586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3" name="Flecha doblada 42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9" name="Flecha doblada 48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5" name="Flecha doblada 54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70530" y="1319585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Activos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70529" y="4011142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Pasados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6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1851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69426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Tema de Office</vt:lpstr>
      <vt:lpstr>Tema de Office</vt:lpstr>
      <vt:lpstr>Tema de Office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1480</cp:revision>
  <dcterms:created xsi:type="dcterms:W3CDTF">2021-03-18T16:09:19Z</dcterms:created>
  <dcterms:modified xsi:type="dcterms:W3CDTF">2021-03-24T11:55:34Z</dcterms:modified>
</cp:coreProperties>
</file>