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B04C7-2F17-1536-11CE-EF838CDDBD2B}" v="1442" dt="2021-03-24T09:34:59.702"/>
    <p1510:client id="{6E825345-FB9E-1A71-5236-5836B35A4E27}" v="89" dt="2021-03-22T09:15:26.967"/>
  </p1510:revLst>
</p1510:revInfo>
</file>

<file path=ppt/tableStyles.xml><?xml version="1.0" encoding="utf-8"?>
<a:tblStyleLst xmlns:a="http://schemas.openxmlformats.org/drawingml/2006/main" def="{7D1EFDEC-BACA-459D-A49C-83122E7706D0}">
  <a:tblStyle styleId="{7D1EFDEC-BACA-459D-A49C-83122E770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579B04C7-2F17-1536-11CE-EF838CDDBD2B}"/>
    <pc:docChg chg="modSld">
      <pc:chgData name="ENRIQUE IZQUIERDO JIMENEZ" userId="S::enizji@floridauniversitaria.es::e25b680e-727c-4fec-abeb-0c81af2c4058" providerId="AD" clId="Web-{579B04C7-2F17-1536-11CE-EF838CDDBD2B}" dt="2021-03-24T09:34:59.702" v="851" actId="20577"/>
      <pc:docMkLst>
        <pc:docMk/>
      </pc:docMkLst>
      <pc:sldChg chg="addSp modSp">
        <pc:chgData name="ENRIQUE IZQUIERDO JIMENEZ" userId="S::enizji@floridauniversitaria.es::e25b680e-727c-4fec-abeb-0c81af2c4058" providerId="AD" clId="Web-{579B04C7-2F17-1536-11CE-EF838CDDBD2B}" dt="2021-03-24T09:26:37.385" v="656" actId="20577"/>
        <pc:sldMkLst>
          <pc:docMk/>
          <pc:sldMk cId="0" sldId="256"/>
        </pc:sldMkLst>
        <pc:spChg chg="add mod">
          <ac:chgData name="ENRIQUE IZQUIERDO JIMENEZ" userId="S::enizji@floridauniversitaria.es::e25b680e-727c-4fec-abeb-0c81af2c4058" providerId="AD" clId="Web-{579B04C7-2F17-1536-11CE-EF838CDDBD2B}" dt="2021-03-24T09:26:01.728" v="653"/>
          <ac:spMkLst>
            <pc:docMk/>
            <pc:sldMk cId="0" sldId="256"/>
            <ac:spMk id="2" creationId="{74D11C50-D665-40AE-9531-900D2DE1A847}"/>
          </ac:spMkLst>
        </pc:spChg>
        <pc:spChg chg="mod">
          <ac:chgData name="ENRIQUE IZQUIERDO JIMENEZ" userId="S::enizji@floridauniversitaria.es::e25b680e-727c-4fec-abeb-0c81af2c4058" providerId="AD" clId="Web-{579B04C7-2F17-1536-11CE-EF838CDDBD2B}" dt="2021-03-24T09:23:42.352" v="633" actId="20577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579B04C7-2F17-1536-11CE-EF838CDDBD2B}" dt="2021-03-24T09:26:37.385" v="656" actId="20577"/>
          <ac:spMkLst>
            <pc:docMk/>
            <pc:sldMk cId="0" sldId="256"/>
            <ac:spMk id="129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23:50.477" v="635" actId="20577"/>
        <pc:sldMkLst>
          <pc:docMk/>
          <pc:sldMk cId="0" sldId="257"/>
        </pc:sldMkLst>
        <pc:spChg chg="mod">
          <ac:chgData name="ENRIQUE IZQUIERDO JIMENEZ" userId="S::enizji@floridauniversitaria.es::e25b680e-727c-4fec-abeb-0c81af2c4058" providerId="AD" clId="Web-{579B04C7-2F17-1536-11CE-EF838CDDBD2B}" dt="2021-03-24T09:23:50.477" v="635" actId="20577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579B04C7-2F17-1536-11CE-EF838CDDBD2B}" dt="2021-03-24T08:43:15.796" v="3" actId="20577"/>
          <ac:spMkLst>
            <pc:docMk/>
            <pc:sldMk cId="0" sldId="257"/>
            <ac:spMk id="135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34:59.702" v="851" actId="20577"/>
        <pc:sldMkLst>
          <pc:docMk/>
          <pc:sldMk cId="0" sldId="258"/>
        </pc:sldMkLst>
        <pc:spChg chg="mod">
          <ac:chgData name="ENRIQUE IZQUIERDO JIMENEZ" userId="S::enizji@floridauniversitaria.es::e25b680e-727c-4fec-abeb-0c81af2c4058" providerId="AD" clId="Web-{579B04C7-2F17-1536-11CE-EF838CDDBD2B}" dt="2021-03-24T09:23:57.040" v="636" actId="20577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579B04C7-2F17-1536-11CE-EF838CDDBD2B}" dt="2021-03-24T09:34:59.702" v="851" actId="20577"/>
          <ac:spMkLst>
            <pc:docMk/>
            <pc:sldMk cId="0" sldId="258"/>
            <ac:spMk id="141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24:01.430" v="637" actId="20577"/>
        <pc:sldMkLst>
          <pc:docMk/>
          <pc:sldMk cId="0" sldId="259"/>
        </pc:sldMkLst>
        <pc:spChg chg="mod">
          <ac:chgData name="ENRIQUE IZQUIERDO JIMENEZ" userId="S::enizji@floridauniversitaria.es::e25b680e-727c-4fec-abeb-0c81af2c4058" providerId="AD" clId="Web-{579B04C7-2F17-1536-11CE-EF838CDDBD2B}" dt="2021-03-24T09:24:01.430" v="637" actId="20577"/>
          <ac:spMkLst>
            <pc:docMk/>
            <pc:sldMk cId="0" sldId="259"/>
            <ac:spMk id="146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24:07.477" v="638" actId="20577"/>
        <pc:sldMkLst>
          <pc:docMk/>
          <pc:sldMk cId="0" sldId="260"/>
        </pc:sldMkLst>
        <pc:spChg chg="mod">
          <ac:chgData name="ENRIQUE IZQUIERDO JIMENEZ" userId="S::enizji@floridauniversitaria.es::e25b680e-727c-4fec-abeb-0c81af2c4058" providerId="AD" clId="Web-{579B04C7-2F17-1536-11CE-EF838CDDBD2B}" dt="2021-03-24T09:24:07.477" v="638" actId="20577"/>
          <ac:spMkLst>
            <pc:docMk/>
            <pc:sldMk cId="0" sldId="260"/>
            <ac:spMk id="152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24:14.508" v="639" actId="20577"/>
        <pc:sldMkLst>
          <pc:docMk/>
          <pc:sldMk cId="0" sldId="261"/>
        </pc:sldMkLst>
        <pc:spChg chg="mod">
          <ac:chgData name="ENRIQUE IZQUIERDO JIMENEZ" userId="S::enizji@floridauniversitaria.es::e25b680e-727c-4fec-abeb-0c81af2c4058" providerId="AD" clId="Web-{579B04C7-2F17-1536-11CE-EF838CDDBD2B}" dt="2021-03-24T09:24:14.508" v="639" actId="20577"/>
          <ac:spMkLst>
            <pc:docMk/>
            <pc:sldMk cId="0" sldId="261"/>
            <ac:spMk id="158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579B04C7-2F17-1536-11CE-EF838CDDBD2B}" dt="2021-03-24T09:13:46.065" v="476" actId="20577"/>
          <ac:spMkLst>
            <pc:docMk/>
            <pc:sldMk cId="0" sldId="261"/>
            <ac:spMk id="159" creationId="{00000000-0000-0000-0000-000000000000}"/>
          </ac:spMkLst>
        </pc:spChg>
      </pc:sldChg>
      <pc:sldChg chg="modSp">
        <pc:chgData name="ENRIQUE IZQUIERDO JIMENEZ" userId="S::enizji@floridauniversitaria.es::e25b680e-727c-4fec-abeb-0c81af2c4058" providerId="AD" clId="Web-{579B04C7-2F17-1536-11CE-EF838CDDBD2B}" dt="2021-03-24T09:24:20.352" v="640" actId="20577"/>
        <pc:sldMkLst>
          <pc:docMk/>
          <pc:sldMk cId="0" sldId="262"/>
        </pc:sldMkLst>
        <pc:spChg chg="mod">
          <ac:chgData name="ENRIQUE IZQUIERDO JIMENEZ" userId="S::enizji@floridauniversitaria.es::e25b680e-727c-4fec-abeb-0c81af2c4058" providerId="AD" clId="Web-{579B04C7-2F17-1536-11CE-EF838CDDBD2B}" dt="2021-03-24T09:24:20.352" v="640" actId="20577"/>
          <ac:spMkLst>
            <pc:docMk/>
            <pc:sldMk cId="0" sldId="262"/>
            <ac:spMk id="164" creationId="{00000000-0000-0000-0000-000000000000}"/>
          </ac:spMkLst>
        </pc:spChg>
        <pc:graphicFrameChg chg="mod modGraphic">
          <ac:chgData name="ENRIQUE IZQUIERDO JIMENEZ" userId="S::enizji@floridauniversitaria.es::e25b680e-727c-4fec-abeb-0c81af2c4058" providerId="AD" clId="Web-{579B04C7-2F17-1536-11CE-EF838CDDBD2B}" dt="2021-03-24T09:14:09.549" v="478"/>
          <ac:graphicFrameMkLst>
            <pc:docMk/>
            <pc:sldMk cId="0" sldId="262"/>
            <ac:graphicFrameMk id="165" creationId="{00000000-0000-0000-0000-000000000000}"/>
          </ac:graphicFrameMkLst>
        </pc:graphicFrameChg>
      </pc:sldChg>
      <pc:sldChg chg="modSp">
        <pc:chgData name="ENRIQUE IZQUIERDO JIMENEZ" userId="S::enizji@floridauniversitaria.es::e25b680e-727c-4fec-abeb-0c81af2c4058" providerId="AD" clId="Web-{579B04C7-2F17-1536-11CE-EF838CDDBD2B}" dt="2021-03-24T09:24:25.977" v="641" actId="20577"/>
        <pc:sldMkLst>
          <pc:docMk/>
          <pc:sldMk cId="0" sldId="263"/>
        </pc:sldMkLst>
        <pc:spChg chg="mod">
          <ac:chgData name="ENRIQUE IZQUIERDO JIMENEZ" userId="S::enizji@floridauniversitaria.es::e25b680e-727c-4fec-abeb-0c81af2c4058" providerId="AD" clId="Web-{579B04C7-2F17-1536-11CE-EF838CDDBD2B}" dt="2021-03-24T09:24:25.977" v="641" actId="20577"/>
          <ac:spMkLst>
            <pc:docMk/>
            <pc:sldMk cId="0" sldId="263"/>
            <ac:spMk id="170" creationId="{00000000-0000-0000-0000-000000000000}"/>
          </ac:spMkLst>
        </pc:spChg>
        <pc:graphicFrameChg chg="mod modGraphic">
          <ac:chgData name="ENRIQUE IZQUIERDO JIMENEZ" userId="S::enizji@floridauniversitaria.es::e25b680e-727c-4fec-abeb-0c81af2c4058" providerId="AD" clId="Web-{579B04C7-2F17-1536-11CE-EF838CDDBD2B}" dt="2021-03-24T09:14:27.409" v="480"/>
          <ac:graphicFrameMkLst>
            <pc:docMk/>
            <pc:sldMk cId="0" sldId="263"/>
            <ac:graphicFrameMk id="171" creationId="{00000000-0000-0000-0000-000000000000}"/>
          </ac:graphicFrameMkLst>
        </pc:graphicFrameChg>
      </pc:sldChg>
    </pc:docChg>
  </pc:docChgLst>
  <pc:docChgLst>
    <pc:chgData name="ENRIQUE IZQUIERDO JIMENEZ" userId="S::enizji@floridauniversitaria.es::e25b680e-727c-4fec-abeb-0c81af2c4058" providerId="AD" clId="Web-{6E825345-FB9E-1A71-5236-5836B35A4E27}"/>
    <pc:docChg chg="modSld">
      <pc:chgData name="ENRIQUE IZQUIERDO JIMENEZ" userId="S::enizji@floridauniversitaria.es::e25b680e-727c-4fec-abeb-0c81af2c4058" providerId="AD" clId="Web-{6E825345-FB9E-1A71-5236-5836B35A4E27}" dt="2021-03-22T09:15:26.952" v="43" actId="1076"/>
      <pc:docMkLst>
        <pc:docMk/>
      </pc:docMkLst>
      <pc:sldChg chg="modSp">
        <pc:chgData name="ENRIQUE IZQUIERDO JIMENEZ" userId="S::enizji@floridauniversitaria.es::e25b680e-727c-4fec-abeb-0c81af2c4058" providerId="AD" clId="Web-{6E825345-FB9E-1A71-5236-5836B35A4E27}" dt="2021-03-22T09:15:26.952" v="43" actId="1076"/>
        <pc:sldMkLst>
          <pc:docMk/>
          <pc:sldMk cId="0" sldId="256"/>
        </pc:sldMkLst>
        <pc:spChg chg="mod">
          <ac:chgData name="ENRIQUE IZQUIERDO JIMENEZ" userId="S::enizji@floridauniversitaria.es::e25b680e-727c-4fec-abeb-0c81af2c4058" providerId="AD" clId="Web-{6E825345-FB9E-1A71-5236-5836B35A4E27}" dt="2021-03-22T09:15:14.108" v="41" actId="14100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ENRIQUE IZQUIERDO JIMENEZ" userId="S::enizji@floridauniversitaria.es::e25b680e-727c-4fec-abeb-0c81af2c4058" providerId="AD" clId="Web-{6E825345-FB9E-1A71-5236-5836B35A4E27}" dt="2021-03-22T09:15:26.952" v="43" actId="1076"/>
          <ac:spMkLst>
            <pc:docMk/>
            <pc:sldMk cId="0" sldId="256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b8cc062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b8cc062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b8cc0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b8cc0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43c3931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43c3931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43c39311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43c39311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3c39311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43c39311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43c39311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43c39311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b910a0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b910a0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0018" y="1243014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" dirty="0">
                <a:solidFill>
                  <a:srgbClr val="000000"/>
                </a:solidFill>
              </a:rPr>
              <a:t>Experiencia del Usuario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87275" y="2426049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s-ES" sz="2000" dirty="0">
                <a:solidFill>
                  <a:srgbClr val="000000"/>
                </a:solidFill>
              </a:rPr>
              <a:t>Proyecto Integrado – Equipo Verde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D11C50-D665-40AE-9531-900D2DE1A847}"/>
              </a:ext>
            </a:extLst>
          </p:cNvPr>
          <p:cNvSpPr txBox="1"/>
          <p:nvPr/>
        </p:nvSpPr>
        <p:spPr>
          <a:xfrm>
            <a:off x="6190989" y="3329575"/>
            <a:ext cx="273537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u="sng" dirty="0">
                <a:latin typeface="Calibri"/>
                <a:cs typeface="Calibri"/>
              </a:rPr>
              <a:t>Equipo Verde, 1ºDAM grupo A</a:t>
            </a:r>
            <a:endParaRPr lang="es-ES">
              <a:latin typeface="Calibri"/>
              <a:cs typeface="Calibri"/>
            </a:endParaRPr>
          </a:p>
          <a:p>
            <a:r>
              <a:rPr lang="es-ES" dirty="0">
                <a:latin typeface="Calibri"/>
                <a:cs typeface="Calibri"/>
              </a:rPr>
              <a:t>   Alejandro Giner Ferrando</a:t>
            </a:r>
          </a:p>
          <a:p>
            <a:r>
              <a:rPr lang="es-ES" dirty="0">
                <a:latin typeface="Calibri"/>
                <a:cs typeface="Calibri"/>
              </a:rPr>
              <a:t>   Enrique Izquierdo Jiménez </a:t>
            </a:r>
          </a:p>
          <a:p>
            <a:r>
              <a:rPr lang="es-ES" dirty="0">
                <a:latin typeface="Calibri"/>
                <a:cs typeface="Calibri"/>
              </a:rPr>
              <a:t>   </a:t>
            </a:r>
            <a:r>
              <a:rPr lang="es-ES" dirty="0" err="1">
                <a:latin typeface="Calibri"/>
                <a:cs typeface="Calibri"/>
              </a:rPr>
              <a:t>Yosu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Litago</a:t>
            </a:r>
            <a:r>
              <a:rPr lang="es-ES" dirty="0">
                <a:latin typeface="Calibri"/>
                <a:cs typeface="Calibri"/>
              </a:rPr>
              <a:t> </a:t>
            </a:r>
            <a:r>
              <a:rPr lang="es-ES" dirty="0" err="1">
                <a:latin typeface="Calibri"/>
                <a:cs typeface="Calibri"/>
              </a:rPr>
              <a:t>Albuixech</a:t>
            </a:r>
            <a:endParaRPr lang="es-ES" dirty="0">
              <a:latin typeface="Calibri"/>
              <a:cs typeface="Calibri"/>
            </a:endParaRPr>
          </a:p>
          <a:p>
            <a:r>
              <a:rPr lang="es-ES" dirty="0">
                <a:latin typeface="Calibri"/>
                <a:cs typeface="Calibri"/>
              </a:rPr>
              <a:t>   Jaume Mir Fortea</a:t>
            </a:r>
          </a:p>
          <a:p>
            <a:r>
              <a:rPr lang="es-ES" dirty="0">
                <a:latin typeface="Calibri"/>
                <a:cs typeface="Calibri"/>
              </a:rPr>
              <a:t>   Francisco José Pastor Ruiz</a:t>
            </a:r>
          </a:p>
          <a:p>
            <a:r>
              <a:rPr lang="es-ES" dirty="0">
                <a:latin typeface="Calibri"/>
                <a:cs typeface="Calibri"/>
              </a:rPr>
              <a:t>   Oscar Talavera Sáez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Business </a:t>
            </a:r>
            <a:r>
              <a:rPr lang="es" dirty="0" err="1">
                <a:solidFill>
                  <a:srgbClr val="000000"/>
                </a:solidFill>
              </a:rPr>
              <a:t>Requirements</a:t>
            </a:r>
            <a:r>
              <a:rPr lang="es" dirty="0">
                <a:solidFill>
                  <a:srgbClr val="000000"/>
                </a:solidFill>
              </a:rPr>
              <a:t> (1/2)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buSzPts val="275"/>
              <a:buNone/>
            </a:pPr>
            <a:r>
              <a:rPr lang="es" b="1" dirty="0"/>
              <a:t>¿Cuáles son los objetivos? </a:t>
            </a:r>
            <a:endParaRPr sz="1325" b="1"/>
          </a:p>
          <a:p>
            <a:pPr marL="179705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dirty="0"/>
              <a:t>Generar un punto de encuentro para deportistas que quieren practicar deporte en compañía.</a:t>
            </a:r>
            <a:endParaRPr dirty="0"/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75"/>
              <a:buNone/>
            </a:pPr>
            <a:r>
              <a:rPr lang="es" b="1" dirty="0"/>
              <a:t>¿Qué haría que la app tuviera éxito? </a:t>
            </a:r>
            <a:endParaRPr sz="1325" b="1"/>
          </a:p>
          <a:p>
            <a:pPr marL="179705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dirty="0"/>
              <a:t>La app debe permitir al usuario:</a:t>
            </a:r>
            <a:endParaRPr dirty="0"/>
          </a:p>
          <a:p>
            <a:pPr marL="457200" lvl="0" indent="-31242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dirty="0"/>
              <a:t>Buscar actividades deportivas por proximidad geográfica, tipo de evento, fecha, etc.</a:t>
            </a:r>
            <a:endParaRPr dirty="0"/>
          </a:p>
          <a:p>
            <a:pPr marL="457200" lvl="0" indent="-3124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dirty="0"/>
              <a:t>Organizar actividades deportivas en las que puedan inscribirse otros usuarios.</a:t>
            </a:r>
            <a:endParaRPr dirty="0"/>
          </a:p>
          <a:p>
            <a:pPr indent="-312420">
              <a:lnSpc>
                <a:spcPct val="105000"/>
              </a:lnSpc>
              <a:buSzPts val="1325"/>
            </a:pPr>
            <a:r>
              <a:rPr lang="es" dirty="0"/>
              <a:t>Valorar a los usuarios y organizadores de eventos con los que hemos compartido actividades.</a:t>
            </a:r>
          </a:p>
          <a:p>
            <a:pPr marL="457200" lvl="0" indent="-3124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dirty="0"/>
              <a:t>Conocer la valoración dada por otros usuarios a los organizadores y participantes inscritos a la actividad.</a:t>
            </a:r>
            <a:endParaRPr dirty="0"/>
          </a:p>
          <a:p>
            <a:pPr indent="-312420">
              <a:lnSpc>
                <a:spcPct val="105000"/>
              </a:lnSpc>
              <a:buSzPts val="1325"/>
            </a:pPr>
            <a:r>
              <a:rPr lang="es" dirty="0"/>
              <a:t>Contactar con los organizadores y participantes de la actividad deportiva. </a:t>
            </a:r>
            <a:endParaRPr sz="1325"/>
          </a:p>
          <a:p>
            <a:pPr marL="457200" lvl="0" indent="-31242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endParaRPr lang="es" dirty="0"/>
          </a:p>
          <a:p>
            <a:pPr marL="179705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3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Business </a:t>
            </a:r>
            <a:r>
              <a:rPr lang="es" dirty="0" err="1">
                <a:solidFill>
                  <a:srgbClr val="000000"/>
                </a:solidFill>
              </a:rPr>
              <a:t>Requirements</a:t>
            </a:r>
            <a:r>
              <a:rPr lang="es" dirty="0">
                <a:solidFill>
                  <a:srgbClr val="000000"/>
                </a:solidFill>
              </a:rPr>
              <a:t> (2/2)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b="1" dirty="0"/>
              <a:t>¿A quién va dirigida?</a:t>
            </a:r>
            <a:endParaRPr lang="es-ES" b="1"/>
          </a:p>
          <a:p>
            <a:pPr marL="179705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dirty="0"/>
              <a:t>A aficionados al deporte que buscan personas con quien practicarlo.</a:t>
            </a:r>
            <a:endParaRPr b="1" dirty="0"/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b="1" dirty="0"/>
              <a:t>¿Por qué deberían utilizarla?</a:t>
            </a:r>
            <a:endParaRPr b="1" dirty="0"/>
          </a:p>
          <a:p>
            <a:pPr indent="-312420">
              <a:lnSpc>
                <a:spcPct val="105000"/>
              </a:lnSpc>
              <a:spcBef>
                <a:spcPts val="1200"/>
              </a:spcBef>
              <a:buSzPts val="1325"/>
            </a:pPr>
            <a:r>
              <a:rPr lang="es" dirty="0"/>
              <a:t>Porque facilita conocer a otros usuarios que quieren realizar en grupo la misma actividad deportiva.</a:t>
            </a:r>
            <a:endParaRPr dirty="0"/>
          </a:p>
          <a:p>
            <a:pPr indent="-312420">
              <a:lnSpc>
                <a:spcPct val="105000"/>
              </a:lnSpc>
              <a:buSzPts val="1325"/>
            </a:pPr>
            <a:r>
              <a:rPr lang="es" dirty="0"/>
              <a:t>Porque aporta confianza al poder conocer la opinión de otros usuarios sobre las personas (muchas desconocidas) con las que vamos a quedar para realizar la actividad. </a:t>
            </a:r>
          </a:p>
          <a:p>
            <a:pPr indent="-312420">
              <a:lnSpc>
                <a:spcPct val="105000"/>
              </a:lnSpc>
              <a:buSzPts val="1325"/>
            </a:pPr>
            <a:r>
              <a:rPr lang="es" dirty="0"/>
              <a:t>Por facilidad de uso.</a:t>
            </a:r>
          </a:p>
          <a:p>
            <a:pPr marL="0" lvl="0" indent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b="1" dirty="0"/>
              <a:t>¿Qué problemas resuelve?</a:t>
            </a:r>
            <a:endParaRPr b="1" dirty="0"/>
          </a:p>
          <a:p>
            <a:pPr marL="89535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" dirty="0"/>
              <a:t>La dificultad de encontrar a otras personas con quien practicar deporte.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373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Mapa de Empatía (Inscritos)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02750" y="1155275"/>
            <a:ext cx="80769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Lo que pensamos y sentimos: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Lo que pensamos al utilizar esta aplicación es que podemos inscribirnos a eventos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Previo: sentimos frustración de no poder jugar con más gente a un cierto deporte.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escuchamos/leemos:</a:t>
            </a:r>
            <a:r>
              <a:rPr lang="es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Leemos las actividades que queremos para apuntarnos. En esas actividades leemos dónde, cuándo, cómo y con quién.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vemos: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Vemos una aplicación que nos permite inscribirnos a eventos de otras personas en otros lugares.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/>
              <a:t>Lo que decimos y hacemos: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Decimos que es una aplicación en la cual podemos inscribirnos a eventos y hacemos la inscripción para participar.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385775"/>
            <a:ext cx="75057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Mapa de Empatía (Creadores de eventos)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103675"/>
            <a:ext cx="76032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pensamos y sentimos: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Pensamos que queremos poder crear un evento deportivo cuando no tenemos nadie conocido con quien jugarlo y así disfrutar del deporte que quiero en el lugar que quiera e incluso sacarle un beneficio económico.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escuchamos/leemos:</a:t>
            </a:r>
            <a:r>
              <a:rPr lang="es" sz="1305"/>
              <a:t> 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Escuchamos que la aplicación ayuda a mucha gente a encontrar plan para poder practicar deportes que muchas veces requieren de compañía y no encuentran a alguien con quien practicarlo.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vemos:</a:t>
            </a:r>
            <a:endParaRPr sz="130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Vemos en este proyecto una idea muy clara de encuentros deportivos que inciten a la gente a salir y poder conseguir desde casa un plan para practicar el deporte que más te guste.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 b="1"/>
              <a:t>Lo que decimos y hacemos:</a:t>
            </a:r>
            <a:endParaRPr sz="130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Hacemos y planificamos todo tipo de actividad deportiva que permita a la gente realizar sus hobbies en compañía de otra gente.</a:t>
            </a:r>
            <a:endParaRPr sz="13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105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373450"/>
            <a:ext cx="75057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err="1">
                <a:solidFill>
                  <a:srgbClr val="000000"/>
                </a:solidFill>
              </a:rPr>
              <a:t>Strategy</a:t>
            </a:r>
            <a:r>
              <a:rPr lang="es" dirty="0">
                <a:solidFill>
                  <a:srgbClr val="000000"/>
                </a:solidFill>
              </a:rPr>
              <a:t> </a:t>
            </a:r>
            <a:r>
              <a:rPr lang="es" dirty="0" err="1">
                <a:solidFill>
                  <a:srgbClr val="000000"/>
                </a:solidFill>
              </a:rPr>
              <a:t>Document</a:t>
            </a:r>
            <a:endParaRPr lang="es-ES" dirty="0" err="1">
              <a:solidFill>
                <a:srgbClr val="000000"/>
              </a:solidFill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22427" y="1143216"/>
            <a:ext cx="7818851" cy="342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" sz="1600" b="1" dirty="0"/>
              <a:t>Usuario que quiere realizar actividades deportivas en grupo: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400" b="1" dirty="0"/>
              <a:t>Objetivo: </a:t>
            </a:r>
            <a:r>
              <a:rPr lang="es" sz="1400" dirty="0"/>
              <a:t>Encontrar con facilidad actividades deportivas en las que poder participar.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400" b="1" dirty="0"/>
              <a:t>Definición: </a:t>
            </a:r>
            <a:r>
              <a:rPr lang="es" sz="1400" dirty="0"/>
              <a:t>Aficionado al deporte que busca gente con quien practicarlo.</a:t>
            </a:r>
            <a:endParaRPr lang="es" sz="14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s" sz="1600" b="1" dirty="0"/>
              <a:t>Usuario que quiere organizar actividades deportivas: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400" b="1" dirty="0"/>
              <a:t>Objetivo: </a:t>
            </a:r>
            <a:r>
              <a:rPr lang="es" sz="1400" dirty="0"/>
              <a:t>Organizar y dar a conocer actividades deportivas a usuarios apasionados por el deporte.</a:t>
            </a:r>
            <a:endParaRPr sz="14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400" b="1" dirty="0"/>
              <a:t>Definición: </a:t>
            </a:r>
            <a:r>
              <a:rPr lang="es" sz="1400" dirty="0"/>
              <a:t>Aficionado al deporte que quiere organizar la práctica deportiva y/o, personal que dispone de las instalaciones donde poder organizar las actividades deportivas.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203100" y="232800"/>
            <a:ext cx="87378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>
              <a:buSzPts val="990"/>
            </a:pPr>
            <a:r>
              <a:rPr lang="es" sz="2300" dirty="0" err="1">
                <a:solidFill>
                  <a:srgbClr val="000000"/>
                </a:solidFill>
              </a:rPr>
              <a:t>Journey</a:t>
            </a:r>
            <a:r>
              <a:rPr lang="es" sz="2300" dirty="0">
                <a:solidFill>
                  <a:srgbClr val="000000"/>
                </a:solidFill>
              </a:rPr>
              <a:t> </a:t>
            </a:r>
            <a:r>
              <a:rPr lang="es" sz="2300" dirty="0" err="1">
                <a:solidFill>
                  <a:srgbClr val="000000"/>
                </a:solidFill>
              </a:rPr>
              <a:t>Map</a:t>
            </a:r>
            <a:r>
              <a:rPr lang="es" sz="2300" dirty="0">
                <a:solidFill>
                  <a:srgbClr val="000000"/>
                </a:solidFill>
              </a:rPr>
              <a:t>: Búsqueda Actividad Deportiva</a:t>
            </a:r>
          </a:p>
        </p:txBody>
      </p:sp>
      <p:graphicFrame>
        <p:nvGraphicFramePr>
          <p:cNvPr id="165" name="Google Shape;165;p19"/>
          <p:cNvGraphicFramePr/>
          <p:nvPr>
            <p:extLst>
              <p:ext uri="{D42A27DB-BD31-4B8C-83A1-F6EECF244321}">
                <p14:modId xmlns:p14="http://schemas.microsoft.com/office/powerpoint/2010/main" val="2461296171"/>
              </p:ext>
            </p:extLst>
          </p:nvPr>
        </p:nvGraphicFramePr>
        <p:xfrm>
          <a:off x="203175" y="853800"/>
          <a:ext cx="8751027" cy="4045365"/>
        </p:xfrm>
        <a:graphic>
          <a:graphicData uri="http://schemas.openxmlformats.org/drawingml/2006/table">
            <a:tbl>
              <a:tblPr>
                <a:noFill/>
                <a:tableStyleId>{7D1EFDEC-BACA-459D-A49C-83122E7706D0}</a:tableStyleId>
              </a:tblPr>
              <a:tblGrid>
                <a:gridCol w="103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3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6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203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1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2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3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4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5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6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7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9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DEL USUARIO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Practicar deporte en 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grupo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Encontrar a otros deportistas con quien practicar una actividad deportiva concreta en una ubicación y fecha determinada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Conocer los requisitos exigidos para practicar la actividad deportiva.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Antes de quedar con desconocidos para hacer deporte, le gustaría tener referencias de esas personas.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Contactar con las personas interesadas en compartir la práctica deportiva, sin facilitar información personal (teléfono, etc.).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constancia de que la actividad deportiva se va a realizar, y de que ha sido admitido en la misma.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¡Tengo plaza!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 la participación en una actividad deportiva, le gustaría poder dar su opinión sobre los participantes y organizadores.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DETA.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ENTORNO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54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PENSAMIENTOS </a:t>
                      </a:r>
                      <a:endParaRPr lang="es-ES" sz="1000" b="1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DEL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USUARIO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conozco a nadie con quien practicar deporte. O necesito a más gente para jugar a un deporte de equipo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¿Como encuentro a otras personas con quien practicar deporte?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¿Hay que cumplir algún requisito para participar en la actividad deportiva?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mayoría de esas personas son desconocidas ¿Es gente maja?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contacto con esas personas sin facilitarles mis datos personales de contacto?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sé si tengo plaza en la actividad o, si esta se va a realizar?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¡¡Esta app es fantástica!!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EMOCIONES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serio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feliz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feliz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03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IDEAS Y 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RECOMENDA-CIONES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Recomendar eventos cercanos a la ubicación de los usuarios, clasificados por tipo de actividad deportiva, etc.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las valoraciones que otros usuarios han hecho de los participantes y organizadores, con un sistema sencillo y muy visual, que impida comentarios hirientes, ej.: carita sonriente, normal o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alertas de los mensajes enviados por otros usuarios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centralizado en una misma pantalla el estado en el que se encuentran las actividades a las que me he inscrito; ejemplos de estado: admitido, en lista de espera, actividad confirmada, cancelada o realizada, etc.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un sistema de valoración de los usuarios y organizadores, que sea muy sencillo, visual y que impida comentarios hirientes. ej.: carita sonriente, normal o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203100" y="232800"/>
            <a:ext cx="8737800" cy="64448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algn="ctr">
              <a:buSzPts val="990"/>
            </a:pPr>
            <a:r>
              <a:rPr lang="es" sz="2300" dirty="0" err="1">
                <a:solidFill>
                  <a:srgbClr val="000000"/>
                </a:solidFill>
              </a:rPr>
              <a:t>Journey</a:t>
            </a:r>
            <a:r>
              <a:rPr lang="es" sz="2300" dirty="0">
                <a:solidFill>
                  <a:srgbClr val="000000"/>
                </a:solidFill>
              </a:rPr>
              <a:t> </a:t>
            </a:r>
            <a:r>
              <a:rPr lang="es" sz="2300" dirty="0" err="1">
                <a:solidFill>
                  <a:srgbClr val="000000"/>
                </a:solidFill>
              </a:rPr>
              <a:t>Map</a:t>
            </a:r>
            <a:r>
              <a:rPr lang="es" sz="2300" dirty="0">
                <a:solidFill>
                  <a:srgbClr val="000000"/>
                </a:solidFill>
              </a:rPr>
              <a:t>: Organizar Actividad Deportiva</a:t>
            </a:r>
            <a:endParaRPr lang="es-ES" sz="2300">
              <a:solidFill>
                <a:srgbClr val="000000"/>
              </a:solidFill>
            </a:endParaRPr>
          </a:p>
        </p:txBody>
      </p:sp>
      <p:graphicFrame>
        <p:nvGraphicFramePr>
          <p:cNvPr id="171" name="Google Shape;171;p20"/>
          <p:cNvGraphicFramePr/>
          <p:nvPr>
            <p:extLst>
              <p:ext uri="{D42A27DB-BD31-4B8C-83A1-F6EECF244321}">
                <p14:modId xmlns:p14="http://schemas.microsoft.com/office/powerpoint/2010/main" val="2010408635"/>
              </p:ext>
            </p:extLst>
          </p:nvPr>
        </p:nvGraphicFramePr>
        <p:xfrm>
          <a:off x="167456" y="860944"/>
          <a:ext cx="8825869" cy="4038576"/>
        </p:xfrm>
        <a:graphic>
          <a:graphicData uri="http://schemas.openxmlformats.org/drawingml/2006/table">
            <a:tbl>
              <a:tblPr>
                <a:noFill/>
                <a:tableStyleId>{7D1EFDEC-BACA-459D-A49C-83122E7706D0}</a:tableStyleId>
              </a:tblPr>
              <a:tblGrid>
                <a:gridCol w="10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8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6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1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2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3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4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5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6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ETAPA 7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1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DEL USUARIO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Practicar deporte en 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grupo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Organizar la actividad deportiva que quiere practicar con otros deportistas.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Establecer los requisitos exigidos para participar en la actividad deportiva.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Antes de quedar con desconocidos para hacer deporte, le gustaría tener referencias de esas personas.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Contactar con las personas interesadas en compartir la práctica deportiva, sin facilitar información personal (teléfono, etc.).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 y comunicar el estado de la actividad (confirmada, cancelada, etc.), y el estado de las inscripciones a la actividad (admitido, en lista de espera, cancelada, etc.)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 la participación en una actividad deportiva, le gustaría poder dar su opinión sobre los participantes, y poder ocultar las siguientes actividades a usuarios concretos.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DETA.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ENTORNO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PENSAMIENTOS</a:t>
                      </a:r>
                      <a:endParaRPr lang="es-ES" sz="1000" b="1" dirty="0"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DEL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USUARIO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conozco a nadie con quien practicar deporte. O necesito a más gente para jugar a un deporte de equipo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¿Como comunico a otras personas la actividad deportiva que he organizado?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¿Como comunico a los interesados los requisitos que deben cumplir?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mayoría de esas personas son desconocidas ¿Es gente maja?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contacto con esas personas sin facilitarles mis datos personales de contacto?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¿Cómo gestiono y comunico el estado de la actividad y las inscripciones?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¡¡Esta app es fantástica!!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7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EMOCIONES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serio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contento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feliz</a:t>
                      </a:r>
                      <a:r>
                        <a:rPr lang="es" sz="800" dirty="0"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muy feliz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658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IDEAS Y </a:t>
                      </a:r>
                      <a:r>
                        <a:rPr lang="es" sz="1000" b="1" dirty="0">
                          <a:latin typeface="Calibri"/>
                          <a:ea typeface="Calibri"/>
                          <a:cs typeface="Calibri"/>
                        </a:rPr>
                        <a:t>RECOMENDA-CIONES</a:t>
                      </a:r>
                      <a:endParaRPr sz="10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Recomendar eventos cercanos a la ubicación de los usuarios, clasificados por tipo de actividad deportiva, etc.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las valoraciones que otros usuarios han hecho de los participantes y organizadores, con un sistema sencillo y muy visual, que impida comentarios hirientes, ej.: carita sonriente, normal o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alertas de los mensajes enviados por otros usuarios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Tener centralizado en una misma pantalla el estado en el que se encuentran las actividades organizadas; ejemplos de estado: número de usuarios inscritos y/o en lista de espera, actividad confirmada, cancelada o realizada, etc.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un sistema de valoración de los participantes que sea sencillo, visual y que impida comentarios hirientes. ej.: carita sonriente, normal o triste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Shift</vt:lpstr>
      <vt:lpstr>Experiencia del Usuario</vt:lpstr>
      <vt:lpstr>Business Requirements (1/2)</vt:lpstr>
      <vt:lpstr>Business Requirements (2/2)</vt:lpstr>
      <vt:lpstr>Mapa de Empatía (Inscritos)</vt:lpstr>
      <vt:lpstr>Mapa de Empatía (Creadores de eventos)</vt:lpstr>
      <vt:lpstr>Strategy Document</vt:lpstr>
      <vt:lpstr>Journey Map: Búsqueda Actividad Deportiva</vt:lpstr>
      <vt:lpstr>Journey Map: Organizar Actividad Deportiva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</dc:title>
  <cp:revision>237</cp:revision>
  <dcterms:modified xsi:type="dcterms:W3CDTF">2021-03-24T09:35:06Z</dcterms:modified>
</cp:coreProperties>
</file>