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6EB"/>
    <a:srgbClr val="FF00FB"/>
    <a:srgbClr val="60E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EF98C-D098-A495-C3AA-F74A549DD5D9}" v="131" dt="2021-03-20T07:20:45.840"/>
    <p1510:client id="{657BE009-3FFE-A82E-9E5E-E433628003A5}" v="2" dt="2021-03-22T09:03:44.231"/>
    <p1510:client id="{70F4544C-FA83-2968-FDEA-5B9D698A7700}" v="1834" dt="2021-03-19T10:58:30.960"/>
    <p1510:client id="{B3A71AD5-038C-CD6E-E977-160D8AFD4C8C}" v="403" dt="2021-03-19T12:19:16.320"/>
    <p1510:client id="{BFC28FDC-5F4F-43DE-B518-8F2F4C6E58DD}" v="2090" dt="2021-03-18T18:05:1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IZQUIERDO JIMENEZ" userId="S::enizji@floridauniversitaria.es::e25b680e-727c-4fec-abeb-0c81af2c4058" providerId="AD" clId="Web-{657BE009-3FFE-A82E-9E5E-E433628003A5}"/>
    <pc:docChg chg="delSld">
      <pc:chgData name="ENRIQUE IZQUIERDO JIMENEZ" userId="S::enizji@floridauniversitaria.es::e25b680e-727c-4fec-abeb-0c81af2c4058" providerId="AD" clId="Web-{657BE009-3FFE-A82E-9E5E-E433628003A5}" dt="2021-03-22T09:03:44.231" v="1"/>
      <pc:docMkLst>
        <pc:docMk/>
      </pc:docMkLst>
      <pc:sldChg chg="del">
        <pc:chgData name="ENRIQUE IZQUIERDO JIMENEZ" userId="S::enizji@floridauniversitaria.es::e25b680e-727c-4fec-abeb-0c81af2c4058" providerId="AD" clId="Web-{657BE009-3FFE-A82E-9E5E-E433628003A5}" dt="2021-03-22T09:03:36.215" v="0"/>
        <pc:sldMkLst>
          <pc:docMk/>
          <pc:sldMk cId="3694519931" sldId="261"/>
        </pc:sldMkLst>
      </pc:sldChg>
      <pc:sldChg chg="del">
        <pc:chgData name="ENRIQUE IZQUIERDO JIMENEZ" userId="S::enizji@floridauniversitaria.es::e25b680e-727c-4fec-abeb-0c81af2c4058" providerId="AD" clId="Web-{657BE009-3FFE-A82E-9E5E-E433628003A5}" dt="2021-03-22T09:03:44.231" v="1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BFC28FDC-5F4F-43DE-B518-8F2F4C6E58DD}"/>
    <pc:docChg chg="addSld modSld">
      <pc:chgData name="ENRIQUE IZQUIERDO JIMENEZ" userId="S::enizji@floridauniversitaria.es::e25b680e-727c-4fec-abeb-0c81af2c4058" providerId="AD" clId="Web-{BFC28FDC-5F4F-43DE-B518-8F2F4C6E58DD}" dt="2021-03-18T18:05:18.597" v="1651" actId="14100"/>
      <pc:docMkLst>
        <pc:docMk/>
      </pc:docMkLst>
      <pc:sldChg chg="addSp delSp modSp">
        <pc:chgData name="ENRIQUE IZQUIERDO JIMENEZ" userId="S::enizji@floridauniversitaria.es::e25b680e-727c-4fec-abeb-0c81af2c4058" providerId="AD" clId="Web-{BFC28FDC-5F4F-43DE-B518-8F2F4C6E58DD}" dt="2021-03-18T18:05:18.597" v="1651" actId="14100"/>
        <pc:sldMkLst>
          <pc:docMk/>
          <pc:sldMk cId="2406273178" sldId="256"/>
        </pc:sldMkLst>
        <pc:spChg chg="del">
          <ac:chgData name="ENRIQUE IZQUIERDO JIMENEZ" userId="S::enizji@floridauniversitaria.es::e25b680e-727c-4fec-abeb-0c81af2c4058" providerId="AD" clId="Web-{BFC28FDC-5F4F-43DE-B518-8F2F4C6E58DD}" dt="2021-03-18T16:09:27.274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6:09:28.524" v="1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79" actId="1076"/>
          <ac:spMkLst>
            <pc:docMk/>
            <pc:sldMk cId="2406273178" sldId="256"/>
            <ac:spMk id="6" creationId="{D1CF9DF7-42D6-4DC7-8F49-B71D03ED761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0" actId="1076"/>
          <ac:spMkLst>
            <pc:docMk/>
            <pc:sldMk cId="2406273178" sldId="256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4:53.178" v="1381" actId="1076"/>
          <ac:spMkLst>
            <pc:docMk/>
            <pc:sldMk cId="2406273178" sldId="256"/>
            <ac:spMk id="8" creationId="{0BF4549E-404F-4FC9-B5DE-4896A187E5F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5:18.597" v="1651" actId="14100"/>
          <ac:spMkLst>
            <pc:docMk/>
            <pc:sldMk cId="2406273178" sldId="256"/>
            <ac:spMk id="9" creationId="{45E9120D-A4EF-4807-BCE7-CA4670DFF54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6:27:24.889" v="109"/>
          <ac:spMkLst>
            <pc:docMk/>
            <pc:sldMk cId="2406273178" sldId="256"/>
            <ac:spMk id="10" creationId="{A099B1FB-11E6-4C1C-8683-600B3B2A9C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3" actId="1076"/>
          <ac:spMkLst>
            <pc:docMk/>
            <pc:sldMk cId="2406273178" sldId="256"/>
            <ac:spMk id="11" creationId="{CF76EBD8-F3D0-47B2-B111-7D7660CCFD4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5.986" v="1624" actId="1076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8" actId="1076"/>
          <ac:spMkLst>
            <pc:docMk/>
            <pc:sldMk cId="2406273178" sldId="256"/>
            <ac:spMk id="13" creationId="{5BFAF045-9789-43E9-8660-A266B7F38D0C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05" v="1639" actId="1076"/>
          <ac:spMkLst>
            <pc:docMk/>
            <pc:sldMk cId="2406273178" sldId="256"/>
            <ac:spMk id="14" creationId="{4AA4B7AE-09CB-4A39-A80E-3FA778E30D9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21" v="1640" actId="1076"/>
          <ac:spMkLst>
            <pc:docMk/>
            <pc:sldMk cId="2406273178" sldId="256"/>
            <ac:spMk id="15" creationId="{EBF31254-0038-40C8-B3C1-C37EBFF880D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36" v="1490" actId="1076"/>
          <ac:spMkLst>
            <pc:docMk/>
            <pc:sldMk cId="2406273178" sldId="256"/>
            <ac:spMk id="16" creationId="{53AEBC01-3066-4A6F-82D8-9C20E076835E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6.605" v="976"/>
          <ac:spMkLst>
            <pc:docMk/>
            <pc:sldMk cId="2406273178" sldId="256"/>
            <ac:spMk id="17" creationId="{05247E56-5CFF-4FFE-B1CC-042D841E3E75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7.668" v="977"/>
          <ac:spMkLst>
            <pc:docMk/>
            <pc:sldMk cId="2406273178" sldId="256"/>
            <ac:spMk id="18" creationId="{CBA8E31C-617D-49C2-8346-27854206CF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6:34:59.523" v="224"/>
          <ac:spMkLst>
            <pc:docMk/>
            <pc:sldMk cId="2406273178" sldId="256"/>
            <ac:spMk id="19" creationId="{DC3FE2AF-4E18-48D5-B095-F687A58E4C39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6:46.619" v="233"/>
          <ac:spMkLst>
            <pc:docMk/>
            <pc:sldMk cId="2406273178" sldId="256"/>
            <ac:spMk id="20" creationId="{00A12EDE-5542-49E2-9DA2-A9459C6E99D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7:06.916" v="245"/>
          <ac:spMkLst>
            <pc:docMk/>
            <pc:sldMk cId="2406273178" sldId="256"/>
            <ac:spMk id="21" creationId="{1F6AF2CD-67BF-487E-90D5-9A73465DDF8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02" v="1625" actId="1076"/>
          <ac:spMkLst>
            <pc:docMk/>
            <pc:sldMk cId="2406273178" sldId="256"/>
            <ac:spMk id="22" creationId="{370D882A-C62A-482C-8E9A-A8A937CF7CB8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18" v="1626" actId="1076"/>
          <ac:spMkLst>
            <pc:docMk/>
            <pc:sldMk cId="2406273178" sldId="256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36" v="1641" actId="1076"/>
          <ac:spMkLst>
            <pc:docMk/>
            <pc:sldMk cId="2406273178" sldId="256"/>
            <ac:spMk id="24" creationId="{FC8577B4-596D-445C-97C5-12EF5B8ABC9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39:23.872" v="270"/>
          <ac:spMkLst>
            <pc:docMk/>
            <pc:sldMk cId="2406273178" sldId="256"/>
            <ac:spMk id="25" creationId="{5E94A423-EECE-4124-B4E8-CB47B042A30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52" v="1642" actId="1076"/>
          <ac:spMkLst>
            <pc:docMk/>
            <pc:sldMk cId="2406273178" sldId="256"/>
            <ac:spMk id="26" creationId="{BD852885-758D-40D1-9AA1-1D1A8555165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6:41:16.514" v="290"/>
          <ac:spMkLst>
            <pc:docMk/>
            <pc:sldMk cId="2406273178" sldId="256"/>
            <ac:spMk id="27" creationId="{CECBF94F-D608-438F-AAAF-878D4326E01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68" v="1643" actId="1076"/>
          <ac:spMkLst>
            <pc:docMk/>
            <pc:sldMk cId="2406273178" sldId="256"/>
            <ac:spMk id="28" creationId="{6407CE23-01CA-4EAF-9392-D59FCF960695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1" actId="1076"/>
          <ac:spMkLst>
            <pc:docMk/>
            <pc:sldMk cId="2406273178" sldId="256"/>
            <ac:spMk id="29" creationId="{33C20E74-8297-40E2-805A-2772117948F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32:48.590" v="978"/>
          <ac:spMkLst>
            <pc:docMk/>
            <pc:sldMk cId="2406273178" sldId="256"/>
            <ac:spMk id="30" creationId="{42F5C3BB-413F-4562-BB6E-0B1BDE67A097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8"/>
          <ac:spMkLst>
            <pc:docMk/>
            <pc:sldMk cId="2406273178" sldId="256"/>
            <ac:spMk id="31" creationId="{22167508-8CE9-42BC-8E6D-C58B80FABCF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52" v="1492" actId="1076"/>
          <ac:spMkLst>
            <pc:docMk/>
            <pc:sldMk cId="2406273178" sldId="256"/>
            <ac:spMk id="32" creationId="{0B827CBA-8765-4CD5-905F-571864C727C6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67" v="1493" actId="1076"/>
          <ac:spMkLst>
            <pc:docMk/>
            <pc:sldMk cId="2406273178" sldId="256"/>
            <ac:spMk id="33" creationId="{2FD78253-D6DE-4576-A79B-80F5219A048B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7"/>
          <ac:spMkLst>
            <pc:docMk/>
            <pc:sldMk cId="2406273178" sldId="256"/>
            <ac:spMk id="34" creationId="{25599E32-626C-4CDB-86E1-73D82FC954CD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6"/>
          <ac:spMkLst>
            <pc:docMk/>
            <pc:sldMk cId="2406273178" sldId="256"/>
            <ac:spMk id="35" creationId="{E6AC1CCD-0C4F-4F05-AC9C-4F2ACCB4EBE9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683" v="1494" actId="1076"/>
          <ac:spMkLst>
            <pc:docMk/>
            <pc:sldMk cId="2406273178" sldId="256"/>
            <ac:spMk id="36" creationId="{EBCE8B4C-B0B6-4735-8290-5FCBC08595F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5"/>
          <ac:spMkLst>
            <pc:docMk/>
            <pc:sldMk cId="2406273178" sldId="256"/>
            <ac:spMk id="37" creationId="{914F9DCE-AE62-449F-BABE-DD8C386B883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14" v="1495" actId="1076"/>
          <ac:spMkLst>
            <pc:docMk/>
            <pc:sldMk cId="2406273178" sldId="256"/>
            <ac:spMk id="38" creationId="{BB056A2F-812F-4E28-BD71-CFFE848ECC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730" v="1496" actId="1076"/>
          <ac:spMkLst>
            <pc:docMk/>
            <pc:sldMk cId="2406273178" sldId="256"/>
            <ac:spMk id="39" creationId="{947D544F-253A-4138-80E1-4096B8C4C3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4"/>
          <ac:spMkLst>
            <pc:docMk/>
            <pc:sldMk cId="2406273178" sldId="256"/>
            <ac:spMk id="40" creationId="{7AE4B025-873D-46D5-81AB-F1750A6516B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3"/>
          <ac:spMkLst>
            <pc:docMk/>
            <pc:sldMk cId="2406273178" sldId="256"/>
            <ac:spMk id="41" creationId="{915384E2-6B00-42E1-9203-D50477CECA9D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08" v="1497" actId="1076"/>
          <ac:spMkLst>
            <pc:docMk/>
            <pc:sldMk cId="2406273178" sldId="256"/>
            <ac:spMk id="42" creationId="{CBB3FC90-0279-4E33-8226-C2D4FCAEB3CA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3:58.818" v="702"/>
          <ac:spMkLst>
            <pc:docMk/>
            <pc:sldMk cId="2406273178" sldId="256"/>
            <ac:spMk id="43" creationId="{34F15B07-2772-45CA-ACCE-9D57BD367832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14:14.006" v="705"/>
          <ac:spMkLst>
            <pc:docMk/>
            <pc:sldMk cId="2406273178" sldId="256"/>
            <ac:spMk id="44" creationId="{5F8F2F6C-E353-494E-9C8A-D7C502DE24EB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35.190" v="1637" actId="1076"/>
          <ac:spMkLst>
            <pc:docMk/>
            <pc:sldMk cId="2406273178" sldId="256"/>
            <ac:spMk id="45" creationId="{9295B801-41AC-4F9D-A83D-86D7712BFDD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23" v="1498" actId="1076"/>
          <ac:spMkLst>
            <pc:docMk/>
            <pc:sldMk cId="2406273178" sldId="256"/>
            <ac:spMk id="46" creationId="{DD3AC83E-36B1-45FB-9C6C-2E99C3FDBE6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33" v="1627" actId="1076"/>
          <ac:spMkLst>
            <pc:docMk/>
            <pc:sldMk cId="2406273178" sldId="256"/>
            <ac:spMk id="47" creationId="{3DBC377A-7905-4838-942E-1CB09CF7C79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26.049" v="1628" actId="1076"/>
          <ac:spMkLst>
            <pc:docMk/>
            <pc:sldMk cId="2406273178" sldId="256"/>
            <ac:spMk id="48" creationId="{B228E0B8-2113-4726-B68E-E7F37F82E0F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41.455" v="1645" actId="1076"/>
          <ac:spMkLst>
            <pc:docMk/>
            <pc:sldMk cId="2406273178" sldId="256"/>
            <ac:spMk id="49" creationId="{6D4186FE-02D3-4CE7-85CF-3D8DC7C382A2}"/>
          </ac:spMkLst>
        </pc:spChg>
        <pc:spChg chg="add mod ord">
          <ac:chgData name="ENRIQUE IZQUIERDO JIMENEZ" userId="S::enizji@floridauniversitaria.es::e25b680e-727c-4fec-abeb-0c81af2c4058" providerId="AD" clId="Web-{BFC28FDC-5F4F-43DE-B518-8F2F4C6E58DD}" dt="2021-03-18T18:04:41.471" v="1646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35.283" v="1644" actId="1076"/>
          <ac:spMkLst>
            <pc:docMk/>
            <pc:sldMk cId="2406273178" sldId="256"/>
            <ac:spMk id="51" creationId="{27A93DB6-0728-4AC8-8CF9-E32B6ABA418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7:58:50.870" v="1499" actId="1076"/>
          <ac:spMkLst>
            <pc:docMk/>
            <pc:sldMk cId="2406273178" sldId="256"/>
            <ac:spMk id="52" creationId="{FDBA548F-B4A9-442F-A9F5-D2A685C69B96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2"/>
          <ac:spMkLst>
            <pc:docMk/>
            <pc:sldMk cId="2406273178" sldId="256"/>
            <ac:spMk id="53" creationId="{6457C37C-5EB2-4106-883E-B915D761CC73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7:58:35.542" v="1481"/>
          <ac:spMkLst>
            <pc:docMk/>
            <pc:sldMk cId="2406273178" sldId="256"/>
            <ac:spMk id="54" creationId="{05C42411-8FB1-40AA-BBA3-C975C873D6B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17" v="1618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55" v="1621" actId="1076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6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33" v="1619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11.470" v="1622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4:03.502" v="1617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14" v="1613" actId="1076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30" v="1614" actId="1076"/>
          <ac:spMkLst>
            <pc:docMk/>
            <pc:sldMk cId="2406273178" sldId="256"/>
            <ac:spMk id="70" creationId="{53E153B9-473C-485C-BB10-E46AB7EC40AF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59.845" v="1615" actId="1076"/>
          <ac:spMkLst>
            <pc:docMk/>
            <pc:sldMk cId="2406273178" sldId="256"/>
            <ac:spMk id="72" creationId="{E7548B82-5239-43C5-9617-1AE1D78949C0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406" v="1588"/>
          <ac:spMkLst>
            <pc:docMk/>
            <pc:sldMk cId="2406273178" sldId="256"/>
            <ac:spMk id="74" creationId="{71D06580-25BA-4215-AA61-A7110B412FBA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7"/>
          <ac:spMkLst>
            <pc:docMk/>
            <pc:sldMk cId="2406273178" sldId="256"/>
            <ac:spMk id="76" creationId="{B2CD67FA-3D49-4DC7-832F-1A32551E67C1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6"/>
          <ac:spMkLst>
            <pc:docMk/>
            <pc:sldMk cId="2406273178" sldId="256"/>
            <ac:spMk id="78" creationId="{ED606512-A352-4893-8EA2-5BB7F058B71E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5"/>
          <ac:spMkLst>
            <pc:docMk/>
            <pc:sldMk cId="2406273178" sldId="256"/>
            <ac:spMk id="80" creationId="{EFE5CC8A-683B-4093-8018-6FAE521B2062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4"/>
          <ac:spMkLst>
            <pc:docMk/>
            <pc:sldMk cId="2406273178" sldId="256"/>
            <ac:spMk id="82" creationId="{BE7DDE7D-99AF-447A-89AE-9606C12C4095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3"/>
          <ac:spMkLst>
            <pc:docMk/>
            <pc:sldMk cId="2406273178" sldId="256"/>
            <ac:spMk id="84" creationId="{8FA39EDD-F73A-48A3-A17F-FA6858EB9249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2"/>
          <ac:spMkLst>
            <pc:docMk/>
            <pc:sldMk cId="2406273178" sldId="256"/>
            <ac:spMk id="86" creationId="{97834BDA-2555-4219-8254-D4103AA384AC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1"/>
          <ac:spMkLst>
            <pc:docMk/>
            <pc:sldMk cId="2406273178" sldId="256"/>
            <ac:spMk id="88" creationId="{3E5A039B-8DC4-4A67-B1C4-1D27826DF71F}"/>
          </ac:spMkLst>
        </pc:spChg>
        <pc:spChg chg="add del">
          <ac:chgData name="ENRIQUE IZQUIERDO JIMENEZ" userId="S::enizji@floridauniversitaria.es::e25b680e-727c-4fec-abeb-0c81af2c4058" providerId="AD" clId="Web-{BFC28FDC-5F4F-43DE-B518-8F2F4C6E58DD}" dt="2021-03-18T18:02:37.390" v="1580"/>
          <ac:spMkLst>
            <pc:docMk/>
            <pc:sldMk cId="2406273178" sldId="256"/>
            <ac:spMk id="90" creationId="{17A07496-AB52-4991-B48B-902B091DF6A3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6" actId="1076"/>
          <ac:spMkLst>
            <pc:docMk/>
            <pc:sldMk cId="2406273178" sldId="256"/>
            <ac:spMk id="91" creationId="{B4198A9E-E7CB-410F-8D5A-1ADE03DD9147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3:27.235" v="1605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BFC28FDC-5F4F-43DE-B518-8F2F4C6E58DD}" dt="2021-03-18T17:54:53.178" v="1378" actId="1076"/>
          <ac:cxnSpMkLst>
            <pc:docMk/>
            <pc:sldMk cId="2406273178" sldId="256"/>
            <ac:cxnSpMk id="4" creationId="{2458336E-DD71-4317-8A91-2918BD12BB37}"/>
          </ac:cxnSpMkLst>
        </pc:cxnChg>
        <pc:cxnChg chg="add mod">
          <ac:chgData name="ENRIQUE IZQUIERDO JIMENEZ" userId="S::enizji@floridauniversitaria.es::e25b680e-727c-4fec-abeb-0c81af2c4058" providerId="AD" clId="Web-{BFC28FDC-5F4F-43DE-B518-8F2F4C6E58DD}" dt="2021-03-18T17:57:51.791" v="1475" actId="14100"/>
          <ac:cxnSpMkLst>
            <pc:docMk/>
            <pc:sldMk cId="2406273178" sldId="256"/>
            <ac:cxnSpMk id="5" creationId="{5890760C-A910-4323-8145-2E1841CD1FE2}"/>
          </ac:cxnSpMkLst>
        </pc:cxnChg>
      </pc:sldChg>
      <pc:sldChg chg="addSp delSp modSp new">
        <pc:chgData name="ENRIQUE IZQUIERDO JIMENEZ" userId="S::enizji@floridauniversitaria.es::e25b680e-727c-4fec-abeb-0c81af2c4058" providerId="AD" clId="Web-{BFC28FDC-5F4F-43DE-B518-8F2F4C6E58DD}" dt="2021-03-18T18:01:42.764" v="1548" actId="1076"/>
        <pc:sldMkLst>
          <pc:docMk/>
          <pc:sldMk cId="3749395005" sldId="257"/>
        </pc:sldMkLst>
        <pc:spChg chg="del">
          <ac:chgData name="ENRIQUE IZQUIERDO JIMENEZ" userId="S::enizji@floridauniversitaria.es::e25b680e-727c-4fec-abeb-0c81af2c4058" providerId="AD" clId="Web-{BFC28FDC-5F4F-43DE-B518-8F2F4C6E58DD}" dt="2021-03-18T17:58:04.932" v="1478"/>
          <ac:spMkLst>
            <pc:docMk/>
            <pc:sldMk cId="3749395005" sldId="257"/>
            <ac:spMk id="2" creationId="{8C40BA65-5CB3-48A3-A302-C900963A6F03}"/>
          </ac:spMkLst>
        </pc:spChg>
        <pc:spChg chg="del">
          <ac:chgData name="ENRIQUE IZQUIERDO JIMENEZ" userId="S::enizji@floridauniversitaria.es::e25b680e-727c-4fec-abeb-0c81af2c4058" providerId="AD" clId="Web-{BFC28FDC-5F4F-43DE-B518-8F2F4C6E58DD}" dt="2021-03-18T17:58:04.276" v="1477"/>
          <ac:spMkLst>
            <pc:docMk/>
            <pc:sldMk cId="3749395005" sldId="257"/>
            <ac:spMk id="3" creationId="{A263BC84-97AF-4CD6-8313-1191EE1F2F22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4" creationId="{C3D330C0-566A-48D4-9A98-61CEE220DA16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5" creationId="{F4C8D827-E895-4C56-B0A3-CA16D9FB4A5E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6" creationId="{B7E77BF3-CBB6-44F5-91C0-B095A80C49A1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7" creationId="{9E62AC04-353E-43A6-8B24-5BFA69159968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8" creationId="{274DE555-0B94-4AB8-9877-FBF5B7188604}"/>
          </ac:spMkLst>
        </pc:spChg>
        <pc:spChg chg="add">
          <ac:chgData name="ENRIQUE IZQUIERDO JIMENEZ" userId="S::enizji@floridauniversitaria.es::e25b680e-727c-4fec-abeb-0c81af2c4058" providerId="AD" clId="Web-{BFC28FDC-5F4F-43DE-B518-8F2F4C6E58DD}" dt="2021-03-18T17:58:37.542" v="1489"/>
          <ac:spMkLst>
            <pc:docMk/>
            <pc:sldMk cId="3749395005" sldId="257"/>
            <ac:spMk id="9" creationId="{FD78002D-9B3C-41BC-A223-AB9E18C2CC3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0:34.919" v="1521" actId="14100"/>
          <ac:spMkLst>
            <pc:docMk/>
            <pc:sldMk cId="3749395005" sldId="257"/>
            <ac:spMk id="10" creationId="{566D6E41-F731-433C-9D54-2654322E8BD8}"/>
          </ac:spMkLst>
        </pc:spChg>
        <pc:spChg chg="add del mod">
          <ac:chgData name="ENRIQUE IZQUIERDO JIMENEZ" userId="S::enizji@floridauniversitaria.es::e25b680e-727c-4fec-abeb-0c81af2c4058" providerId="AD" clId="Web-{BFC28FDC-5F4F-43DE-B518-8F2F4C6E58DD}" dt="2021-03-18T18:00:40.748" v="1522"/>
          <ac:spMkLst>
            <pc:docMk/>
            <pc:sldMk cId="3749395005" sldId="257"/>
            <ac:spMk id="11" creationId="{6204584F-621E-4456-BB0A-9772E9CFD180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42.764" v="1548" actId="1076"/>
          <ac:spMkLst>
            <pc:docMk/>
            <pc:sldMk cId="3749395005" sldId="257"/>
            <ac:spMk id="12" creationId="{926624B2-4F74-47A3-93D8-F3E2C9BE4D0B}"/>
          </ac:spMkLst>
        </pc:spChg>
        <pc:spChg chg="add mod">
          <ac:chgData name="ENRIQUE IZQUIERDO JIMENEZ" userId="S::enizji@floridauniversitaria.es::e25b680e-727c-4fec-abeb-0c81af2c4058" providerId="AD" clId="Web-{BFC28FDC-5F4F-43DE-B518-8F2F4C6E58DD}" dt="2021-03-18T18:01:33.186" v="1546" actId="1076"/>
          <ac:spMkLst>
            <pc:docMk/>
            <pc:sldMk cId="3749395005" sldId="257"/>
            <ac:spMk id="13" creationId="{69094F64-A59F-4643-BF6D-5CD6F7D894A1}"/>
          </ac:spMkLst>
        </pc:spChg>
      </pc:sldChg>
    </pc:docChg>
  </pc:docChgLst>
  <pc:docChgLst>
    <pc:chgData name="ENRIQUE IZQUIERDO JIMENEZ" userId="S::enizji@floridauniversitaria.es::e25b680e-727c-4fec-abeb-0c81af2c4058" providerId="AD" clId="Web-{B3A71AD5-038C-CD6E-E977-160D8AFD4C8C}"/>
    <pc:docChg chg="addSld delSld modSld">
      <pc:chgData name="ENRIQUE IZQUIERDO JIMENEZ" userId="S::enizji@floridauniversitaria.es::e25b680e-727c-4fec-abeb-0c81af2c4058" providerId="AD" clId="Web-{B3A71AD5-038C-CD6E-E977-160D8AFD4C8C}" dt="2021-03-19T12:19:16.320" v="273"/>
      <pc:docMkLst>
        <pc:docMk/>
      </pc:docMkLst>
      <pc:sldChg chg="addSp modSp">
        <pc:chgData name="ENRIQUE IZQUIERDO JIMENEZ" userId="S::enizji@floridauniversitaria.es::e25b680e-727c-4fec-abeb-0c81af2c4058" providerId="AD" clId="Web-{B3A71AD5-038C-CD6E-E977-160D8AFD4C8C}" dt="2021-03-19T12:04:11.285" v="168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B3A71AD5-038C-CD6E-E977-160D8AFD4C8C}" dt="2021-03-19T11:25:42.347" v="1" actId="1076"/>
          <ac:spMkLst>
            <pc:docMk/>
            <pc:sldMk cId="3694519931" sldId="261"/>
            <ac:spMk id="7" creationId="{252EBC6D-6A00-493E-80C4-767EAF9A51C7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4:11.285" v="168"/>
          <ac:spMkLst>
            <pc:docMk/>
            <pc:sldMk cId="3694519931" sldId="261"/>
            <ac:spMk id="25" creationId="{06E851AD-0939-4BAE-8DC7-E625A9DB71DD}"/>
          </ac:spMkLst>
        </pc:sp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46.676" v="267"/>
        <pc:sldMkLst>
          <pc:docMk/>
          <pc:sldMk cId="1051321547" sldId="262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46.676" v="267"/>
          <ac:spMkLst>
            <pc:docMk/>
            <pc:sldMk cId="1051321547" sldId="262"/>
            <ac:spMk id="25" creationId="{063B2AE1-2D56-4E63-BB9A-BD23D39913D1}"/>
          </ac:spMkLst>
        </pc:spChg>
      </pc:sldChg>
      <pc:sldChg chg="addSp delSp modSp">
        <pc:chgData name="ENRIQUE IZQUIERDO JIMENEZ" userId="S::enizji@floridauniversitaria.es::e25b680e-727c-4fec-abeb-0c81af2c4058" providerId="AD" clId="Web-{B3A71AD5-038C-CD6E-E977-160D8AFD4C8C}" dt="2021-03-19T12:19:16.320" v="273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B3A71AD5-038C-CD6E-E977-160D8AFD4C8C}" dt="2021-03-19T12:08:41.478" v="210" actId="1076"/>
          <ac:spMkLst>
            <pc:docMk/>
            <pc:sldMk cId="1481299601" sldId="263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494" v="211" actId="1076"/>
          <ac:spMkLst>
            <pc:docMk/>
            <pc:sldMk cId="1481299601" sldId="263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42.433" v="26" actId="20577"/>
          <ac:spMkLst>
            <pc:docMk/>
            <pc:sldMk cId="1481299601" sldId="263"/>
            <ac:spMk id="18" creationId="{64204965-BC45-409E-A584-11D2AC6205BA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7:51.699" v="33" actId="20577"/>
          <ac:spMkLst>
            <pc:docMk/>
            <pc:sldMk cId="1481299601" sldId="263"/>
            <ac:spMk id="19" creationId="{60C8A667-0DD2-4291-956B-D2CF71C486A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10" v="212" actId="1076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25" v="213" actId="1076"/>
          <ac:spMkLst>
            <pc:docMk/>
            <pc:sldMk cId="1481299601" sldId="263"/>
            <ac:spMk id="23" creationId="{64A3509A-51E5-4F99-A659-629C1C457F55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9:16.320" v="273"/>
          <ac:spMkLst>
            <pc:docMk/>
            <pc:sldMk cId="1481299601" sldId="263"/>
            <ac:spMk id="25" creationId="{3AD0C55B-9547-4E05-8545-6FF272942156}"/>
          </ac:spMkLst>
        </pc:spChg>
        <pc:spChg chg="add del mod">
          <ac:chgData name="ENRIQUE IZQUIERDO JIMENEZ" userId="S::enizji@floridauniversitaria.es::e25b680e-727c-4fec-abeb-0c81af2c4058" providerId="AD" clId="Web-{B3A71AD5-038C-CD6E-E977-160D8AFD4C8C}" dt="2021-03-19T12:11:09.528" v="235"/>
          <ac:spMkLst>
            <pc:docMk/>
            <pc:sldMk cId="1481299601" sldId="263"/>
            <ac:spMk id="30" creationId="{A4ACA98F-7B21-48FC-83A7-41000FFAA6A6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12:17.639" v="244" actId="1076"/>
          <ac:spMkLst>
            <pc:docMk/>
            <pc:sldMk cId="1481299601" sldId="263"/>
            <ac:spMk id="31" creationId="{152EFC2C-6A5B-41EF-9806-5FEC0A8B645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41" v="214" actId="1076"/>
          <ac:spMkLst>
            <pc:docMk/>
            <pc:sldMk cId="1481299601" sldId="263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2:08:41.572" v="215" actId="1076"/>
          <ac:spMkLst>
            <pc:docMk/>
            <pc:sldMk cId="1481299601" sldId="263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9:04.432" v="226" actId="20577"/>
          <ac:spMkLst>
            <pc:docMk/>
            <pc:sldMk cId="1481299601" sldId="263"/>
            <ac:spMk id="73" creationId="{E888CDBA-CD1D-458F-BB3B-F633339F247B}"/>
          </ac:spMkLst>
        </pc:spChg>
        <pc:spChg chg="add mod">
          <ac:chgData name="ENRIQUE IZQUIERDO JIMENEZ" userId="S::enizji@floridauniversitaria.es::e25b680e-727c-4fec-abeb-0c81af2c4058" providerId="AD" clId="Web-{B3A71AD5-038C-CD6E-E977-160D8AFD4C8C}" dt="2021-03-19T12:08:57.385" v="219" actId="1076"/>
          <ac:spMkLst>
            <pc:docMk/>
            <pc:sldMk cId="1481299601" sldId="263"/>
            <ac:spMk id="75" creationId="{4AEBFAC1-25B5-4AD8-8AB5-A09A3586A00B}"/>
          </ac:spMkLst>
        </pc:spChg>
        <pc:grpChg chg="add mod">
          <ac:chgData name="ENRIQUE IZQUIERDO JIMENEZ" userId="S::enizji@floridauniversitaria.es::e25b680e-727c-4fec-abeb-0c81af2c4058" providerId="AD" clId="Web-{B3A71AD5-038C-CD6E-E977-160D8AFD4C8C}" dt="2021-03-19T12:14:47.892" v="262" actId="1076"/>
          <ac:grpSpMkLst>
            <pc:docMk/>
            <pc:sldMk cId="1481299601" sldId="263"/>
            <ac:grpSpMk id="35" creationId="{9E439CF5-3B25-46A4-8B86-2F39BF5203B2}"/>
          </ac:grpSpMkLst>
        </pc:grpChg>
        <pc:cxnChg chg="add mod">
          <ac:chgData name="ENRIQUE IZQUIERDO JIMENEZ" userId="S::enizji@floridauniversitaria.es::e25b680e-727c-4fec-abeb-0c81af2c4058" providerId="AD" clId="Web-{B3A71AD5-038C-CD6E-E977-160D8AFD4C8C}" dt="2021-03-19T12:10:39.559" v="232"/>
          <ac:cxnSpMkLst>
            <pc:docMk/>
            <pc:sldMk cId="1481299601" sldId="263"/>
            <ac:cxnSpMk id="27" creationId="{A3AD7DC6-BFBA-4828-8113-346AE89E3B7D}"/>
          </ac:cxnSpMkLst>
        </pc:cxnChg>
        <pc:cxnChg chg="add mod">
          <ac:chgData name="ENRIQUE IZQUIERDO JIMENEZ" userId="S::enizji@floridauniversitaria.es::e25b680e-727c-4fec-abeb-0c81af2c4058" providerId="AD" clId="Web-{B3A71AD5-038C-CD6E-E977-160D8AFD4C8C}" dt="2021-03-19T12:13:45.485" v="256" actId="1076"/>
          <ac:cxnSpMkLst>
            <pc:docMk/>
            <pc:sldMk cId="1481299601" sldId="263"/>
            <ac:cxnSpMk id="34" creationId="{9A57F5FA-BFFE-4080-B366-19FEEF59B98F}"/>
          </ac:cxnSpMkLst>
        </pc:cxnChg>
      </pc:sldChg>
      <pc:sldChg chg="addSp modSp">
        <pc:chgData name="ENRIQUE IZQUIERDO JIMENEZ" userId="S::enizji@floridauniversitaria.es::e25b680e-727c-4fec-abeb-0c81af2c4058" providerId="AD" clId="Web-{B3A71AD5-038C-CD6E-E977-160D8AFD4C8C}" dt="2021-03-19T12:16:32.567" v="266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16:32.567" v="266"/>
          <ac:spMkLst>
            <pc:docMk/>
            <pc:sldMk cId="1634371311" sldId="264"/>
            <ac:spMk id="2" creationId="{EE12DD76-A6D3-4073-8FC7-431CC42AA65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69" v="56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685" v="58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59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00" v="60" actId="1076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16" v="61" actId="1076"/>
          <ac:spMkLst>
            <pc:docMk/>
            <pc:sldMk cId="1634371311" sldId="264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31" v="62" actId="1076"/>
          <ac:spMkLst>
            <pc:docMk/>
            <pc:sldMk cId="1634371311" sldId="264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94" v="67" actId="1076"/>
          <ac:spMkLst>
            <pc:docMk/>
            <pc:sldMk cId="1634371311" sldId="264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747" v="64" actId="1076"/>
          <ac:spMkLst>
            <pc:docMk/>
            <pc:sldMk cId="1634371311" sldId="264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10" v="69" actId="1076"/>
          <ac:spMkLst>
            <pc:docMk/>
            <pc:sldMk cId="1634371311" sldId="264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2" actId="1076"/>
          <ac:spMkLst>
            <pc:docMk/>
            <pc:sldMk cId="1634371311" sldId="264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56" v="73" actId="1076"/>
          <ac:spMkLst>
            <pc:docMk/>
            <pc:sldMk cId="1634371311" sldId="264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72" v="74" actId="1076"/>
          <ac:spMkLst>
            <pc:docMk/>
            <pc:sldMk cId="1634371311" sldId="264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5" actId="1076"/>
          <ac:spMkLst>
            <pc:docMk/>
            <pc:sldMk cId="1634371311" sldId="264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888" v="76" actId="1076"/>
          <ac:spMkLst>
            <pc:docMk/>
            <pc:sldMk cId="1634371311" sldId="264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40.903" v="77" actId="1076"/>
          <ac:spMkLst>
            <pc:docMk/>
            <pc:sldMk cId="1634371311" sldId="264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40.747" v="63" actId="1076"/>
          <ac:grpSpMkLst>
            <pc:docMk/>
            <pc:sldMk cId="1634371311" sldId="264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63" v="65" actId="1076"/>
          <ac:grpSpMkLst>
            <pc:docMk/>
            <pc:sldMk cId="1634371311" sldId="264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778" v="66" actId="1076"/>
          <ac:grpSpMkLst>
            <pc:docMk/>
            <pc:sldMk cId="1634371311" sldId="264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10" v="68" actId="1076"/>
          <ac:grpSpMkLst>
            <pc:docMk/>
            <pc:sldMk cId="1634371311" sldId="264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25" v="70" actId="1076"/>
          <ac:grpSpMkLst>
            <pc:docMk/>
            <pc:sldMk cId="1634371311" sldId="264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40.841" v="71" actId="1076"/>
          <ac:grpSpMkLst>
            <pc:docMk/>
            <pc:sldMk cId="1634371311" sldId="264"/>
            <ac:grpSpMk id="58" creationId="{8F934E55-DE36-42A6-87E9-35B956C953D1}"/>
          </ac:grpSpMkLst>
        </pc:grpChg>
      </pc:sldChg>
      <pc:sldChg chg="addSp modSp">
        <pc:chgData name="ENRIQUE IZQUIERDO JIMENEZ" userId="S::enizji@floridauniversitaria.es::e25b680e-727c-4fec-abeb-0c81af2c4058" providerId="AD" clId="Web-{B3A71AD5-038C-CD6E-E977-160D8AFD4C8C}" dt="2021-03-19T12:03:41.175" v="165"/>
        <pc:sldMkLst>
          <pc:docMk/>
          <pc:sldMk cId="3042618644" sldId="265"/>
        </pc:sldMkLst>
        <pc:spChg chg="add mod">
          <ac:chgData name="ENRIQUE IZQUIERDO JIMENEZ" userId="S::enizji@floridauniversitaria.es::e25b680e-727c-4fec-abeb-0c81af2c4058" providerId="AD" clId="Web-{B3A71AD5-038C-CD6E-E977-160D8AFD4C8C}" dt="2021-03-19T12:03:41.175" v="165"/>
          <ac:spMkLst>
            <pc:docMk/>
            <pc:sldMk cId="3042618644" sldId="265"/>
            <ac:spMk id="2" creationId="{9E00672D-D908-4403-9ED6-32C028DEA7F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47" v="34" actId="1076"/>
          <ac:spMkLst>
            <pc:docMk/>
            <pc:sldMk cId="3042618644" sldId="265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5" actId="1076"/>
          <ac:spMkLst>
            <pc:docMk/>
            <pc:sldMk cId="3042618644" sldId="265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62" v="36" actId="1076"/>
          <ac:spMkLst>
            <pc:docMk/>
            <pc:sldMk cId="3042618644" sldId="265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7" actId="1076"/>
          <ac:spMkLst>
            <pc:docMk/>
            <pc:sldMk cId="3042618644" sldId="265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78" v="38" actId="1076"/>
          <ac:spMkLst>
            <pc:docMk/>
            <pc:sldMk cId="3042618644" sldId="265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39" actId="1076"/>
          <ac:spMkLst>
            <pc:docMk/>
            <pc:sldMk cId="3042618644" sldId="265"/>
            <ac:spMk id="21" creationId="{D7B33F4B-6641-4B9E-9343-77F39DF23838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294" v="40" actId="1076"/>
          <ac:spMkLst>
            <pc:docMk/>
            <pc:sldMk cId="3042618644" sldId="265"/>
            <ac:spMk id="23" creationId="{66D7E9CA-F7DB-4CFC-873B-85962FE4DDBD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56" v="45" actId="1076"/>
          <ac:spMkLst>
            <pc:docMk/>
            <pc:sldMk cId="3042618644" sldId="265"/>
            <ac:spMk id="34" creationId="{456E7CFE-7502-451D-8E3E-98500C399B6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25" v="42" actId="1076"/>
          <ac:spMkLst>
            <pc:docMk/>
            <pc:sldMk cId="3042618644" sldId="265"/>
            <ac:spMk id="38" creationId="{23B9EB35-D2BC-44BB-8B58-81056EF91BA4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387" v="47" actId="1076"/>
          <ac:spMkLst>
            <pc:docMk/>
            <pc:sldMk cId="3042618644" sldId="265"/>
            <ac:spMk id="50" creationId="{ED297723-1288-4701-8F7D-3166C3E64F8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19" v="50" actId="1076"/>
          <ac:spMkLst>
            <pc:docMk/>
            <pc:sldMk cId="3042618644" sldId="265"/>
            <ac:spMk id="63" creationId="{808B0695-7CB9-4568-B642-B988A9A1AEE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1" actId="1076"/>
          <ac:spMkLst>
            <pc:docMk/>
            <pc:sldMk cId="3042618644" sldId="265"/>
            <ac:spMk id="64" creationId="{6CA0749C-988C-4B44-AAA7-77BBD31E7CBC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34" v="52" actId="1076"/>
          <ac:spMkLst>
            <pc:docMk/>
            <pc:sldMk cId="3042618644" sldId="265"/>
            <ac:spMk id="65" creationId="{56735309-525D-4A83-A1A8-441351A532DB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50" v="53" actId="1076"/>
          <ac:spMkLst>
            <pc:docMk/>
            <pc:sldMk cId="3042618644" sldId="265"/>
            <ac:spMk id="67" creationId="{EAEE4207-6A5D-4CB7-9BA1-142351DDD95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4" actId="1076"/>
          <ac:spMkLst>
            <pc:docMk/>
            <pc:sldMk cId="3042618644" sldId="265"/>
            <ac:spMk id="68" creationId="{9A963B6B-ECD6-482C-8D7F-973625640627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58:27.466" v="55" actId="1076"/>
          <ac:spMkLst>
            <pc:docMk/>
            <pc:sldMk cId="3042618644" sldId="265"/>
            <ac:spMk id="69" creationId="{F7550D5C-E795-45F4-BA1F-6FE71735742A}"/>
          </ac:spMkLst>
        </pc:spChg>
        <pc:grpChg chg="mod">
          <ac:chgData name="ENRIQUE IZQUIERDO JIMENEZ" userId="S::enizji@floridauniversitaria.es::e25b680e-727c-4fec-abeb-0c81af2c4058" providerId="AD" clId="Web-{B3A71AD5-038C-CD6E-E977-160D8AFD4C8C}" dt="2021-03-19T11:58:27.309" v="41" actId="1076"/>
          <ac:grpSpMkLst>
            <pc:docMk/>
            <pc:sldMk cId="3042618644" sldId="265"/>
            <ac:grpSpMk id="41" creationId="{A81FAE69-9938-4213-B31E-1F6B20285EC0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41" v="43" actId="1076"/>
          <ac:grpSpMkLst>
            <pc:docMk/>
            <pc:sldMk cId="3042618644" sldId="265"/>
            <ac:grpSpMk id="42" creationId="{3EB55E06-5C9F-4C1B-AC16-7A7B630BBE0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56" v="44" actId="1076"/>
          <ac:grpSpMkLst>
            <pc:docMk/>
            <pc:sldMk cId="3042618644" sldId="265"/>
            <ac:grpSpMk id="43" creationId="{DFA75E70-4A27-4FF6-8FDE-FDC6849EC6E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372" v="46" actId="1076"/>
          <ac:grpSpMkLst>
            <pc:docMk/>
            <pc:sldMk cId="3042618644" sldId="265"/>
            <ac:grpSpMk id="46" creationId="{D25D2887-EDA9-434C-B722-62B350AB2564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03" v="48" actId="1076"/>
          <ac:grpSpMkLst>
            <pc:docMk/>
            <pc:sldMk cId="3042618644" sldId="265"/>
            <ac:grpSpMk id="52" creationId="{6639EB0C-24CB-404C-8D00-FEF057C7D3CE}"/>
          </ac:grpSpMkLst>
        </pc:grpChg>
        <pc:grpChg chg="mod">
          <ac:chgData name="ENRIQUE IZQUIERDO JIMENEZ" userId="S::enizji@floridauniversitaria.es::e25b680e-727c-4fec-abeb-0c81af2c4058" providerId="AD" clId="Web-{B3A71AD5-038C-CD6E-E977-160D8AFD4C8C}" dt="2021-03-19T11:58:27.419" v="49" actId="1076"/>
          <ac:grpSpMkLst>
            <pc:docMk/>
            <pc:sldMk cId="3042618644" sldId="265"/>
            <ac:grpSpMk id="58" creationId="{8F934E55-DE36-42A6-87E9-35B956C953D1}"/>
          </ac:grpSpMkLst>
        </pc:grpChg>
      </pc:sldChg>
      <pc:sldChg chg="modSp add del replId">
        <pc:chgData name="ENRIQUE IZQUIERDO JIMENEZ" userId="S::enizji@floridauniversitaria.es::e25b680e-727c-4fec-abeb-0c81af2c4058" providerId="AD" clId="Web-{B3A71AD5-038C-CD6E-E977-160D8AFD4C8C}" dt="2021-03-19T11:46:56.936" v="13"/>
        <pc:sldMkLst>
          <pc:docMk/>
          <pc:sldMk cId="3388363467" sldId="266"/>
        </pc:sldMkLst>
        <pc:spChg chg="mod">
          <ac:chgData name="ENRIQUE IZQUIERDO JIMENEZ" userId="S::enizji@floridauniversitaria.es::e25b680e-727c-4fec-abeb-0c81af2c4058" providerId="AD" clId="Web-{B3A71AD5-038C-CD6E-E977-160D8AFD4C8C}" dt="2021-03-19T11:46:44.170" v="10"/>
          <ac:spMkLst>
            <pc:docMk/>
            <pc:sldMk cId="3388363467" sldId="26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186" v="11"/>
          <ac:spMkLst>
            <pc:docMk/>
            <pc:sldMk cId="3388363467" sldId="266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B3A71AD5-038C-CD6E-E977-160D8AFD4C8C}" dt="2021-03-19T11:46:44.201" v="12"/>
          <ac:spMkLst>
            <pc:docMk/>
            <pc:sldMk cId="3388363467" sldId="266"/>
            <ac:spMk id="58" creationId="{E4349A66-504A-4227-A1E8-B5D460778B9E}"/>
          </ac:spMkLst>
        </pc:spChg>
      </pc:sldChg>
    </pc:docChg>
  </pc:docChgLst>
  <pc:docChgLst>
    <pc:chgData name="ENRIQUE IZQUIERDO JIMENEZ" userId="S::enizji@floridauniversitaria.es::e25b680e-727c-4fec-abeb-0c81af2c4058" providerId="AD" clId="Web-{70F4544C-FA83-2968-FDEA-5B9D698A7700}"/>
    <pc:docChg chg="addSld delSld modSld sldOrd">
      <pc:chgData name="ENRIQUE IZQUIERDO JIMENEZ" userId="S::enizji@floridauniversitaria.es::e25b680e-727c-4fec-abeb-0c81af2c4058" providerId="AD" clId="Web-{70F4544C-FA83-2968-FDEA-5B9D698A7700}" dt="2021-03-19T10:58:30.960" v="1865" actId="1076"/>
      <pc:docMkLst>
        <pc:docMk/>
      </pc:docMkLst>
      <pc:sldChg chg="addSp delSp modSp del modNotes">
        <pc:chgData name="ENRIQUE IZQUIERDO JIMENEZ" userId="S::enizji@floridauniversitaria.es::e25b680e-727c-4fec-abeb-0c81af2c4058" providerId="AD" clId="Web-{70F4544C-FA83-2968-FDEA-5B9D698A7700}" dt="2021-03-19T09:24:58.147" v="1053"/>
        <pc:sldMkLst>
          <pc:docMk/>
          <pc:sldMk cId="2406273178" sldId="256"/>
        </pc:sldMkLst>
        <pc:spChg chg="add mod">
          <ac:chgData name="ENRIQUE IZQUIERDO JIMENEZ" userId="S::enizji@floridauniversitaria.es::e25b680e-727c-4fec-abeb-0c81af2c4058" providerId="AD" clId="Web-{70F4544C-FA83-2968-FDEA-5B9D698A7700}" dt="2021-03-19T08:24:01.315" v="722" actId="1076"/>
          <ac:spMkLst>
            <pc:docMk/>
            <pc:sldMk cId="2406273178" sldId="256"/>
            <ac:spMk id="2" creationId="{47C05571-54DC-4D59-9E20-DC9194DFBF7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3:35.705" v="709" actId="1076"/>
          <ac:spMkLst>
            <pc:docMk/>
            <pc:sldMk cId="2406273178" sldId="256"/>
            <ac:spMk id="6" creationId="{D1CF9DF7-42D6-4DC7-8F49-B71D03ED761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3:50.974" v="130" actId="1076"/>
          <ac:spMkLst>
            <pc:docMk/>
            <pc:sldMk cId="2406273178" sldId="256"/>
            <ac:spMk id="7" creationId="{252EBC6D-6A00-493E-80C4-767EAF9A51C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7:54:29.959" v="134" actId="1076"/>
          <ac:spMkLst>
            <pc:docMk/>
            <pc:sldMk cId="2406273178" sldId="256"/>
            <ac:spMk id="8" creationId="{0BF4549E-404F-4FC9-B5DE-4896A187E5F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01:40.282" v="227" actId="1076"/>
          <ac:spMkLst>
            <pc:docMk/>
            <pc:sldMk cId="2406273178" sldId="256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39.999" v="697" actId="1076"/>
          <ac:spMkLst>
            <pc:docMk/>
            <pc:sldMk cId="2406273178" sldId="256"/>
            <ac:spMk id="10" creationId="{A099B1FB-11E6-4C1C-8683-600B3B2A9C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50.894" v="918" actId="14100"/>
          <ac:spMkLst>
            <pc:docMk/>
            <pc:sldMk cId="2406273178" sldId="256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4.456" v="916" actId="14100"/>
          <ac:spMkLst>
            <pc:docMk/>
            <pc:sldMk cId="2406273178" sldId="256"/>
            <ac:spMk id="12" creationId="{566E1159-5B29-40E9-9E5E-DD5AAFA5CDF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62" v="724" actId="1076"/>
          <ac:spMkLst>
            <pc:docMk/>
            <pc:sldMk cId="2406273178" sldId="256"/>
            <ac:spMk id="17" creationId="{7AB1199D-B3BF-49B3-B6E1-AD227854F08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21.735" v="702" actId="14100"/>
          <ac:spMkLst>
            <pc:docMk/>
            <pc:sldMk cId="2406273178" sldId="256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4:30.844" v="902" actId="14100"/>
          <ac:spMkLst>
            <pc:docMk/>
            <pc:sldMk cId="2406273178" sldId="256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40.224" v="940" actId="14100"/>
          <ac:spMkLst>
            <pc:docMk/>
            <pc:sldMk cId="2406273178" sldId="256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31.677" v="939" actId="14100"/>
          <ac:spMkLst>
            <pc:docMk/>
            <pc:sldMk cId="2406273178" sldId="256"/>
            <ac:spMk id="28" creationId="{6407CE23-01CA-4EAF-9392-D59FCF960695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1:59.875" v="698"/>
          <ac:spMkLst>
            <pc:docMk/>
            <pc:sldMk cId="2406273178" sldId="256"/>
            <ac:spMk id="47" creationId="{3DBC377A-7905-4838-942E-1CB09CF7C79B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8:22:00.799" v="699"/>
          <ac:spMkLst>
            <pc:docMk/>
            <pc:sldMk cId="2406273178" sldId="256"/>
            <ac:spMk id="48" creationId="{B228E0B8-2113-4726-B68E-E7F37F82E0F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69" v="741" actId="1076"/>
          <ac:spMkLst>
            <pc:docMk/>
            <pc:sldMk cId="2406273178" sldId="256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51:11.538" v="740" actId="1076"/>
          <ac:spMkLst>
            <pc:docMk/>
            <pc:sldMk cId="2406273178" sldId="256"/>
            <ac:spMk id="50" creationId="{09518A0C-A096-44E9-9DAD-38AE724609D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53" v="719" actId="1076"/>
          <ac:spMkLst>
            <pc:docMk/>
            <pc:sldMk cId="2406273178" sldId="256"/>
            <ac:spMk id="53" creationId="{7ED76817-9DFB-4212-9B80-44CCAE69DBE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284" v="720" actId="1076"/>
          <ac:spMkLst>
            <pc:docMk/>
            <pc:sldMk cId="2406273178" sldId="256"/>
            <ac:spMk id="54" creationId="{4D41225C-F2B3-4F19-8639-F750823ACE3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4:01.300" v="721" actId="1076"/>
          <ac:spMkLst>
            <pc:docMk/>
            <pc:sldMk cId="2406273178" sldId="256"/>
            <ac:spMk id="55" creationId="{0708BE03-0090-448D-91BF-CDD4991ED4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53.443" v="941" actId="1076"/>
          <ac:spMkLst>
            <pc:docMk/>
            <pc:sldMk cId="2406273178" sldId="256"/>
            <ac:spMk id="56" creationId="{406D0CFF-3D2C-452E-B883-C9A23A777B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5:01.741" v="138" actId="1076"/>
          <ac:spMkLst>
            <pc:docMk/>
            <pc:sldMk cId="2406273178" sldId="256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7:47.331" v="917" actId="14100"/>
          <ac:spMkLst>
            <pc:docMk/>
            <pc:sldMk cId="2406273178" sldId="256"/>
            <ac:spMk id="58" creationId="{E4349A66-504A-4227-A1E8-B5D460778B9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46.924" v="712" actId="1076"/>
          <ac:spMkLst>
            <pc:docMk/>
            <pc:sldMk cId="2406273178" sldId="256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09:01.255" v="931" actId="1076"/>
          <ac:spMkLst>
            <pc:docMk/>
            <pc:sldMk cId="2406273178" sldId="256"/>
            <ac:spMk id="60" creationId="{DEE1BFA5-B729-4C73-BD14-DEC2C08430A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7:54:40.100" v="135" actId="1076"/>
          <ac:spMkLst>
            <pc:docMk/>
            <pc:sldMk cId="2406273178" sldId="256"/>
            <ac:spMk id="61" creationId="{C453778A-2D44-45E3-AE78-F31D6F8AB64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03.146" v="942" actId="1076"/>
          <ac:spMkLst>
            <pc:docMk/>
            <pc:sldMk cId="2406273178" sldId="256"/>
            <ac:spMk id="62" creationId="{1A9C694C-F6AC-477F-8561-BCD5261CCA9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3:39.018" v="711" actId="1076"/>
          <ac:spMkLst>
            <pc:docMk/>
            <pc:sldMk cId="2406273178" sldId="256"/>
            <ac:spMk id="63" creationId="{E91A9FD7-0F4A-4560-9701-2295CBA4D4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2:37.282" v="704" actId="1076"/>
          <ac:spMkLst>
            <pc:docMk/>
            <pc:sldMk cId="2406273178" sldId="256"/>
            <ac:spMk id="64" creationId="{ED45E0F6-536F-4CD0-B4E5-BCF745A21F5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20:23.951" v="686" actId="14100"/>
          <ac:spMkLst>
            <pc:docMk/>
            <pc:sldMk cId="2406273178" sldId="256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0:23.428" v="945" actId="1076"/>
          <ac:spMkLst>
            <pc:docMk/>
            <pc:sldMk cId="2406273178" sldId="256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0:51.944" v="739" actId="1076"/>
          <ac:spMkLst>
            <pc:docMk/>
            <pc:sldMk cId="2406273178" sldId="256"/>
            <ac:spMk id="67" creationId="{500974CD-AF7D-4ACA-BFD4-2959761D8287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8"/>
          <ac:spMkLst>
            <pc:docMk/>
            <pc:sldMk cId="2406273178" sldId="256"/>
            <ac:spMk id="68" creationId="{731BF3F5-5EFF-4B2D-ABBE-92146F005612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3:44.905" v="893" actId="14100"/>
          <ac:spMkLst>
            <pc:docMk/>
            <pc:sldMk cId="2406273178" sldId="256"/>
            <ac:spMk id="69" creationId="{BB01C961-6DFD-4941-A3BF-10BDC0AD361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9"/>
          <ac:spMkLst>
            <pc:docMk/>
            <pc:sldMk cId="2406273178" sldId="256"/>
            <ac:spMk id="69" creationId="{F244938C-F858-4E6B-851C-A148CDC827A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15" v="757"/>
          <ac:spMkLst>
            <pc:docMk/>
            <pc:sldMk cId="2406273178" sldId="256"/>
            <ac:spMk id="70" creationId="{53E153B9-473C-485C-BB10-E46AB7EC40A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3:19.353" v="748"/>
          <ac:spMkLst>
            <pc:docMk/>
            <pc:sldMk cId="2406273178" sldId="256"/>
            <ac:spMk id="71" creationId="{B01299F5-34C6-46ED-B016-A2A624798F7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2.921" v="894" actId="1076"/>
          <ac:spMkLst>
            <pc:docMk/>
            <pc:sldMk cId="2406273178" sldId="256"/>
            <ac:spMk id="71" creationId="{DA27B7BE-2569-408D-A7DB-8B477A4EA941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8:55:47.100" v="756"/>
          <ac:spMkLst>
            <pc:docMk/>
            <pc:sldMk cId="2406273178" sldId="256"/>
            <ac:spMk id="72" creationId="{E7548B82-5239-43C5-9617-1AE1D78949C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8.009" v="802"/>
          <ac:spMkLst>
            <pc:docMk/>
            <pc:sldMk cId="2406273178" sldId="256"/>
            <ac:spMk id="73" creationId="{B5C7C8EE-C0C7-4F44-BD9A-6778CA1328C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04.093" v="895" actId="1076"/>
          <ac:spMkLst>
            <pc:docMk/>
            <pc:sldMk cId="2406273178" sldId="256"/>
            <ac:spMk id="74" creationId="{1C5768E5-5192-43A5-B589-DB0FFBA78121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46.447" v="805"/>
          <ac:spMkLst>
            <pc:docMk/>
            <pc:sldMk cId="2406273178" sldId="256"/>
            <ac:spMk id="75" creationId="{3B5EE400-C090-4573-A2A8-8198BCA1AB97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8:58:29.400" v="803"/>
          <ac:spMkLst>
            <pc:docMk/>
            <pc:sldMk cId="2406273178" sldId="256"/>
            <ac:spMk id="76" creationId="{A5357F73-3912-44F4-A10B-D0EBC6BBC53D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09:01:42.106" v="853"/>
          <ac:spMkLst>
            <pc:docMk/>
            <pc:sldMk cId="2406273178" sldId="256"/>
            <ac:spMk id="77" creationId="{07E6083E-30A1-4B29-AF3F-DE661C60F3E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8:57:21.523" v="789" actId="20577"/>
          <ac:spMkLst>
            <pc:docMk/>
            <pc:sldMk cId="2406273178" sldId="256"/>
            <ac:spMk id="78" creationId="{245BA830-D3B1-4B41-82A6-215C95079B8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2:00.930" v="953" actId="14100"/>
          <ac:spMkLst>
            <pc:docMk/>
            <pc:sldMk cId="2406273178" sldId="256"/>
            <ac:spMk id="79" creationId="{62B547DC-C2C7-47F4-9A28-F0C85D75E48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04:15.656" v="898" actId="14100"/>
          <ac:spMkLst>
            <pc:docMk/>
            <pc:sldMk cId="2406273178" sldId="256"/>
            <ac:spMk id="80" creationId="{57755682-E4C7-42CF-99AF-19AE08E7640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48" v="950" actId="1076"/>
          <ac:spMkLst>
            <pc:docMk/>
            <pc:sldMk cId="2406273178" sldId="256"/>
            <ac:spMk id="81" creationId="{7E30E22E-2085-44A8-A37A-44F130420FA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178" v="951" actId="1076"/>
          <ac:spMkLst>
            <pc:docMk/>
            <pc:sldMk cId="2406273178" sldId="256"/>
            <ac:spMk id="82" creationId="{B15B98BC-81AD-44D4-9FB5-0FA534AD0EE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10:48.210" v="952" actId="1076"/>
          <ac:spMkLst>
            <pc:docMk/>
            <pc:sldMk cId="2406273178" sldId="256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0:49.139" v="692" actId="14100"/>
          <ac:spMkLst>
            <pc:docMk/>
            <pc:sldMk cId="2406273178" sldId="256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8:21:17.999" v="696" actId="1076"/>
          <ac:spMkLst>
            <pc:docMk/>
            <pc:sldMk cId="2406273178" sldId="256"/>
            <ac:spMk id="92" creationId="{9A3AAC92-D293-4A18-BDFD-0CAFB5AA82B6}"/>
          </ac:spMkLst>
        </pc:spChg>
        <pc:cxnChg chg="add mod">
          <ac:chgData name="ENRIQUE IZQUIERDO JIMENEZ" userId="S::enizji@floridauniversitaria.es::e25b680e-727c-4fec-abeb-0c81af2c4058" providerId="AD" clId="Web-{70F4544C-FA83-2968-FDEA-5B9D698A7700}" dt="2021-03-19T08:24:01.347" v="723" actId="1076"/>
          <ac:cxnSpMkLst>
            <pc:docMk/>
            <pc:sldMk cId="2406273178" sldId="256"/>
            <ac:cxnSpMk id="3" creationId="{38DA4FFD-FA78-4581-85E7-B5B27CCD3717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08:55:47.272" v="760" actId="1076"/>
          <ac:cxnSpMkLst>
            <pc:docMk/>
            <pc:sldMk cId="2406273178" sldId="256"/>
            <ac:cxnSpMk id="4" creationId="{2458336E-DD71-4317-8A91-2918BD12BB37}"/>
          </ac:cxnSpMkLst>
        </pc:cxnChg>
      </pc:sldChg>
      <pc:sldChg chg="addSp delSp del">
        <pc:chgData name="ENRIQUE IZQUIERDO JIMENEZ" userId="S::enizji@floridauniversitaria.es::e25b680e-727c-4fec-abeb-0c81af2c4058" providerId="AD" clId="Web-{70F4544C-FA83-2968-FDEA-5B9D698A7700}" dt="2021-03-19T09:12:25.165" v="955"/>
        <pc:sldMkLst>
          <pc:docMk/>
          <pc:sldMk cId="3749395005" sldId="257"/>
        </pc:sldMkLst>
        <pc:spChg chg="add del">
          <ac:chgData name="ENRIQUE IZQUIERDO JIMENEZ" userId="S::enizji@floridauniversitaria.es::e25b680e-727c-4fec-abeb-0c81af2c4058" providerId="AD" clId="Web-{70F4544C-FA83-2968-FDEA-5B9D698A7700}" dt="2021-03-19T09:10:31.303" v="948"/>
          <ac:spMkLst>
            <pc:docMk/>
            <pc:sldMk cId="3749395005" sldId="257"/>
            <ac:spMk id="2" creationId="{16ED47DA-E027-49AB-86D0-99F0D8C64901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7"/>
          <ac:spMkLst>
            <pc:docMk/>
            <pc:sldMk cId="3749395005" sldId="257"/>
            <ac:spMk id="3" creationId="{6496611C-1B50-481F-8B4D-2AC9182CD584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09:10:31.303" v="946"/>
          <ac:spMkLst>
            <pc:docMk/>
            <pc:sldMk cId="3749395005" sldId="257"/>
            <ac:spMk id="16" creationId="{D940861E-86A5-4016-8C3A-41FD4A88013B}"/>
          </ac:spMkLst>
        </pc:spChg>
      </pc:sldChg>
      <pc:sldChg chg="addSp delSp modSp add del replId">
        <pc:chgData name="ENRIQUE IZQUIERDO JIMENEZ" userId="S::enizji@floridauniversitaria.es::e25b680e-727c-4fec-abeb-0c81af2c4058" providerId="AD" clId="Web-{70F4544C-FA83-2968-FDEA-5B9D698A7700}" dt="2021-03-19T09:58:19.755" v="1168"/>
        <pc:sldMkLst>
          <pc:docMk/>
          <pc:sldMk cId="3752828422" sldId="258"/>
        </pc:sldMkLst>
        <pc:spChg chg="mod">
          <ac:chgData name="ENRIQUE IZQUIERDO JIMENEZ" userId="S::enizji@floridauniversitaria.es::e25b680e-727c-4fec-abeb-0c81af2c4058" providerId="AD" clId="Web-{70F4544C-FA83-2968-FDEA-5B9D698A7700}" dt="2021-03-19T09:25:51.413" v="1054"/>
          <ac:spMkLst>
            <pc:docMk/>
            <pc:sldMk cId="3752828422" sldId="258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29" v="1055"/>
          <ac:spMkLst>
            <pc:docMk/>
            <pc:sldMk cId="3752828422" sldId="258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491" v="1056"/>
          <ac:spMkLst>
            <pc:docMk/>
            <pc:sldMk cId="3752828422" sldId="258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554" v="1057"/>
          <ac:spMkLst>
            <pc:docMk/>
            <pc:sldMk cId="3752828422" sldId="258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01" v="1058"/>
          <ac:spMkLst>
            <pc:docMk/>
            <pc:sldMk cId="3752828422" sldId="258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32" v="1059"/>
          <ac:spMkLst>
            <pc:docMk/>
            <pc:sldMk cId="3752828422" sldId="258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24" v="1027" actId="1076"/>
          <ac:spMkLst>
            <pc:docMk/>
            <pc:sldMk cId="3752828422" sldId="258"/>
            <ac:spMk id="18" creationId="{64204965-BC45-409E-A584-11D2AC6205B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40" v="1028" actId="1076"/>
          <ac:spMkLst>
            <pc:docMk/>
            <pc:sldMk cId="3752828422" sldId="258"/>
            <ac:spMk id="19" creationId="{60C8A667-0DD2-4291-956B-D2CF71C486A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21:14.471" v="1029" actId="1076"/>
          <ac:spMkLst>
            <pc:docMk/>
            <pc:sldMk cId="3752828422" sldId="258"/>
            <ac:spMk id="20" creationId="{F353B0F3-8591-4BAD-B4A2-1B20F754994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29.441" v="1038" actId="14100"/>
          <ac:spMkLst>
            <pc:docMk/>
            <pc:sldMk cId="3752828422" sldId="258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4.144" v="1039" actId="14100"/>
          <ac:spMkLst>
            <pc:docMk/>
            <pc:sldMk cId="3752828422" sldId="258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05.473" v="1045" actId="14100"/>
          <ac:spMkLst>
            <pc:docMk/>
            <pc:sldMk cId="3752828422" sldId="258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1.192" v="1046" actId="14100"/>
          <ac:spMkLst>
            <pc:docMk/>
            <pc:sldMk cId="3752828422" sldId="258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13.707" v="1047" actId="14100"/>
          <ac:spMkLst>
            <pc:docMk/>
            <pc:sldMk cId="3752828422" sldId="258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9.785" v="1044" actId="14100"/>
          <ac:spMkLst>
            <pc:docMk/>
            <pc:sldMk cId="3752828422" sldId="258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48" v="1060"/>
          <ac:spMkLst>
            <pc:docMk/>
            <pc:sldMk cId="3752828422" sldId="258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679" v="1061"/>
          <ac:spMkLst>
            <pc:docMk/>
            <pc:sldMk cId="3752828422" sldId="258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10" v="1062"/>
          <ac:spMkLst>
            <pc:docMk/>
            <pc:sldMk cId="3752828422" sldId="258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9.379" v="1042" actId="14100"/>
          <ac:spMkLst>
            <pc:docMk/>
            <pc:sldMk cId="3752828422" sldId="258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52.832" v="1043" actId="14100"/>
          <ac:spMkLst>
            <pc:docMk/>
            <pc:sldMk cId="3752828422" sldId="258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42.441" v="1041" actId="14100"/>
          <ac:spMkLst>
            <pc:docMk/>
            <pc:sldMk cId="3752828422" sldId="258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14:46.917" v="973" actId="14100"/>
          <ac:spMkLst>
            <pc:docMk/>
            <pc:sldMk cId="3752828422" sldId="258"/>
            <ac:spMk id="46" creationId="{DD3AC83E-36B1-45FB-9C6C-2E99C3FDBE6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492" v="1074"/>
          <ac:spMkLst>
            <pc:docMk/>
            <pc:sldMk cId="3752828422" sldId="258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41" v="1063"/>
          <ac:spMkLst>
            <pc:docMk/>
            <pc:sldMk cId="3752828422" sldId="258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773" v="1064"/>
          <ac:spMkLst>
            <pc:docMk/>
            <pc:sldMk cId="3752828422" sldId="258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04" v="1065"/>
          <ac:spMkLst>
            <pc:docMk/>
            <pc:sldMk cId="3752828422" sldId="258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20" v="1066"/>
          <ac:spMkLst>
            <pc:docMk/>
            <pc:sldMk cId="3752828422" sldId="258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51" v="1067"/>
          <ac:spMkLst>
            <pc:docMk/>
            <pc:sldMk cId="3752828422" sldId="258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3.065" v="1035" actId="1076"/>
          <ac:spMkLst>
            <pc:docMk/>
            <pc:sldMk cId="3752828422" sldId="258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38.379" v="1040" actId="14100"/>
          <ac:spMkLst>
            <pc:docMk/>
            <pc:sldMk cId="3752828422" sldId="258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2:09.441" v="1036" actId="1076"/>
          <ac:spMkLst>
            <pc:docMk/>
            <pc:sldMk cId="3752828422" sldId="258"/>
            <ac:spMk id="66" creationId="{D179A49F-1408-4776-9AE9-8139AAD3B5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39" v="1076"/>
          <ac:spMkLst>
            <pc:docMk/>
            <pc:sldMk cId="3752828422" sldId="258"/>
            <ac:spMk id="67" creationId="{500974CD-AF7D-4ACA-BFD4-2959761D828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0:25.954" v="1015" actId="1076"/>
          <ac:spMkLst>
            <pc:docMk/>
            <pc:sldMk cId="3752828422" sldId="258"/>
            <ac:spMk id="69" creationId="{BB01C961-6DFD-4941-A3BF-10BDC0AD361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82" v="1068"/>
          <ac:spMkLst>
            <pc:docMk/>
            <pc:sldMk cId="3752828422" sldId="258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898" v="1069"/>
          <ac:spMkLst>
            <pc:docMk/>
            <pc:sldMk cId="3752828422" sldId="258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5:51.929" v="1070"/>
          <ac:spMkLst>
            <pc:docMk/>
            <pc:sldMk cId="3752828422" sldId="258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3.379" v="1048" actId="14100"/>
          <ac:spMkLst>
            <pc:docMk/>
            <pc:sldMk cId="3752828422" sldId="258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3:27.583" v="1049" actId="14100"/>
          <ac:spMkLst>
            <pc:docMk/>
            <pc:sldMk cId="3752828422" sldId="258"/>
            <ac:spMk id="80" creationId="{57755682-E4C7-42CF-99AF-19AE08E76405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7"/>
          <ac:spMkLst>
            <pc:docMk/>
            <pc:sldMk cId="3752828422" sldId="258"/>
            <ac:spMk id="81" creationId="{7E30E22E-2085-44A8-A37A-44F130420FAA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6"/>
          <ac:spMkLst>
            <pc:docMk/>
            <pc:sldMk cId="3752828422" sldId="258"/>
            <ac:spMk id="82" creationId="{B15B98BC-81AD-44D4-9FB5-0FA534AD0EEE}"/>
          </ac:spMkLst>
        </pc:spChg>
        <pc:spChg chg="del mod">
          <ac:chgData name="ENRIQUE IZQUIERDO JIMENEZ" userId="S::enizji@floridauniversitaria.es::e25b680e-727c-4fec-abeb-0c81af2c4058" providerId="AD" clId="Web-{70F4544C-FA83-2968-FDEA-5B9D698A7700}" dt="2021-03-19T09:20:04.032" v="1005"/>
          <ac:spMkLst>
            <pc:docMk/>
            <pc:sldMk cId="3752828422" sldId="258"/>
            <ac:spMk id="83" creationId="{9D7AB5D4-C141-47BD-8A55-591E4BFFD22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6:25.510" v="1075"/>
          <ac:spMkLst>
            <pc:docMk/>
            <pc:sldMk cId="3752828422" sldId="258"/>
            <ac:spMk id="92" creationId="{9A3AAC92-D293-4A18-BDFD-0CAFB5AA82B6}"/>
          </ac:spMkLst>
        </pc:spChg>
      </pc:sldChg>
      <pc:sldChg chg="addSp delSp new del">
        <pc:chgData name="ENRIQUE IZQUIERDO JIMENEZ" userId="S::enizji@floridauniversitaria.es::e25b680e-727c-4fec-abeb-0c81af2c4058" providerId="AD" clId="Web-{70F4544C-FA83-2968-FDEA-5B9D698A7700}" dt="2021-03-19T09:24:52.506" v="1052"/>
        <pc:sldMkLst>
          <pc:docMk/>
          <pc:sldMk cId="2517124347" sldId="259"/>
        </pc:sldMkLst>
        <pc:spChg chg="del">
          <ac:chgData name="ENRIQUE IZQUIERDO JIMENEZ" userId="S::enizji@floridauniversitaria.es::e25b680e-727c-4fec-abeb-0c81af2c4058" providerId="AD" clId="Web-{70F4544C-FA83-2968-FDEA-5B9D698A7700}" dt="2021-03-19T09:19:50.002" v="1004"/>
          <ac:spMkLst>
            <pc:docMk/>
            <pc:sldMk cId="2517124347" sldId="259"/>
            <ac:spMk id="2" creationId="{2ED7D486-F466-45B1-B965-6B6E13524E0E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09:19:49.266" v="1003"/>
          <ac:spMkLst>
            <pc:docMk/>
            <pc:sldMk cId="2517124347" sldId="259"/>
            <ac:spMk id="3" creationId="{C981D144-1E75-448C-A682-AE12CE95DB3E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4" creationId="{E28B6557-C092-492E-9462-8C07D4086FD2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5" creationId="{57C8340B-C803-42D6-97E0-11C35503E14D}"/>
          </ac:spMkLst>
        </pc:spChg>
        <pc:spChg chg="add">
          <ac:chgData name="ENRIQUE IZQUIERDO JIMENEZ" userId="S::enizji@floridauniversitaria.es::e25b680e-727c-4fec-abeb-0c81af2c4058" providerId="AD" clId="Web-{70F4544C-FA83-2968-FDEA-5B9D698A7700}" dt="2021-03-19T09:20:06.673" v="1008"/>
          <ac:spMkLst>
            <pc:docMk/>
            <pc:sldMk cId="2517124347" sldId="259"/>
            <ac:spMk id="6" creationId="{0EA9C483-11A8-4B21-A9B6-4BA26C3C7650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09:58:12.786" v="1167"/>
        <pc:sldMkLst>
          <pc:docMk/>
          <pc:sldMk cId="3795828469" sldId="260"/>
        </pc:sldMkLst>
      </pc:sldChg>
      <pc:sldChg chg="addSp modSp add replId modNotes">
        <pc:chgData name="ENRIQUE IZQUIERDO JIMENEZ" userId="S::enizji@floridauniversitaria.es::e25b680e-727c-4fec-abeb-0c81af2c4058" providerId="AD" clId="Web-{70F4544C-FA83-2968-FDEA-5B9D698A7700}" dt="2021-03-19T10:04:56.499" v="1225"/>
        <pc:sldMkLst>
          <pc:docMk/>
          <pc:sldMk cId="3694519931" sldId="261"/>
        </pc:sldMkLst>
        <pc:spChg chg="mod">
          <ac:chgData name="ENRIQUE IZQUIERDO JIMENEZ" userId="S::enizji@floridauniversitaria.es::e25b680e-727c-4fec-abeb-0c81af2c4058" providerId="AD" clId="Web-{70F4544C-FA83-2968-FDEA-5B9D698A7700}" dt="2021-03-19T09:57:48.645" v="1164" actId="1076"/>
          <ac:spMkLst>
            <pc:docMk/>
            <pc:sldMk cId="3694519931" sldId="261"/>
            <ac:spMk id="9" creationId="{45E9120D-A4EF-4807-BCE7-CA4670DFF54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12" v="1170"/>
          <ac:spMkLst>
            <pc:docMk/>
            <pc:sldMk cId="3694519931" sldId="261"/>
            <ac:spMk id="11" creationId="{CF76EBD8-F3D0-47B2-B111-7D7660CCFD40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28" v="1171"/>
          <ac:spMkLst>
            <pc:docMk/>
            <pc:sldMk cId="3694519931" sldId="261"/>
            <ac:spMk id="12" creationId="{566E1159-5B29-40E9-9E5E-DD5AAFA5CDF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60" v="1172"/>
          <ac:spMkLst>
            <pc:docMk/>
            <pc:sldMk cId="3694519931" sldId="261"/>
            <ac:spMk id="13" creationId="{5BFAF045-9789-43E9-8660-A266B7F38D0C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75" v="1173"/>
          <ac:spMkLst>
            <pc:docMk/>
            <pc:sldMk cId="3694519931" sldId="261"/>
            <ac:spMk id="14" creationId="{4AA4B7AE-09CB-4A39-A80E-3FA778E30D9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4.990" v="1174"/>
          <ac:spMkLst>
            <pc:docMk/>
            <pc:sldMk cId="3694519931" sldId="261"/>
            <ac:spMk id="15" creationId="{EBF31254-0038-40C8-B3C1-C37EBFF880D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22" v="1175"/>
          <ac:spMkLst>
            <pc:docMk/>
            <pc:sldMk cId="3694519931" sldId="261"/>
            <ac:spMk id="16" creationId="{53AEBC01-3066-4A6F-82D8-9C20E076835E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19" v="1187"/>
          <ac:spMkLst>
            <pc:docMk/>
            <pc:sldMk cId="3694519931" sldId="261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898" v="1190"/>
          <ac:spMkLst>
            <pc:docMk/>
            <pc:sldMk cId="3694519931" sldId="261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29" v="1191"/>
          <ac:spMkLst>
            <pc:docMk/>
            <pc:sldMk cId="3694519931" sldId="261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45" v="1192"/>
          <ac:spMkLst>
            <pc:docMk/>
            <pc:sldMk cId="3694519931" sldId="261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76" v="1193"/>
          <ac:spMkLst>
            <pc:docMk/>
            <pc:sldMk cId="3694519931" sldId="261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0.991" v="1194"/>
          <ac:spMkLst>
            <pc:docMk/>
            <pc:sldMk cId="3694519931" sldId="261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23" v="1195"/>
          <ac:spMkLst>
            <pc:docMk/>
            <pc:sldMk cId="3694519931" sldId="261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53" v="1176"/>
          <ac:spMkLst>
            <pc:docMk/>
            <pc:sldMk cId="3694519931" sldId="261"/>
            <ac:spMk id="32" creationId="{0B827CBA-8765-4CD5-905F-571864C727C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69" v="1177"/>
          <ac:spMkLst>
            <pc:docMk/>
            <pc:sldMk cId="3694519931" sldId="261"/>
            <ac:spMk id="33" creationId="{2FD78253-D6DE-4576-A79B-80F5219A048B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084" v="1178"/>
          <ac:spMkLst>
            <pc:docMk/>
            <pc:sldMk cId="3694519931" sldId="261"/>
            <ac:spMk id="36" creationId="{EBCE8B4C-B0B6-4735-8290-5FCBC08595F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38" v="1196"/>
          <ac:spMkLst>
            <pc:docMk/>
            <pc:sldMk cId="3694519931" sldId="261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54" v="1197"/>
          <ac:spMkLst>
            <pc:docMk/>
            <pc:sldMk cId="3694519931" sldId="261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70" v="1198"/>
          <ac:spMkLst>
            <pc:docMk/>
            <pc:sldMk cId="3694519931" sldId="261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502" v="1153" actId="1076"/>
          <ac:spMkLst>
            <pc:docMk/>
            <pc:sldMk cId="3694519931" sldId="261"/>
            <ac:spMk id="49" creationId="{6D4186FE-02D3-4CE7-85CF-3D8DC7C382A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31.471" v="1152" actId="1076"/>
          <ac:spMkLst>
            <pc:docMk/>
            <pc:sldMk cId="3694519931" sldId="261"/>
            <ac:spMk id="50" creationId="{09518A0C-A096-44E9-9DAD-38AE724609D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15" v="1179"/>
          <ac:spMkLst>
            <pc:docMk/>
            <pc:sldMk cId="3694519931" sldId="261"/>
            <ac:spMk id="51" creationId="{27A93DB6-0728-4AC8-8CF9-E32B6ABA418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47" v="1180"/>
          <ac:spMkLst>
            <pc:docMk/>
            <pc:sldMk cId="3694519931" sldId="261"/>
            <ac:spMk id="52" creationId="{FDBA548F-B4A9-442F-A9F5-D2A685C69B96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62" v="1181"/>
          <ac:spMkLst>
            <pc:docMk/>
            <pc:sldMk cId="3694519931" sldId="261"/>
            <ac:spMk id="56" creationId="{406D0CFF-3D2C-452E-B883-C9A23A777B6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8:01.723" v="1166" actId="1076"/>
          <ac:spMkLst>
            <pc:docMk/>
            <pc:sldMk cId="3694519931" sldId="261"/>
            <ac:spMk id="57" creationId="{4D273355-400E-4291-B3F1-209474CF4C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194" v="1182"/>
          <ac:spMkLst>
            <pc:docMk/>
            <pc:sldMk cId="3694519931" sldId="261"/>
            <ac:spMk id="58" creationId="{E4349A66-504A-4227-A1E8-B5D460778B9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7:57.488" v="1165" actId="1076"/>
          <ac:spMkLst>
            <pc:docMk/>
            <pc:sldMk cId="3694519931" sldId="261"/>
            <ac:spMk id="59" creationId="{27700B36-332E-4ADD-9F00-1311063592BE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25" v="1183"/>
          <ac:spMkLst>
            <pc:docMk/>
            <pc:sldMk cId="3694519931" sldId="261"/>
            <ac:spMk id="60" creationId="{DEE1BFA5-B729-4C73-BD14-DEC2C08430A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03" v="1122"/>
          <ac:spMkLst>
            <pc:docMk/>
            <pc:sldMk cId="3694519931" sldId="261"/>
            <ac:spMk id="62" creationId="{1A9C694C-F6AC-477F-8561-BCD5261CCA9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0:11.085" v="1199"/>
          <ac:spMkLst>
            <pc:docMk/>
            <pc:sldMk cId="3694519931" sldId="261"/>
            <ac:spMk id="64" creationId="{ED45E0F6-536F-4CD0-B4E5-BCF745A21F54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46.721" v="1157" actId="14100"/>
          <ac:spMkLst>
            <pc:docMk/>
            <pc:sldMk cId="3694519931" sldId="261"/>
            <ac:spMk id="65" creationId="{92527F4D-1261-468D-8529-7C6E257ACFD3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150" v="1124"/>
          <ac:spMkLst>
            <pc:docMk/>
            <pc:sldMk cId="3694519931" sldId="261"/>
            <ac:spMk id="66" creationId="{D179A49F-1408-4776-9AE9-8139AAD3B57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34" v="1188"/>
          <ac:spMkLst>
            <pc:docMk/>
            <pc:sldMk cId="3694519931" sldId="261"/>
            <ac:spMk id="68" creationId="{704FB551-5399-4822-8B57-5355AC0F409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09:59:25.350" v="1189"/>
          <ac:spMkLst>
            <pc:docMk/>
            <pc:sldMk cId="3694519931" sldId="261"/>
            <ac:spMk id="70" creationId="{4827D021-04F8-437A-976E-1BF850640F5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40" v="1184"/>
          <ac:spMkLst>
            <pc:docMk/>
            <pc:sldMk cId="3694519931" sldId="261"/>
            <ac:spMk id="71" creationId="{DA27B7BE-2569-408D-A7DB-8B477A4EA94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72" v="1185"/>
          <ac:spMkLst>
            <pc:docMk/>
            <pc:sldMk cId="3694519931" sldId="261"/>
            <ac:spMk id="74" creationId="{1C5768E5-5192-43A5-B589-DB0FFBA78121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9:25.287" v="1186"/>
          <ac:spMkLst>
            <pc:docMk/>
            <pc:sldMk cId="3694519931" sldId="261"/>
            <ac:spMk id="78" creationId="{245BA830-D3B1-4B41-82A6-215C95079B8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28" v="1127"/>
          <ac:spMkLst>
            <pc:docMk/>
            <pc:sldMk cId="3694519931" sldId="261"/>
            <ac:spMk id="79" creationId="{62B547DC-C2C7-47F4-9A28-F0C85D75E489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27:59.259" v="1128"/>
          <ac:spMkLst>
            <pc:docMk/>
            <pc:sldMk cId="3694519931" sldId="261"/>
            <ac:spMk id="80" creationId="{57755682-E4C7-42CF-99AF-19AE08E7640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46" v="1151" actId="1076"/>
          <ac:spMkLst>
            <pc:docMk/>
            <pc:sldMk cId="3694519931" sldId="261"/>
            <ac:spMk id="91" creationId="{B4198A9E-E7CB-410F-8D5A-1ADE03DD9147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09:56:24.815" v="1149" actId="1076"/>
          <ac:spMkLst>
            <pc:docMk/>
            <pc:sldMk cId="3694519931" sldId="261"/>
            <ac:spMk id="92" creationId="{9A3AAC92-D293-4A18-BDFD-0CAFB5AA82B6}"/>
          </ac:spMkLst>
        </pc:spChg>
      </pc:sldChg>
      <pc:sldChg chg="modSp add replId modNotes">
        <pc:chgData name="ENRIQUE IZQUIERDO JIMENEZ" userId="S::enizji@floridauniversitaria.es::e25b680e-727c-4fec-abeb-0c81af2c4058" providerId="AD" clId="Web-{70F4544C-FA83-2968-FDEA-5B9D698A7700}" dt="2021-03-19T10:04:48.295" v="1223"/>
        <pc:sldMkLst>
          <pc:docMk/>
          <pc:sldMk cId="1051321547" sldId="262"/>
        </pc:sldMkLst>
        <pc:spChg chg="mod">
          <ac:chgData name="ENRIQUE IZQUIERDO JIMENEZ" userId="S::enizji@floridauniversitaria.es::e25b680e-727c-4fec-abeb-0c81af2c4058" providerId="AD" clId="Web-{70F4544C-FA83-2968-FDEA-5B9D698A7700}" dt="2021-03-19T10:01:11.571" v="1205"/>
          <ac:spMkLst>
            <pc:docMk/>
            <pc:sldMk cId="1051321547" sldId="262"/>
            <ac:spMk id="21" creationId="{65CC7338-8B9B-4051-A6C3-6B63372934F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4"/>
          <ac:spMkLst>
            <pc:docMk/>
            <pc:sldMk cId="1051321547" sldId="262"/>
            <ac:spMk id="68" creationId="{704FB551-5399-4822-8B57-5355AC0F409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1:11.571" v="1203"/>
          <ac:spMkLst>
            <pc:docMk/>
            <pc:sldMk cId="1051321547" sldId="262"/>
            <ac:spMk id="70" creationId="{4827D021-04F8-437A-976E-1BF850640F58}"/>
          </ac:spMkLst>
        </pc:spChg>
      </pc:sldChg>
      <pc:sldChg chg="modSp add ord replId modNotes">
        <pc:chgData name="ENRIQUE IZQUIERDO JIMENEZ" userId="S::enizji@floridauniversitaria.es::e25b680e-727c-4fec-abeb-0c81af2c4058" providerId="AD" clId="Web-{70F4544C-FA83-2968-FDEA-5B9D698A7700}" dt="2021-03-19T10:04:53.435" v="1224"/>
        <pc:sldMkLst>
          <pc:docMk/>
          <pc:sldMk cId="1481299601" sldId="263"/>
        </pc:sldMkLst>
        <pc:spChg chg="mod">
          <ac:chgData name="ENRIQUE IZQUIERDO JIMENEZ" userId="S::enizji@floridauniversitaria.es::e25b680e-727c-4fec-abeb-0c81af2c4058" providerId="AD" clId="Web-{70F4544C-FA83-2968-FDEA-5B9D698A7700}" dt="2021-03-19T10:02:41.464" v="1209"/>
          <ac:spMkLst>
            <pc:docMk/>
            <pc:sldMk cId="1481299601" sldId="263"/>
            <ac:spMk id="22" creationId="{370D882A-C62A-482C-8E9A-A8A937CF7CB8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479" v="1210"/>
          <ac:spMkLst>
            <pc:docMk/>
            <pc:sldMk cId="1481299601" sldId="263"/>
            <ac:spMk id="23" creationId="{64A3509A-51E5-4F99-A659-629C1C457F5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11" v="1211"/>
          <ac:spMkLst>
            <pc:docMk/>
            <pc:sldMk cId="1481299601" sldId="263"/>
            <ac:spMk id="24" creationId="{FC8577B4-596D-445C-97C5-12EF5B8ABC9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42" v="1212"/>
          <ac:spMkLst>
            <pc:docMk/>
            <pc:sldMk cId="1481299601" sldId="263"/>
            <ac:spMk id="26" creationId="{BD852885-758D-40D1-9AA1-1D1A8555165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57" v="1213"/>
          <ac:spMkLst>
            <pc:docMk/>
            <pc:sldMk cId="1481299601" sldId="263"/>
            <ac:spMk id="28" creationId="{6407CE23-01CA-4EAF-9392-D59FCF960695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589" v="1214"/>
          <ac:spMkLst>
            <pc:docMk/>
            <pc:sldMk cId="1481299601" sldId="263"/>
            <ac:spMk id="29" creationId="{33C20E74-8297-40E2-805A-2772117948FD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04" v="1215"/>
          <ac:spMkLst>
            <pc:docMk/>
            <pc:sldMk cId="1481299601" sldId="263"/>
            <ac:spMk id="38" creationId="{BB056A2F-812F-4E28-BD71-CFFE848ECC7F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20" v="1216"/>
          <ac:spMkLst>
            <pc:docMk/>
            <pc:sldMk cId="1481299601" sldId="263"/>
            <ac:spMk id="39" creationId="{947D544F-253A-4138-80E1-4096B8C4C332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36" v="1217"/>
          <ac:spMkLst>
            <pc:docMk/>
            <pc:sldMk cId="1481299601" sldId="263"/>
            <ac:spMk id="42" creationId="{CBB3FC90-0279-4E33-8226-C2D4FCAEB3CA}"/>
          </ac:spMkLst>
        </pc:spChg>
        <pc:spChg chg="mod">
          <ac:chgData name="ENRIQUE IZQUIERDO JIMENEZ" userId="S::enizji@floridauniversitaria.es::e25b680e-727c-4fec-abeb-0c81af2c4058" providerId="AD" clId="Web-{70F4544C-FA83-2968-FDEA-5B9D698A7700}" dt="2021-03-19T10:02:41.667" v="1218"/>
          <ac:spMkLst>
            <pc:docMk/>
            <pc:sldMk cId="1481299601" sldId="263"/>
            <ac:spMk id="64" creationId="{ED45E0F6-536F-4CD0-B4E5-BCF745A21F54}"/>
          </ac:spMkLst>
        </pc:spChg>
      </pc:sldChg>
      <pc:sldChg chg="add del replId">
        <pc:chgData name="ENRIQUE IZQUIERDO JIMENEZ" userId="S::enizji@floridauniversitaria.es::e25b680e-727c-4fec-abeb-0c81af2c4058" providerId="AD" clId="Web-{70F4544C-FA83-2968-FDEA-5B9D698A7700}" dt="2021-03-19T10:01:48.947" v="1207"/>
        <pc:sldMkLst>
          <pc:docMk/>
          <pc:sldMk cId="4054785036" sldId="263"/>
        </pc:sldMkLst>
      </pc:sldChg>
      <pc:sldChg chg="addSp delSp modSp new">
        <pc:chgData name="ENRIQUE IZQUIERDO JIMENEZ" userId="S::enizji@floridauniversitaria.es::e25b680e-727c-4fec-abeb-0c81af2c4058" providerId="AD" clId="Web-{70F4544C-FA83-2968-FDEA-5B9D698A7700}" dt="2021-03-19T10:58:30.960" v="1865" actId="1076"/>
        <pc:sldMkLst>
          <pc:docMk/>
          <pc:sldMk cId="1634371311" sldId="264"/>
        </pc:sldMkLst>
        <pc:spChg chg="del">
          <ac:chgData name="ENRIQUE IZQUIERDO JIMENEZ" userId="S::enizji@floridauniversitaria.es::e25b680e-727c-4fec-abeb-0c81af2c4058" providerId="AD" clId="Web-{70F4544C-FA83-2968-FDEA-5B9D698A7700}" dt="2021-03-19T10:03:41.793" v="1221"/>
          <ac:spMkLst>
            <pc:docMk/>
            <pc:sldMk cId="1634371311" sldId="264"/>
            <ac:spMk id="2" creationId="{4E11C59C-E636-44F8-8D80-E377C9C3A7F9}"/>
          </ac:spMkLst>
        </pc:spChg>
        <pc:spChg chg="del">
          <ac:chgData name="ENRIQUE IZQUIERDO JIMENEZ" userId="S::enizji@floridauniversitaria.es::e25b680e-727c-4fec-abeb-0c81af2c4058" providerId="AD" clId="Web-{70F4544C-FA83-2968-FDEA-5B9D698A7700}" dt="2021-03-19T10:03:43.137" v="1222"/>
          <ac:spMkLst>
            <pc:docMk/>
            <pc:sldMk cId="1634371311" sldId="264"/>
            <ac:spMk id="3" creationId="{0D0A2402-284A-4FF1-8CCA-0EC223A497FF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54:38.283" v="1830"/>
          <ac:spMkLst>
            <pc:docMk/>
            <pc:sldMk cId="1634371311" sldId="264"/>
            <ac:spMk id="5" creationId="{3018918A-2F47-4B09-9556-086B85B41C4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11:59.601" v="1338"/>
          <ac:spMkLst>
            <pc:docMk/>
            <pc:sldMk cId="1634371311" sldId="264"/>
            <ac:spMk id="7" creationId="{96E3284E-0CCF-4CF9-86F9-3A3611DD9D13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1" actId="1076"/>
          <ac:spMkLst>
            <pc:docMk/>
            <pc:sldMk cId="1634371311" sldId="264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18" v="1832" actId="1076"/>
          <ac:spMkLst>
            <pc:docMk/>
            <pc:sldMk cId="1634371311" sldId="264"/>
            <ac:spMk id="11" creationId="{D77AEA0E-2AC9-4778-B789-253D87BB2F2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6:31.864" v="1855"/>
          <ac:spMkLst>
            <pc:docMk/>
            <pc:sldMk cId="1634371311" sldId="264"/>
            <ac:spMk id="13" creationId="{423D428D-052B-4105-95F0-F153D16C77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49" v="1834" actId="1076"/>
          <ac:spMkLst>
            <pc:docMk/>
            <pc:sldMk cId="1634371311" sldId="264"/>
            <ac:spMk id="15" creationId="{3298CBDC-F5CC-4C61-AE3C-8A189CFE0BA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4:58.226" v="1527" actId="1076"/>
          <ac:spMkLst>
            <pc:docMk/>
            <pc:sldMk cId="1634371311" sldId="264"/>
            <ac:spMk id="17" creationId="{54736BAD-E591-43AD-9356-1A75975D5035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5" actId="1076"/>
          <ac:spMkLst>
            <pc:docMk/>
            <pc:sldMk cId="1634371311" sldId="264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65" v="1836" actId="1076"/>
          <ac:spMkLst>
            <pc:docMk/>
            <pc:sldMk cId="1634371311" sldId="264"/>
            <ac:spMk id="21" creationId="{D7B33F4B-6641-4B9E-9343-77F39DF2383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580" v="1837" actId="1076"/>
          <ac:spMkLst>
            <pc:docMk/>
            <pc:sldMk cId="1634371311" sldId="264"/>
            <ac:spMk id="23" creationId="{66D7E9CA-F7DB-4CFC-873B-85962FE4DDB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17:29.171" v="1367"/>
          <ac:spMkLst>
            <pc:docMk/>
            <pc:sldMk cId="1634371311" sldId="264"/>
            <ac:spMk id="24" creationId="{99B68CB1-1A45-478F-8363-9169A123225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1:09.363" v="1400" actId="1076"/>
          <ac:spMkLst>
            <pc:docMk/>
            <pc:sldMk cId="1634371311" sldId="264"/>
            <ac:spMk id="25" creationId="{B3A5EBA3-0701-4083-89C1-2D4B265C549D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21:39.083" v="1403" actId="688"/>
          <ac:spMkLst>
            <pc:docMk/>
            <pc:sldMk cId="1634371311" sldId="264"/>
            <ac:spMk id="26" creationId="{DCDE2E42-01BD-43E1-8D75-0411C8A41B9B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7" actId="1076"/>
          <ac:spMkLst>
            <pc:docMk/>
            <pc:sldMk cId="1634371311" sldId="264"/>
            <ac:spMk id="27" creationId="{CE716F5A-467C-442C-AE85-A4637CB1AC6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1.052" v="1408" actId="1076"/>
          <ac:spMkLst>
            <pc:docMk/>
            <pc:sldMk cId="1634371311" sldId="264"/>
            <ac:spMk id="28" creationId="{087AAE91-A5C9-435F-B8E6-8359B5583060}"/>
          </ac:spMkLst>
        </pc:spChg>
        <pc:spChg chg="add del mod">
          <ac:chgData name="ENRIQUE IZQUIERDO JIMENEZ" userId="S::enizji@floridauniversitaria.es::e25b680e-727c-4fec-abeb-0c81af2c4058" providerId="AD" clId="Web-{70F4544C-FA83-2968-FDEA-5B9D698A7700}" dt="2021-03-19T10:22:45.866" v="1420"/>
          <ac:spMkLst>
            <pc:docMk/>
            <pc:sldMk cId="1634371311" sldId="264"/>
            <ac:spMk id="29" creationId="{A45382B1-3FEA-4401-99E8-7B78CA716C2F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0:29.344" v="1491" actId="14100"/>
          <ac:spMkLst>
            <pc:docMk/>
            <pc:sldMk cId="1634371311" sldId="264"/>
            <ac:spMk id="30" creationId="{E5D48FE1-E4D2-4E75-BAEE-AD22B4F9106A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09.287" v="1414" actId="1076"/>
          <ac:spMkLst>
            <pc:docMk/>
            <pc:sldMk cId="1634371311" sldId="264"/>
            <ac:spMk id="31" creationId="{F3EE8980-78E8-4802-A92D-25F3CA13FFE1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22:41.834" v="1419" actId="1076"/>
          <ac:spMkLst>
            <pc:docMk/>
            <pc:sldMk cId="1634371311" sldId="264"/>
            <ac:spMk id="32" creationId="{14E52FF4-58C6-407E-A2EB-FFBD041295C6}"/>
          </ac:spMkLst>
        </pc:spChg>
        <pc:spChg chg="add mod ord">
          <ac:chgData name="ENRIQUE IZQUIERDO JIMENEZ" userId="S::enizji@floridauniversitaria.es::e25b680e-727c-4fec-abeb-0c81af2c4058" providerId="AD" clId="Web-{70F4544C-FA83-2968-FDEA-5B9D698A7700}" dt="2021-03-19T10:58:30.960" v="1865" actId="1076"/>
          <ac:spMkLst>
            <pc:docMk/>
            <pc:sldMk cId="1634371311" sldId="264"/>
            <ac:spMk id="34" creationId="{456E7CFE-7502-451D-8E3E-98500C399B6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8:30.913" v="1862" actId="1076"/>
          <ac:spMkLst>
            <pc:docMk/>
            <pc:sldMk cId="1634371311" sldId="264"/>
            <ac:spMk id="38" creationId="{23B9EB35-D2BC-44BB-8B58-81056EF91BA4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0.460" v="1529" actId="1076"/>
          <ac:spMkLst>
            <pc:docMk/>
            <pc:sldMk cId="1634371311" sldId="264"/>
            <ac:spMk id="39" creationId="{32818D14-54DB-486E-B5E7-350E9E64D618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35:16.132" v="1531" actId="1076"/>
          <ac:spMkLst>
            <pc:docMk/>
            <pc:sldMk cId="1634371311" sldId="264"/>
            <ac:spMk id="40" creationId="{CCF879A9-1DB9-4665-AF85-4A66A96AF686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21.270" v="1670"/>
          <ac:spMkLst>
            <pc:docMk/>
            <pc:sldMk cId="1634371311" sldId="264"/>
            <ac:spMk id="45" creationId="{9C144221-CAC9-4F9D-AD9A-E3D6A7BC39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690" v="1844" actId="1076"/>
          <ac:spMkLst>
            <pc:docMk/>
            <pc:sldMk cId="1634371311" sldId="264"/>
            <ac:spMk id="50" creationId="{ED297723-1288-4701-8F7D-3166C3E64F87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4:04.675" v="1668"/>
          <ac:spMkLst>
            <pc:docMk/>
            <pc:sldMk cId="1634371311" sldId="264"/>
            <ac:spMk id="53" creationId="{12539BCE-474A-4D45-B988-DA057DFE44F4}"/>
          </ac:spMkLst>
        </pc:spChg>
        <pc:spChg chg="del topLvl">
          <ac:chgData name="ENRIQUE IZQUIERDO JIMENEZ" userId="S::enizji@floridauniversitaria.es::e25b680e-727c-4fec-abeb-0c81af2c4058" providerId="AD" clId="Web-{70F4544C-FA83-2968-FDEA-5B9D698A7700}" dt="2021-03-19T10:43:49.081" v="1666"/>
          <ac:spMkLst>
            <pc:docMk/>
            <pc:sldMk cId="1634371311" sldId="264"/>
            <ac:spMk id="59" creationId="{A5B209B4-0AE4-499F-9B6D-A5A343BC8466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7:32.302" v="1856"/>
          <ac:spMkLst>
            <pc:docMk/>
            <pc:sldMk cId="1634371311" sldId="264"/>
            <ac:spMk id="63" creationId="{808B0695-7CB9-4568-B642-B988A9A1AEE9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8" actId="1076"/>
          <ac:spMkLst>
            <pc:docMk/>
            <pc:sldMk cId="1634371311" sldId="264"/>
            <ac:spMk id="64" creationId="{6CA0749C-988C-4B44-AAA7-77BBD31E7CBC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37" v="1849" actId="1076"/>
          <ac:spMkLst>
            <pc:docMk/>
            <pc:sldMk cId="1634371311" sldId="264"/>
            <ac:spMk id="65" creationId="{56735309-525D-4A83-A1A8-441351A532DB}"/>
          </ac:spMkLst>
        </pc:spChg>
        <pc:spChg chg="add del">
          <ac:chgData name="ENRIQUE IZQUIERDO JIMENEZ" userId="S::enizji@floridauniversitaria.es::e25b680e-727c-4fec-abeb-0c81af2c4058" providerId="AD" clId="Web-{70F4544C-FA83-2968-FDEA-5B9D698A7700}" dt="2021-03-19T10:54:38.283" v="1829"/>
          <ac:spMkLst>
            <pc:docMk/>
            <pc:sldMk cId="1634371311" sldId="264"/>
            <ac:spMk id="66" creationId="{B34C0F69-66C2-4D77-8C51-405558DA664D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52" v="1850" actId="1076"/>
          <ac:spMkLst>
            <pc:docMk/>
            <pc:sldMk cId="1634371311" sldId="264"/>
            <ac:spMk id="67" creationId="{EAEE4207-6A5D-4CB7-9BA1-142351DDD950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1" actId="1076"/>
          <ac:spMkLst>
            <pc:docMk/>
            <pc:sldMk cId="1634371311" sldId="264"/>
            <ac:spMk id="68" creationId="{9A963B6B-ECD6-482C-8D7F-973625640627}"/>
          </ac:spMkLst>
        </pc:spChg>
        <pc:spChg chg="add mod">
          <ac:chgData name="ENRIQUE IZQUIERDO JIMENEZ" userId="S::enizji@floridauniversitaria.es::e25b680e-727c-4fec-abeb-0c81af2c4058" providerId="AD" clId="Web-{70F4544C-FA83-2968-FDEA-5B9D698A7700}" dt="2021-03-19T10:55:04.768" v="1852" actId="1076"/>
          <ac:spMkLst>
            <pc:docMk/>
            <pc:sldMk cId="1634371311" sldId="264"/>
            <ac:spMk id="69" creationId="{F7550D5C-E795-45F4-BA1F-6FE71735742A}"/>
          </ac:spMkLst>
        </pc:spChg>
        <pc:grpChg chg="add mod">
          <ac:chgData name="ENRIQUE IZQUIERDO JIMENEZ" userId="S::enizji@floridauniversitaria.es::e25b680e-727c-4fec-abeb-0c81af2c4058" providerId="AD" clId="Web-{70F4544C-FA83-2968-FDEA-5B9D698A7700}" dt="2021-03-19T10:34:41.975" v="1524" actId="1076"/>
          <ac:grpSpMkLst>
            <pc:docMk/>
            <pc:sldMk cId="1634371311" sldId="264"/>
            <ac:grpSpMk id="35" creationId="{16F58D30-7E52-40F3-892F-927C96E163D2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3:14.645" v="1512" actId="1076"/>
          <ac:grpSpMkLst>
            <pc:docMk/>
            <pc:sldMk cId="1634371311" sldId="264"/>
            <ac:grpSpMk id="36" creationId="{F1746A85-F3FA-42EC-83B3-EBFE67AB3848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34:44.710" v="1525" actId="1076"/>
          <ac:grpSpMkLst>
            <pc:docMk/>
            <pc:sldMk cId="1634371311" sldId="264"/>
            <ac:grpSpMk id="37" creationId="{706BD271-E1F6-472E-B4D3-D2944D699E3B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13" v="1861" actId="1076"/>
          <ac:grpSpMkLst>
            <pc:docMk/>
            <pc:sldMk cId="1634371311" sldId="264"/>
            <ac:grpSpMk id="41" creationId="{A81FAE69-9938-4213-B31E-1F6B20285EC0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29" v="1863" actId="1076"/>
          <ac:grpSpMkLst>
            <pc:docMk/>
            <pc:sldMk cId="1634371311" sldId="264"/>
            <ac:grpSpMk id="42" creationId="{3EB55E06-5C9F-4C1B-AC16-7A7B630BBE0E}"/>
          </ac:grpSpMkLst>
        </pc:grpChg>
        <pc:grpChg chg="add mod">
          <ac:chgData name="ENRIQUE IZQUIERDO JIMENEZ" userId="S::enizji@floridauniversitaria.es::e25b680e-727c-4fec-abeb-0c81af2c4058" providerId="AD" clId="Web-{70F4544C-FA83-2968-FDEA-5B9D698A7700}" dt="2021-03-19T10:58:30.960" v="1864" actId="1076"/>
          <ac:grpSpMkLst>
            <pc:docMk/>
            <pc:sldMk cId="1634371311" sldId="264"/>
            <ac:grpSpMk id="43" creationId="{DFA75E70-4A27-4FF6-8FDE-FDC6849EC6E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4:10.956" v="1669"/>
          <ac:grpSpMkLst>
            <pc:docMk/>
            <pc:sldMk cId="1634371311" sldId="264"/>
            <ac:grpSpMk id="44" creationId="{73F1DBB0-AF12-4745-B2CF-307B321D699E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75" v="1843" actId="1076"/>
          <ac:grpSpMkLst>
            <pc:docMk/>
            <pc:sldMk cId="1634371311" sldId="264"/>
            <ac:grpSpMk id="46" creationId="{D25D2887-EDA9-434C-B722-62B350AB2564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58.878" v="1667"/>
          <ac:grpSpMkLst>
            <pc:docMk/>
            <pc:sldMk cId="1634371311" sldId="264"/>
            <ac:grpSpMk id="51" creationId="{FF8783C9-0C6D-4185-B234-62F507AA92D3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690" v="1845" actId="1076"/>
          <ac:grpSpMkLst>
            <pc:docMk/>
            <pc:sldMk cId="1634371311" sldId="264"/>
            <ac:grpSpMk id="52" creationId="{6639EB0C-24CB-404C-8D00-FEF057C7D3CE}"/>
          </ac:grpSpMkLst>
        </pc:grpChg>
        <pc:grpChg chg="add del mod">
          <ac:chgData name="ENRIQUE IZQUIERDO JIMENEZ" userId="S::enizji@floridauniversitaria.es::e25b680e-727c-4fec-abeb-0c81af2c4058" providerId="AD" clId="Web-{70F4544C-FA83-2968-FDEA-5B9D698A7700}" dt="2021-03-19T10:43:43.596" v="1665"/>
          <ac:grpSpMkLst>
            <pc:docMk/>
            <pc:sldMk cId="1634371311" sldId="264"/>
            <ac:grpSpMk id="57" creationId="{F9D5C5F6-F93C-4463-A6D7-061137BE59AB}"/>
          </ac:grpSpMkLst>
        </pc:grpChg>
        <pc:grpChg chg="mod topLvl">
          <ac:chgData name="ENRIQUE IZQUIERDO JIMENEZ" userId="S::enizji@floridauniversitaria.es::e25b680e-727c-4fec-abeb-0c81af2c4058" providerId="AD" clId="Web-{70F4544C-FA83-2968-FDEA-5B9D698A7700}" dt="2021-03-19T10:55:04.705" v="1846" actId="1076"/>
          <ac:grpSpMkLst>
            <pc:docMk/>
            <pc:sldMk cId="1634371311" sldId="264"/>
            <ac:grpSpMk id="58" creationId="{8F934E55-DE36-42A6-87E9-35B956C953D1}"/>
          </ac:grpSpMkLst>
        </pc:grpChg>
        <pc:cxnChg chg="add mod">
          <ac:chgData name="ENRIQUE IZQUIERDO JIMENEZ" userId="S::enizji@floridauniversitaria.es::e25b680e-727c-4fec-abeb-0c81af2c4058" providerId="AD" clId="Web-{70F4544C-FA83-2968-FDEA-5B9D698A7700}" dt="2021-03-19T10:23:59.914" v="1427"/>
          <ac:cxnSpMkLst>
            <pc:docMk/>
            <pc:sldMk cId="1634371311" sldId="264"/>
            <ac:cxnSpMk id="33" creationId="{25C4F78E-DF31-4811-B69D-F62D8E837B81}"/>
          </ac:cxnSpMkLst>
        </pc:cxnChg>
        <pc:cxnChg chg="mod">
          <ac:chgData name="ENRIQUE IZQUIERDO JIMENEZ" userId="S::enizji@floridauniversitaria.es::e25b680e-727c-4fec-abeb-0c81af2c4058" providerId="AD" clId="Web-{70F4544C-FA83-2968-FDEA-5B9D698A7700}" dt="2021-03-19T10:37:37.432" v="1554"/>
          <ac:cxnSpMkLst>
            <pc:docMk/>
            <pc:sldMk cId="1634371311" sldId="264"/>
            <ac:cxnSpMk id="56" creationId="{C2C6D438-5215-4790-96D7-9703D8A92B64}"/>
          </ac:cxnSpMkLst>
        </pc:cxnChg>
      </pc:sldChg>
      <pc:sldChg chg="add ord replId">
        <pc:chgData name="ENRIQUE IZQUIERDO JIMENEZ" userId="S::enizji@floridauniversitaria.es::e25b680e-727c-4fec-abeb-0c81af2c4058" providerId="AD" clId="Web-{70F4544C-FA83-2968-FDEA-5B9D698A7700}" dt="2021-03-19T10:56:05.863" v="1854"/>
        <pc:sldMkLst>
          <pc:docMk/>
          <pc:sldMk cId="3042618644" sldId="265"/>
        </pc:sldMkLst>
      </pc:sldChg>
    </pc:docChg>
  </pc:docChgLst>
  <pc:docChgLst>
    <pc:chgData name="ENRIQUE IZQUIERDO JIMENEZ" userId="S::enizji@floridauniversitaria.es::e25b680e-727c-4fec-abeb-0c81af2c4058" providerId="AD" clId="Web-{1FCEF98C-D098-A495-C3AA-F74A549DD5D9}"/>
    <pc:docChg chg="modSld">
      <pc:chgData name="ENRIQUE IZQUIERDO JIMENEZ" userId="S::enizji@floridauniversitaria.es::e25b680e-727c-4fec-abeb-0c81af2c4058" providerId="AD" clId="Web-{1FCEF98C-D098-A495-C3AA-F74A549DD5D9}" dt="2021-03-20T07:20:45.840" v="122"/>
      <pc:docMkLst>
        <pc:docMk/>
      </pc:docMkLst>
      <pc:sldChg chg="addSp delSp modSp">
        <pc:chgData name="ENRIQUE IZQUIERDO JIMENEZ" userId="S::enizji@floridauniversitaria.es::e25b680e-727c-4fec-abeb-0c81af2c4058" providerId="AD" clId="Web-{1FCEF98C-D098-A495-C3AA-F74A549DD5D9}" dt="2021-03-20T07:19:24.179" v="66" actId="14100"/>
        <pc:sldMkLst>
          <pc:docMk/>
          <pc:sldMk cId="1634371311" sldId="264"/>
        </pc:sldMkLst>
        <pc:spChg chg="add mod">
          <ac:chgData name="ENRIQUE IZQUIERDO JIMENEZ" userId="S::enizji@floridauniversitaria.es::e25b680e-727c-4fec-abeb-0c81af2c4058" providerId="AD" clId="Web-{1FCEF98C-D098-A495-C3AA-F74A549DD5D9}" dt="2021-03-20T07:15:28.864" v="14" actId="1076"/>
          <ac:spMkLst>
            <pc:docMk/>
            <pc:sldMk cId="1634371311" sldId="264"/>
            <ac:spMk id="3" creationId="{48E99CE1-412A-4313-BEC2-E703C9B2597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55.210" v="24" actId="14100"/>
          <ac:spMkLst>
            <pc:docMk/>
            <pc:sldMk cId="1634371311" sldId="264"/>
            <ac:spMk id="4" creationId="{45219B7B-1DFD-46D9-87B9-26F4886D33A5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45.115" v="23"/>
          <ac:spMkLst>
            <pc:docMk/>
            <pc:sldMk cId="1634371311" sldId="264"/>
            <ac:spMk id="5" creationId="{9F9B5550-2FA1-465F-9D11-2FEC0D3C8C2D}"/>
          </ac:spMkLst>
        </pc:spChg>
        <pc:spChg chg="add del mod">
          <ac:chgData name="ENRIQUE IZQUIERDO JIMENEZ" userId="S::enizji@floridauniversitaria.es::e25b680e-727c-4fec-abeb-0c81af2c4058" providerId="AD" clId="Web-{1FCEF98C-D098-A495-C3AA-F74A549DD5D9}" dt="2021-03-20T07:15:34.880" v="20"/>
          <ac:spMkLst>
            <pc:docMk/>
            <pc:sldMk cId="1634371311" sldId="264"/>
            <ac:spMk id="6" creationId="{806613D0-43A6-4B4B-8625-64332BD5A13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15:28.911" v="19" actId="1076"/>
          <ac:spMkLst>
            <pc:docMk/>
            <pc:sldMk cId="1634371311" sldId="264"/>
            <ac:spMk id="8" creationId="{0F6860F1-600E-4436-B6AF-DDED0BB42A0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43" v="63" actId="1076"/>
          <ac:spMkLst>
            <pc:docMk/>
            <pc:sldMk cId="1634371311" sldId="264"/>
            <ac:spMk id="9" creationId="{DD2C0DF6-0152-457D-9381-4428F9F88740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8:39.004" v="57" actId="1076"/>
          <ac:spMkLst>
            <pc:docMk/>
            <pc:sldMk cId="1634371311" sldId="264"/>
            <ac:spMk id="11" creationId="{D77AEA0E-2AC9-4778-B789-253D87BB2F2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0.741" v="65" actId="1076"/>
          <ac:spMkLst>
            <pc:docMk/>
            <pc:sldMk cId="1634371311" sldId="264"/>
            <ac:spMk id="13" creationId="{423D428D-052B-4105-95F0-F153D16C77E1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05.459" v="64" actId="1076"/>
          <ac:spMkLst>
            <pc:docMk/>
            <pc:sldMk cId="1634371311" sldId="264"/>
            <ac:spMk id="15" creationId="{3298CBDC-F5CC-4C61-AE3C-8A189CFE0BAD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9:24.179" v="66" actId="14100"/>
          <ac:spMkLst>
            <pc:docMk/>
            <pc:sldMk cId="1634371311" sldId="264"/>
            <ac:spMk id="19" creationId="{A1CE6613-AC22-4CEA-96FC-3997297C1FFF}"/>
          </ac:spMkLst>
        </pc:spChg>
        <pc:spChg chg="mod">
          <ac:chgData name="ENRIQUE IZQUIERDO JIMENEZ" userId="S::enizji@floridauniversitaria.es::e25b680e-727c-4fec-abeb-0c81af2c4058" providerId="AD" clId="Web-{1FCEF98C-D098-A495-C3AA-F74A549DD5D9}" dt="2021-03-20T07:16:10.242" v="26"/>
          <ac:spMkLst>
            <pc:docMk/>
            <pc:sldMk cId="1634371311" sldId="264"/>
            <ac:spMk id="23" creationId="{66D7E9CA-F7DB-4CFC-873B-85962FE4DDBD}"/>
          </ac:spMkLst>
        </pc:spChg>
        <pc:cxnChg chg="add mod">
          <ac:chgData name="ENRIQUE IZQUIERDO JIMENEZ" userId="S::enizji@floridauniversitaria.es::e25b680e-727c-4fec-abeb-0c81af2c4058" providerId="AD" clId="Web-{1FCEF98C-D098-A495-C3AA-F74A549DD5D9}" dt="2021-03-20T07:15:43.240" v="22" actId="1076"/>
          <ac:cxnSpMkLst>
            <pc:docMk/>
            <pc:sldMk cId="1634371311" sldId="264"/>
            <ac:cxnSpMk id="7" creationId="{E45B60E0-0601-425E-8931-C692AF192B4B}"/>
          </ac:cxnSpMkLst>
        </pc:cxnChg>
      </pc:sldChg>
      <pc:sldChg chg="addSp delSp modSp">
        <pc:chgData name="ENRIQUE IZQUIERDO JIMENEZ" userId="S::enizji@floridauniversitaria.es::e25b680e-727c-4fec-abeb-0c81af2c4058" providerId="AD" clId="Web-{1FCEF98C-D098-A495-C3AA-F74A549DD5D9}" dt="2021-03-20T07:20:45.840" v="122"/>
        <pc:sldMkLst>
          <pc:docMk/>
          <pc:sldMk cId="3042618644" sldId="265"/>
        </pc:sldMkLst>
        <pc:spChg chg="add">
          <ac:chgData name="ENRIQUE IZQUIERDO JIMENEZ" userId="S::enizji@floridauniversitaria.es::e25b680e-727c-4fec-abeb-0c81af2c4058" providerId="AD" clId="Web-{1FCEF98C-D098-A495-C3AA-F74A549DD5D9}" dt="2021-03-20T07:20:05.806" v="89"/>
          <ac:spMkLst>
            <pc:docMk/>
            <pc:sldMk cId="3042618644" sldId="265"/>
            <ac:spMk id="3" creationId="{8B470E04-0F2E-4276-8A88-0F393E3204F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06" v="90"/>
          <ac:spMkLst>
            <pc:docMk/>
            <pc:sldMk cId="3042618644" sldId="265"/>
            <ac:spMk id="4" creationId="{2C76A8AF-0D29-4826-BCF5-D4F48ECEF8DB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09" v="119"/>
          <ac:spMkLst>
            <pc:docMk/>
            <pc:sldMk cId="3042618644" sldId="265"/>
            <ac:spMk id="5" creationId="{C83A35F4-2D29-4FF5-BA03-BD0300DA134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2"/>
          <ac:spMkLst>
            <pc:docMk/>
            <pc:sldMk cId="3042618644" sldId="265"/>
            <ac:spMk id="6" creationId="{42945CC9-5A44-4B3D-99BD-229CA191B6B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3"/>
          <ac:spMkLst>
            <pc:docMk/>
            <pc:sldMk cId="3042618644" sldId="265"/>
            <ac:spMk id="7" creationId="{01BB018C-7F1A-46E5-A13E-024C7AD11E7B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22" v="94"/>
          <ac:spMkLst>
            <pc:docMk/>
            <pc:sldMk cId="3042618644" sldId="265"/>
            <ac:spMk id="8" creationId="{D54850C1-0185-4DBF-A8FD-8A8E6E0ACC5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8"/>
          <ac:spMkLst>
            <pc:docMk/>
            <pc:sldMk cId="3042618644" sldId="265"/>
            <ac:spMk id="9" creationId="{DD2C0DF6-0152-457D-9381-4428F9F88740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0"/>
          <ac:spMkLst>
            <pc:docMk/>
            <pc:sldMk cId="3042618644" sldId="265"/>
            <ac:spMk id="10" creationId="{DBA1D3E2-FBA4-49A5-9ECF-BAC46C71370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7"/>
          <ac:spMkLst>
            <pc:docMk/>
            <pc:sldMk cId="3042618644" sldId="265"/>
            <ac:spMk id="11" creationId="{D77AEA0E-2AC9-4778-B789-253D87BB2F2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6"/>
          <ac:spMkLst>
            <pc:docMk/>
            <pc:sldMk cId="3042618644" sldId="265"/>
            <ac:spMk id="13" creationId="{423D428D-052B-4105-95F0-F153D16C77E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853" v="97"/>
          <ac:spMkLst>
            <pc:docMk/>
            <pc:sldMk cId="3042618644" sldId="265"/>
            <ac:spMk id="14" creationId="{CC56143C-F7FB-41B7-86AB-D7215533122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5"/>
          <ac:spMkLst>
            <pc:docMk/>
            <pc:sldMk cId="3042618644" sldId="265"/>
            <ac:spMk id="15" creationId="{3298CBDC-F5CC-4C61-AE3C-8A189CFE0BAD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4"/>
          <ac:spMkLst>
            <pc:docMk/>
            <pc:sldMk cId="3042618644" sldId="265"/>
            <ac:spMk id="19" creationId="{A1CE6613-AC22-4CEA-96FC-3997297C1FFF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24" v="121"/>
          <ac:spMkLst>
            <pc:docMk/>
            <pc:sldMk cId="3042618644" sldId="265"/>
            <ac:spMk id="20" creationId="{C494F84F-A614-4CC5-8FC4-99E121BC37B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3"/>
          <ac:spMkLst>
            <pc:docMk/>
            <pc:sldMk cId="3042618644" sldId="265"/>
            <ac:spMk id="21" creationId="{D7B33F4B-6641-4B9E-9343-77F39DF23838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2"/>
          <ac:spMkLst>
            <pc:docMk/>
            <pc:sldMk cId="3042618644" sldId="265"/>
            <ac:spMk id="23" creationId="{66D7E9CA-F7DB-4CFC-873B-85962FE4DDBD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16" v="102"/>
          <ac:spMkLst>
            <pc:docMk/>
            <pc:sldMk cId="3042618644" sldId="265"/>
            <ac:spMk id="29" creationId="{D91F0F70-6159-479B-95EA-29066A43FDB1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7"/>
          <ac:spMkLst>
            <pc:docMk/>
            <pc:sldMk cId="3042618644" sldId="265"/>
            <ac:spMk id="34" creationId="{456E7CFE-7502-451D-8E3E-98500C399B6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94" v="80"/>
          <ac:spMkLst>
            <pc:docMk/>
            <pc:sldMk cId="3042618644" sldId="265"/>
            <ac:spMk id="38" creationId="{23B9EB35-D2BC-44BB-8B58-81056EF91BA4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5"/>
          <ac:spMkLst>
            <pc:docMk/>
            <pc:sldMk cId="3042618644" sldId="265"/>
            <ac:spMk id="50" creationId="{ED297723-1288-4701-8F7D-3166C3E64F8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2"/>
          <ac:spMkLst>
            <pc:docMk/>
            <pc:sldMk cId="3042618644" sldId="265"/>
            <ac:spMk id="63" creationId="{808B0695-7CB9-4568-B642-B988A9A1AEE9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1"/>
          <ac:spMkLst>
            <pc:docMk/>
            <pc:sldMk cId="3042618644" sldId="265"/>
            <ac:spMk id="64" creationId="{6CA0749C-988C-4B44-AAA7-77BBD31E7CBC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70"/>
          <ac:spMkLst>
            <pc:docMk/>
            <pc:sldMk cId="3042618644" sldId="265"/>
            <ac:spMk id="65" creationId="{56735309-525D-4A83-A1A8-441351A532DB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9"/>
          <ac:spMkLst>
            <pc:docMk/>
            <pc:sldMk cId="3042618644" sldId="265"/>
            <ac:spMk id="67" creationId="{EAEE4207-6A5D-4CB7-9BA1-142351DDD950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8"/>
          <ac:spMkLst>
            <pc:docMk/>
            <pc:sldMk cId="3042618644" sldId="265"/>
            <ac:spMk id="68" creationId="{9A963B6B-ECD6-482C-8D7F-973625640627}"/>
          </ac:spMkLst>
        </pc:spChg>
        <pc:spChg chg="del">
          <ac:chgData name="ENRIQUE IZQUIERDO JIMENEZ" userId="S::enizji@floridauniversitaria.es::e25b680e-727c-4fec-abeb-0c81af2c4058" providerId="AD" clId="Web-{1FCEF98C-D098-A495-C3AA-F74A549DD5D9}" dt="2021-03-20T07:20:02.978" v="67"/>
          <ac:spMkLst>
            <pc:docMk/>
            <pc:sldMk cId="3042618644" sldId="265"/>
            <ac:spMk id="69" creationId="{F7550D5C-E795-45F4-BA1F-6FE71735742A}"/>
          </ac:spMkLst>
        </pc:spChg>
        <pc:spChg chg="add mod">
          <ac:chgData name="ENRIQUE IZQUIERDO JIMENEZ" userId="S::enizji@floridauniversitaria.es::e25b680e-727c-4fec-abeb-0c81af2c4058" providerId="AD" clId="Web-{1FCEF98C-D098-A495-C3AA-F74A549DD5D9}" dt="2021-03-20T07:20:45.840" v="122"/>
          <ac:spMkLst>
            <pc:docMk/>
            <pc:sldMk cId="3042618644" sldId="265"/>
            <ac:spMk id="106" creationId="{17222951-804F-443A-B276-4AA0F2B86A6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47" v="106"/>
          <ac:spMkLst>
            <pc:docMk/>
            <pc:sldMk cId="3042618644" sldId="265"/>
            <ac:spMk id="108" creationId="{28EFAA6C-0AA9-49CC-A7E1-79B1C1C876F5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7"/>
          <ac:spMkLst>
            <pc:docMk/>
            <pc:sldMk cId="3042618644" sldId="265"/>
            <ac:spMk id="110" creationId="{9FC503F9-69B5-495B-BFFC-EB7FA4BF7692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63" v="108"/>
          <ac:spMkLst>
            <pc:docMk/>
            <pc:sldMk cId="3042618644" sldId="265"/>
            <ac:spMk id="112" creationId="{07101C01-B264-4285-82CB-3258CD8A9B51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78" v="109"/>
          <ac:spMkLst>
            <pc:docMk/>
            <pc:sldMk cId="3042618644" sldId="265"/>
            <ac:spMk id="114" creationId="{DFA12AB5-6B94-4A75-B765-F3D9CD296F97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5.994" v="110"/>
          <ac:spMkLst>
            <pc:docMk/>
            <pc:sldMk cId="3042618644" sldId="265"/>
            <ac:spMk id="116" creationId="{77613A00-9ED0-4A98-8053-3DBDD549F66F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1"/>
          <ac:spMkLst>
            <pc:docMk/>
            <pc:sldMk cId="3042618644" sldId="265"/>
            <ac:spMk id="118" creationId="{1AD4B1BC-BD3A-4A6D-8850-51F2268CDB5C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09" v="112"/>
          <ac:spMkLst>
            <pc:docMk/>
            <pc:sldMk cId="3042618644" sldId="265"/>
            <ac:spMk id="120" creationId="{D953D9C4-C66D-4302-941B-7A19F3AC8169}"/>
          </ac:spMkLst>
        </pc:spChg>
        <pc:spChg chg="add">
          <ac:chgData name="ENRIQUE IZQUIERDO JIMENEZ" userId="S::enizji@floridauniversitaria.es::e25b680e-727c-4fec-abeb-0c81af2c4058" providerId="AD" clId="Web-{1FCEF98C-D098-A495-C3AA-F74A549DD5D9}" dt="2021-03-20T07:20:06.041" v="114"/>
          <ac:spMkLst>
            <pc:docMk/>
            <pc:sldMk cId="3042618644" sldId="265"/>
            <ac:spMk id="124" creationId="{EF5D3B2E-3866-4867-BD49-0DC573EF5A45}"/>
          </ac:spMkLst>
        </pc:spChg>
        <pc:grpChg chg="add">
          <ac:chgData name="ENRIQUE IZQUIERDO JIMENEZ" userId="S::enizji@floridauniversitaria.es::e25b680e-727c-4fec-abeb-0c81af2c4058" providerId="AD" clId="Web-{1FCEF98C-D098-A495-C3AA-F74A549DD5D9}" dt="2021-03-20T07:20:05.853" v="96"/>
          <ac:grpSpMkLst>
            <pc:docMk/>
            <pc:sldMk cId="3042618644" sldId="265"/>
            <ac:grpSpMk id="12" creationId="{73B2BB9E-598A-4AD3-8EB3-64EA661AE35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69" v="98"/>
          <ac:grpSpMkLst>
            <pc:docMk/>
            <pc:sldMk cId="3042618644" sldId="265"/>
            <ac:grpSpMk id="16" creationId="{2CE3AF4A-ED71-4373-B43D-B814D0B6F880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884" v="99"/>
          <ac:grpSpMkLst>
            <pc:docMk/>
            <pc:sldMk cId="3042618644" sldId="265"/>
            <ac:grpSpMk id="18" creationId="{0F1E2186-DF3E-450C-9D66-E486881AEF75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00" v="101"/>
          <ac:grpSpMkLst>
            <pc:docMk/>
            <pc:sldMk cId="3042618644" sldId="265"/>
            <ac:grpSpMk id="22" creationId="{7AC2FA05-A1DF-45B8-AB53-4B27C19DB84C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81"/>
          <ac:grpSpMkLst>
            <pc:docMk/>
            <pc:sldMk cId="3042618644" sldId="265"/>
            <ac:grpSpMk id="41" creationId="{A81FAE69-9938-4213-B31E-1F6B20285EC0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94" v="79"/>
          <ac:grpSpMkLst>
            <pc:docMk/>
            <pc:sldMk cId="3042618644" sldId="265"/>
            <ac:grpSpMk id="42" creationId="{3EB55E06-5C9F-4C1B-AC16-7A7B630BBE0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8"/>
          <ac:grpSpMkLst>
            <pc:docMk/>
            <pc:sldMk cId="3042618644" sldId="265"/>
            <ac:grpSpMk id="43" creationId="{DFA75E70-4A27-4FF6-8FDE-FDC6849EC6E4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16" v="103"/>
          <ac:grpSpMkLst>
            <pc:docMk/>
            <pc:sldMk cId="3042618644" sldId="265"/>
            <ac:grpSpMk id="44" creationId="{F4C98D37-1296-416B-B1F2-E3AA34740721}"/>
          </ac:grpSpMkLst>
        </pc:grpChg>
        <pc:grpChg chg="add">
          <ac:chgData name="ENRIQUE IZQUIERDO JIMENEZ" userId="S::enizji@floridauniversitaria.es::e25b680e-727c-4fec-abeb-0c81af2c4058" providerId="AD" clId="Web-{1FCEF98C-D098-A495-C3AA-F74A549DD5D9}" dt="2021-03-20T07:20:05.931" v="104"/>
          <ac:grpSpMkLst>
            <pc:docMk/>
            <pc:sldMk cId="3042618644" sldId="265"/>
            <ac:grpSpMk id="45" creationId="{0FBB4474-5FD7-4632-BBD1-A3E0E9CA1AA7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6"/>
          <ac:grpSpMkLst>
            <pc:docMk/>
            <pc:sldMk cId="3042618644" sldId="265"/>
            <ac:grpSpMk id="46" creationId="{D25D2887-EDA9-434C-B722-62B350AB2564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4"/>
          <ac:grpSpMkLst>
            <pc:docMk/>
            <pc:sldMk cId="3042618644" sldId="265"/>
            <ac:grpSpMk id="52" creationId="{6639EB0C-24CB-404C-8D00-FEF057C7D3CE}"/>
          </ac:grpSpMkLst>
        </pc:grpChg>
        <pc:grpChg chg="del">
          <ac:chgData name="ENRIQUE IZQUIERDO JIMENEZ" userId="S::enizji@floridauniversitaria.es::e25b680e-727c-4fec-abeb-0c81af2c4058" providerId="AD" clId="Web-{1FCEF98C-D098-A495-C3AA-F74A549DD5D9}" dt="2021-03-20T07:20:02.978" v="73"/>
          <ac:grpSpMkLst>
            <pc:docMk/>
            <pc:sldMk cId="3042618644" sldId="265"/>
            <ac:grpSpMk id="58" creationId="{8F934E55-DE36-42A6-87E9-35B956C953D1}"/>
          </ac:grpSpMkLst>
        </pc:grpChg>
        <pc:cxnChg chg="add">
          <ac:chgData name="ENRIQUE IZQUIERDO JIMENEZ" userId="S::enizji@floridauniversitaria.es::e25b680e-727c-4fec-abeb-0c81af2c4058" providerId="AD" clId="Web-{1FCEF98C-D098-A495-C3AA-F74A549DD5D9}" dt="2021-03-20T07:20:06.025" v="113"/>
          <ac:cxnSpMkLst>
            <pc:docMk/>
            <pc:sldMk cId="3042618644" sldId="265"/>
            <ac:cxnSpMk id="122" creationId="{4A82C982-69BA-4C85-8F72-669559D2481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4888D-1651-4DB9-979C-9614268DD0D6}" type="datetimeFigureOut">
              <a:rPr lang="es-ES"/>
              <a:t>22/03/2021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3896A-7452-4963-B060-31D94A31B754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26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Pantalla: EVENTO</a:t>
            </a:r>
          </a:p>
          <a:p>
            <a:r>
              <a:rPr lang="es-ES" dirty="0">
                <a:cs typeface="Calibri"/>
              </a:rPr>
              <a:t>Acceso a la pantalla: A través del evento seleccionado en las pantallas BUSCAR y MIS EVENTOS.</a:t>
            </a:r>
          </a:p>
          <a:p>
            <a:r>
              <a:rPr lang="es-ES" dirty="0">
                <a:cs typeface="Calibri"/>
              </a:rPr>
              <a:t>Funcionalidades del evento:</a:t>
            </a:r>
          </a:p>
          <a:p>
            <a:r>
              <a:rPr lang="es-ES" dirty="0">
                <a:cs typeface="Calibri"/>
              </a:rPr>
              <a:t>1º Mostrar las características del evento. </a:t>
            </a:r>
          </a:p>
          <a:p>
            <a:r>
              <a:rPr lang="es-ES" dirty="0">
                <a:cs typeface="Calibri"/>
              </a:rPr>
              <a:t>2º Permitir inscribirse al evento y cancelar la inscripción.</a:t>
            </a:r>
          </a:p>
          <a:p>
            <a:r>
              <a:rPr lang="es-ES">
                <a:cs typeface="Calibri"/>
              </a:rPr>
              <a:t>3º Mostrar si el usuario ha sido admitido al evento, o si se encuentra en lista de espera.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3896A-7452-4963-B060-31D94A31B754}" type="slidenum">
              <a:rPr lang="es-ES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50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99B1FB-11E6-4C1C-8683-600B3B2A9C6A}"/>
              </a:ext>
            </a:extLst>
          </p:cNvPr>
          <p:cNvSpPr txBox="1"/>
          <p:nvPr/>
        </p:nvSpPr>
        <p:spPr>
          <a:xfrm>
            <a:off x="4402571" y="-65521"/>
            <a:ext cx="3378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b="1" dirty="0" err="1"/>
              <a:t>SportShare</a:t>
            </a:r>
            <a:endParaRPr lang="es-ES" sz="3200" b="1" dirty="0" err="1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76514" y="1289339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69009" y="1773092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 del evento: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197886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28587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60526" y="1769629"/>
            <a:ext cx="2632361" cy="1031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194423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45915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23056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01702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42452"/>
            <a:ext cx="2384711" cy="512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19592"/>
            <a:ext cx="2384711" cy="53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398239"/>
            <a:ext cx="2375186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62790" y="4076120"/>
            <a:ext cx="4130096" cy="262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33823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75070" y="2956501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59082" y="2953038"/>
            <a:ext cx="2632361" cy="742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Sí, quiero inscribirme</a:t>
            </a:r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 inscripción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3B2AE1-2D56-4E63-BB9A-BD23D39913D1}"/>
              </a:ext>
            </a:extLst>
          </p:cNvPr>
          <p:cNvSpPr txBox="1"/>
          <p:nvPr/>
        </p:nvSpPr>
        <p:spPr>
          <a:xfrm>
            <a:off x="66675" y="38100"/>
            <a:ext cx="1428750" cy="307777"/>
          </a:xfrm>
          <a:prstGeom prst="rect">
            <a:avLst/>
          </a:prstGeom>
          <a:solidFill>
            <a:srgbClr val="60ED0E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pantalla</a:t>
            </a:r>
            <a:r>
              <a:rPr lang="es-ES" sz="1400" b="1" i="1" dirty="0">
                <a:solidFill>
                  <a:srgbClr val="FF0000"/>
                </a:solidFill>
              </a:rPr>
              <a:t> Evento</a:t>
            </a:r>
          </a:p>
        </p:txBody>
      </p:sp>
    </p:spTree>
    <p:extLst>
      <p:ext uri="{BB962C8B-B14F-4D97-AF65-F5344CB8AC3E}">
        <p14:creationId xmlns:p14="http://schemas.microsoft.com/office/powerpoint/2010/main" val="105132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2C0DF6-0152-457D-9381-4428F9F88740}"/>
              </a:ext>
            </a:extLst>
          </p:cNvPr>
          <p:cNvSpPr txBox="1"/>
          <p:nvPr/>
        </p:nvSpPr>
        <p:spPr>
          <a:xfrm>
            <a:off x="4564930" y="1448768"/>
            <a:ext cx="1118179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FOTO 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(opcional)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7AEA0E-2AC9-4778-B789-253D87BB2F21}"/>
              </a:ext>
            </a:extLst>
          </p:cNvPr>
          <p:cNvSpPr txBox="1"/>
          <p:nvPr/>
        </p:nvSpPr>
        <p:spPr>
          <a:xfrm>
            <a:off x="8121815" y="1765677"/>
            <a:ext cx="9386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Enviar mensaje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3D428D-052B-4105-95F0-F153D16C77E1}"/>
              </a:ext>
            </a:extLst>
          </p:cNvPr>
          <p:cNvSpPr txBox="1"/>
          <p:nvPr/>
        </p:nvSpPr>
        <p:spPr>
          <a:xfrm>
            <a:off x="5870636" y="1299988"/>
            <a:ext cx="96078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Id usuario: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298CBDC-F5CC-4C61-AE3C-8A189CFE0BAD}"/>
              </a:ext>
            </a:extLst>
          </p:cNvPr>
          <p:cNvSpPr/>
          <p:nvPr/>
        </p:nvSpPr>
        <p:spPr>
          <a:xfrm>
            <a:off x="4623708" y="1195471"/>
            <a:ext cx="973137" cy="1236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1CE6613-AC22-4CEA-96FC-3997297C1FFF}"/>
              </a:ext>
            </a:extLst>
          </p:cNvPr>
          <p:cNvSpPr/>
          <p:nvPr/>
        </p:nvSpPr>
        <p:spPr>
          <a:xfrm>
            <a:off x="6839129" y="1260297"/>
            <a:ext cx="2219662" cy="386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B33F4B-6641-4B9E-9343-77F39DF23838}"/>
              </a:ext>
            </a:extLst>
          </p:cNvPr>
          <p:cNvSpPr/>
          <p:nvPr/>
        </p:nvSpPr>
        <p:spPr>
          <a:xfrm>
            <a:off x="4248234" y="416647"/>
            <a:ext cx="5179407" cy="6236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D7E9CA-F7DB-4CFC-873B-85962FE4DDBD}"/>
              </a:ext>
            </a:extLst>
          </p:cNvPr>
          <p:cNvSpPr txBox="1"/>
          <p:nvPr/>
        </p:nvSpPr>
        <p:spPr>
          <a:xfrm>
            <a:off x="4354452" y="549168"/>
            <a:ext cx="3658191" cy="38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Información del organizador/usuario: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1FAE69-9938-4213-B31E-1F6B20285EC0}"/>
              </a:ext>
            </a:extLst>
          </p:cNvPr>
          <p:cNvGrpSpPr/>
          <p:nvPr/>
        </p:nvGrpSpPr>
        <p:grpSpPr>
          <a:xfrm>
            <a:off x="4990977" y="5382805"/>
            <a:ext cx="1085565" cy="760273"/>
            <a:chOff x="468320" y="3820705"/>
            <a:chExt cx="1085565" cy="7602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4736BAD-E591-43AD-9356-1A75975D5035}"/>
                </a:ext>
              </a:extLst>
            </p:cNvPr>
            <p:cNvSpPr/>
            <p:nvPr/>
          </p:nvSpPr>
          <p:spPr>
            <a:xfrm>
              <a:off x="468320" y="3820705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1746A85-F3FA-42EC-83B3-EBFE67AB3848}"/>
                </a:ext>
              </a:extLst>
            </p:cNvPr>
            <p:cNvGrpSpPr/>
            <p:nvPr/>
          </p:nvGrpSpPr>
          <p:grpSpPr>
            <a:xfrm>
              <a:off x="692045" y="3871207"/>
              <a:ext cx="649574" cy="649574"/>
              <a:chOff x="8524405" y="2984290"/>
              <a:chExt cx="911901" cy="911901"/>
            </a:xfrm>
          </p:grpSpPr>
          <p:sp>
            <p:nvSpPr>
              <p:cNvPr id="30" name="Cara sonriente 29">
                <a:extLst>
                  <a:ext uri="{FF2B5EF4-FFF2-40B4-BE49-F238E27FC236}">
                    <a16:creationId xmlns:a16="http://schemas.microsoft.com/office/drawing/2014/main" id="{E5D48FE1-E4D2-4E75-BAEE-AD22B4F9106A}"/>
                  </a:ext>
                </a:extLst>
              </p:cNvPr>
              <p:cNvSpPr/>
              <p:nvPr/>
            </p:nvSpPr>
            <p:spPr>
              <a:xfrm>
                <a:off x="8524405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F3EE8980-78E8-4802-A92D-25F3CA13FFE1}"/>
                  </a:ext>
                </a:extLst>
              </p:cNvPr>
              <p:cNvSpPr/>
              <p:nvPr/>
            </p:nvSpPr>
            <p:spPr>
              <a:xfrm>
                <a:off x="8735204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14E52FF4-58C6-407E-A2EB-FFBD041295C6}"/>
                  </a:ext>
                </a:extLst>
              </p:cNvPr>
              <p:cNvSpPr/>
              <p:nvPr/>
            </p:nvSpPr>
            <p:spPr>
              <a:xfrm rot="7860000">
                <a:off x="8629114" y="3026080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B9EB35-D2BC-44BB-8B58-81056EF91BA4}"/>
              </a:ext>
            </a:extLst>
          </p:cNvPr>
          <p:cNvSpPr/>
          <p:nvPr/>
        </p:nvSpPr>
        <p:spPr>
          <a:xfrm>
            <a:off x="4778614" y="5083001"/>
            <a:ext cx="3983663" cy="1272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EB55E06-5C9F-4C1B-AC16-7A7B630BBE0E}"/>
              </a:ext>
            </a:extLst>
          </p:cNvPr>
          <p:cNvGrpSpPr/>
          <p:nvPr/>
        </p:nvGrpSpPr>
        <p:grpSpPr>
          <a:xfrm>
            <a:off x="6215173" y="5382804"/>
            <a:ext cx="1085565" cy="760273"/>
            <a:chOff x="2029795" y="3820704"/>
            <a:chExt cx="1085565" cy="760273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06BD271-E1F6-472E-B4D3-D2944D699E3B}"/>
                </a:ext>
              </a:extLst>
            </p:cNvPr>
            <p:cNvGrpSpPr/>
            <p:nvPr/>
          </p:nvGrpSpPr>
          <p:grpSpPr>
            <a:xfrm>
              <a:off x="2253519" y="3871208"/>
              <a:ext cx="637082" cy="649575"/>
              <a:chOff x="7087847" y="2984290"/>
              <a:chExt cx="911901" cy="911901"/>
            </a:xfrm>
          </p:grpSpPr>
          <p:sp>
            <p:nvSpPr>
              <p:cNvPr id="27" name="Cara sonriente 26">
                <a:extLst>
                  <a:ext uri="{FF2B5EF4-FFF2-40B4-BE49-F238E27FC236}">
                    <a16:creationId xmlns:a16="http://schemas.microsoft.com/office/drawing/2014/main" id="{CE716F5A-467C-442C-AE85-A4637CB1AC61}"/>
                  </a:ext>
                </a:extLst>
              </p:cNvPr>
              <p:cNvSpPr/>
              <p:nvPr/>
            </p:nvSpPr>
            <p:spPr>
              <a:xfrm>
                <a:off x="7087847" y="2984290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087AAE91-A5C9-435F-B8E6-8359B5583060}"/>
                  </a:ext>
                </a:extLst>
              </p:cNvPr>
              <p:cNvSpPr/>
              <p:nvPr/>
            </p:nvSpPr>
            <p:spPr>
              <a:xfrm>
                <a:off x="7298646" y="3507384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25C4F78E-DF31-4811-B69D-F62D8E837B81}"/>
                  </a:ext>
                </a:extLst>
              </p:cNvPr>
              <p:cNvCxnSpPr/>
              <p:nvPr/>
            </p:nvCxnSpPr>
            <p:spPr>
              <a:xfrm>
                <a:off x="7366571" y="3637768"/>
                <a:ext cx="362263" cy="1"/>
              </a:xfrm>
              <a:prstGeom prst="straightConnector1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2818D14-54DB-486E-B5E7-350E9E64D618}"/>
                </a:ext>
              </a:extLst>
            </p:cNvPr>
            <p:cNvSpPr/>
            <p:nvPr/>
          </p:nvSpPr>
          <p:spPr>
            <a:xfrm>
              <a:off x="2029795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FA75E70-4A27-4FF6-8FDE-FDC6849EC6E4}"/>
              </a:ext>
            </a:extLst>
          </p:cNvPr>
          <p:cNvGrpSpPr/>
          <p:nvPr/>
        </p:nvGrpSpPr>
        <p:grpSpPr>
          <a:xfrm>
            <a:off x="7464353" y="5382804"/>
            <a:ext cx="1085565" cy="979214"/>
            <a:chOff x="3453860" y="3820704"/>
            <a:chExt cx="1085565" cy="979214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6F58D30-7E52-40F3-892F-927C96E163D2}"/>
                </a:ext>
              </a:extLst>
            </p:cNvPr>
            <p:cNvGrpSpPr/>
            <p:nvPr/>
          </p:nvGrpSpPr>
          <p:grpSpPr>
            <a:xfrm>
              <a:off x="3677586" y="3871208"/>
              <a:ext cx="649574" cy="928710"/>
              <a:chOff x="5638799" y="2971799"/>
              <a:chExt cx="911901" cy="1303463"/>
            </a:xfrm>
          </p:grpSpPr>
          <p:sp>
            <p:nvSpPr>
              <p:cNvPr id="24" name="Cara sonriente 23">
                <a:extLst>
                  <a:ext uri="{FF2B5EF4-FFF2-40B4-BE49-F238E27FC236}">
                    <a16:creationId xmlns:a16="http://schemas.microsoft.com/office/drawing/2014/main" id="{99B68CB1-1A45-478F-8363-9169A1232256}"/>
                  </a:ext>
                </a:extLst>
              </p:cNvPr>
              <p:cNvSpPr/>
              <p:nvPr/>
            </p:nvSpPr>
            <p:spPr>
              <a:xfrm>
                <a:off x="5638799" y="2971799"/>
                <a:ext cx="911901" cy="911901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DCDE2E42-01BD-43E1-8D75-0411C8A41B9B}"/>
                  </a:ext>
                </a:extLst>
              </p:cNvPr>
              <p:cNvSpPr/>
              <p:nvPr/>
            </p:nvSpPr>
            <p:spPr>
              <a:xfrm>
                <a:off x="5849598" y="3494893"/>
                <a:ext cx="499672" cy="262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rco 24">
                <a:extLst>
                  <a:ext uri="{FF2B5EF4-FFF2-40B4-BE49-F238E27FC236}">
                    <a16:creationId xmlns:a16="http://schemas.microsoft.com/office/drawing/2014/main" id="{B3A5EBA3-0701-4083-89C1-2D4B265C549D}"/>
                  </a:ext>
                </a:extLst>
              </p:cNvPr>
              <p:cNvSpPr/>
              <p:nvPr/>
            </p:nvSpPr>
            <p:spPr>
              <a:xfrm rot="18780000">
                <a:off x="5768492" y="3563229"/>
                <a:ext cx="699542" cy="724524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CF879A9-1DB9-4665-AF85-4A66A96AF686}"/>
                </a:ext>
              </a:extLst>
            </p:cNvPr>
            <p:cNvSpPr/>
            <p:nvPr/>
          </p:nvSpPr>
          <p:spPr>
            <a:xfrm>
              <a:off x="3453860" y="3820704"/>
              <a:ext cx="1085565" cy="760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56E7CFE-7502-451D-8E3E-98500C399B60}"/>
              </a:ext>
            </a:extLst>
          </p:cNvPr>
          <p:cNvSpPr txBox="1"/>
          <p:nvPr/>
        </p:nvSpPr>
        <p:spPr>
          <a:xfrm>
            <a:off x="4866773" y="4924344"/>
            <a:ext cx="193311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 su participación:</a:t>
            </a:r>
            <a:endParaRPr lang="es-ES" sz="1400" dirty="0">
              <a:cs typeface="Calibri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25D2887-EDA9-434C-B722-62B350AB2564}"/>
              </a:ext>
            </a:extLst>
          </p:cNvPr>
          <p:cNvGrpSpPr/>
          <p:nvPr/>
        </p:nvGrpSpPr>
        <p:grpSpPr>
          <a:xfrm>
            <a:off x="6426406" y="3234748"/>
            <a:ext cx="649574" cy="649574"/>
            <a:chOff x="8524405" y="2984290"/>
            <a:chExt cx="911901" cy="911901"/>
          </a:xfrm>
        </p:grpSpPr>
        <p:sp>
          <p:nvSpPr>
            <p:cNvPr id="47" name="Cara sonriente 46">
              <a:extLst>
                <a:ext uri="{FF2B5EF4-FFF2-40B4-BE49-F238E27FC236}">
                  <a16:creationId xmlns:a16="http://schemas.microsoft.com/office/drawing/2014/main" id="{9374A58A-E757-4490-92D1-DEF97ADFB112}"/>
                </a:ext>
              </a:extLst>
            </p:cNvPr>
            <p:cNvSpPr/>
            <p:nvPr/>
          </p:nvSpPr>
          <p:spPr>
            <a:xfrm>
              <a:off x="8524405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5229C7E-7FBF-4465-98E2-0681659C633F}"/>
                </a:ext>
              </a:extLst>
            </p:cNvPr>
            <p:cNvSpPr/>
            <p:nvPr/>
          </p:nvSpPr>
          <p:spPr>
            <a:xfrm>
              <a:off x="8735204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C2A717FE-B7C4-48E6-89FE-1CAAE53942B6}"/>
                </a:ext>
              </a:extLst>
            </p:cNvPr>
            <p:cNvSpPr/>
            <p:nvPr/>
          </p:nvSpPr>
          <p:spPr>
            <a:xfrm rot="7860000">
              <a:off x="8629114" y="3026080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D297723-1288-4701-8F7D-3166C3E64F87}"/>
              </a:ext>
            </a:extLst>
          </p:cNvPr>
          <p:cNvSpPr/>
          <p:nvPr/>
        </p:nvSpPr>
        <p:spPr>
          <a:xfrm>
            <a:off x="4541269" y="2871950"/>
            <a:ext cx="4595761" cy="1734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639EB0C-24CB-404C-8D00-FEF057C7D3CE}"/>
              </a:ext>
            </a:extLst>
          </p:cNvPr>
          <p:cNvGrpSpPr/>
          <p:nvPr/>
        </p:nvGrpSpPr>
        <p:grpSpPr>
          <a:xfrm>
            <a:off x="7325814" y="3234749"/>
            <a:ext cx="637082" cy="649575"/>
            <a:chOff x="7087847" y="2984290"/>
            <a:chExt cx="911901" cy="911901"/>
          </a:xfrm>
        </p:grpSpPr>
        <p:sp>
          <p:nvSpPr>
            <p:cNvPr id="54" name="Cara sonriente 53">
              <a:extLst>
                <a:ext uri="{FF2B5EF4-FFF2-40B4-BE49-F238E27FC236}">
                  <a16:creationId xmlns:a16="http://schemas.microsoft.com/office/drawing/2014/main" id="{6F9995A0-A0B1-4B5E-8ED0-A31AC8C5D5BC}"/>
                </a:ext>
              </a:extLst>
            </p:cNvPr>
            <p:cNvSpPr/>
            <p:nvPr/>
          </p:nvSpPr>
          <p:spPr>
            <a:xfrm>
              <a:off x="7087847" y="2984290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F439004-1C31-4F49-BCE0-777EC64A74D8}"/>
                </a:ext>
              </a:extLst>
            </p:cNvPr>
            <p:cNvSpPr/>
            <p:nvPr/>
          </p:nvSpPr>
          <p:spPr>
            <a:xfrm>
              <a:off x="7298646" y="3507384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C2C6D438-5215-4790-96D7-9703D8A92B64}"/>
                </a:ext>
              </a:extLst>
            </p:cNvPr>
            <p:cNvCxnSpPr>
              <a:cxnSpLocks/>
            </p:cNvCxnSpPr>
            <p:nvPr/>
          </p:nvCxnSpPr>
          <p:spPr>
            <a:xfrm>
              <a:off x="7366571" y="3637768"/>
              <a:ext cx="362263" cy="1"/>
            </a:xfrm>
            <a:prstGeom prst="straightConnector1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8F934E55-DE36-42A6-87E9-35B956C953D1}"/>
              </a:ext>
            </a:extLst>
          </p:cNvPr>
          <p:cNvGrpSpPr/>
          <p:nvPr/>
        </p:nvGrpSpPr>
        <p:grpSpPr>
          <a:xfrm>
            <a:off x="8225226" y="3234749"/>
            <a:ext cx="649574" cy="928710"/>
            <a:chOff x="5638799" y="2971799"/>
            <a:chExt cx="911901" cy="1303463"/>
          </a:xfrm>
        </p:grpSpPr>
        <p:sp>
          <p:nvSpPr>
            <p:cNvPr id="60" name="Cara sonriente 59">
              <a:extLst>
                <a:ext uri="{FF2B5EF4-FFF2-40B4-BE49-F238E27FC236}">
                  <a16:creationId xmlns:a16="http://schemas.microsoft.com/office/drawing/2014/main" id="{DA381604-78DB-43D0-BD3E-66A3BBD3B1F6}"/>
                </a:ext>
              </a:extLst>
            </p:cNvPr>
            <p:cNvSpPr/>
            <p:nvPr/>
          </p:nvSpPr>
          <p:spPr>
            <a:xfrm>
              <a:off x="5638799" y="2971799"/>
              <a:ext cx="911901" cy="911901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136A7B0F-BBCA-4A84-A932-4BA22ABFB094}"/>
                </a:ext>
              </a:extLst>
            </p:cNvPr>
            <p:cNvSpPr/>
            <p:nvPr/>
          </p:nvSpPr>
          <p:spPr>
            <a:xfrm>
              <a:off x="5849598" y="3494893"/>
              <a:ext cx="499672" cy="262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19947C20-4605-48F4-98D4-9EC3937C1772}"/>
                </a:ext>
              </a:extLst>
            </p:cNvPr>
            <p:cNvSpPr/>
            <p:nvPr/>
          </p:nvSpPr>
          <p:spPr>
            <a:xfrm rot="18780000">
              <a:off x="5768492" y="3563229"/>
              <a:ext cx="699542" cy="724524"/>
            </a:xfrm>
            <a:prstGeom prst="arc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8B0695-7CB9-4568-B642-B988A9A1AEE9}"/>
              </a:ext>
            </a:extLst>
          </p:cNvPr>
          <p:cNvSpPr txBox="1"/>
          <p:nvPr/>
        </p:nvSpPr>
        <p:spPr>
          <a:xfrm>
            <a:off x="4641920" y="2713293"/>
            <a:ext cx="404422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Valoración de </a:t>
            </a:r>
            <a:r>
              <a:rPr lang="es-ES" sz="1400" dirty="0">
                <a:cs typeface="Calibri"/>
              </a:rPr>
              <a:t>su participación en anteriores eventos: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A0749C-988C-4B44-AAA7-77BBD31E7CBC}"/>
              </a:ext>
            </a:extLst>
          </p:cNvPr>
          <p:cNvSpPr txBox="1"/>
          <p:nvPr/>
        </p:nvSpPr>
        <p:spPr>
          <a:xfrm>
            <a:off x="4791821" y="3325394"/>
            <a:ext cx="11586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Valoraciones</a:t>
            </a:r>
            <a:endParaRPr lang="es-ES"/>
          </a:p>
          <a:p>
            <a:pPr algn="ctr"/>
            <a:r>
              <a:rPr lang="es-ES" sz="1400">
                <a:cs typeface="Calibri"/>
              </a:rPr>
              <a:t>Totales :</a:t>
            </a:r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6735309-525D-4A83-A1A8-441351A532DB}"/>
              </a:ext>
            </a:extLst>
          </p:cNvPr>
          <p:cNvSpPr txBox="1"/>
          <p:nvPr/>
        </p:nvSpPr>
        <p:spPr>
          <a:xfrm>
            <a:off x="6390772" y="4074903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60%</a:t>
            </a:r>
            <a:endParaRPr lang="es-ES" sz="1400" dirty="0">
              <a:cs typeface="Calibri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AEE4207-6A5D-4CB7-9BA1-142351DDD950}"/>
              </a:ext>
            </a:extLst>
          </p:cNvPr>
          <p:cNvSpPr txBox="1"/>
          <p:nvPr/>
        </p:nvSpPr>
        <p:spPr>
          <a:xfrm>
            <a:off x="7290181" y="4074902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30 %</a:t>
            </a:r>
            <a:endParaRPr lang="es-ES" sz="1400" dirty="0">
              <a:cs typeface="Calibri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A963B6B-ECD6-482C-8D7F-973625640627}"/>
              </a:ext>
            </a:extLst>
          </p:cNvPr>
          <p:cNvSpPr txBox="1"/>
          <p:nvPr/>
        </p:nvSpPr>
        <p:spPr>
          <a:xfrm>
            <a:off x="8214574" y="4074901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10 %</a:t>
            </a:r>
            <a:endParaRPr lang="es-ES" sz="1400" dirty="0">
              <a:cs typeface="Calibri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7550D5C-E795-45F4-BA1F-6FE71735742A}"/>
              </a:ext>
            </a:extLst>
          </p:cNvPr>
          <p:cNvSpPr txBox="1"/>
          <p:nvPr/>
        </p:nvSpPr>
        <p:spPr>
          <a:xfrm>
            <a:off x="5016673" y="4074902"/>
            <a:ext cx="72140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>
                <a:cs typeface="Calibri"/>
              </a:rPr>
              <a:t>75</a:t>
            </a:r>
            <a:endParaRPr lang="es-ES" sz="1400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12DD76-A6D3-4073-8FC7-431CC42AA65B}"/>
              </a:ext>
            </a:extLst>
          </p:cNvPr>
          <p:cNvSpPr txBox="1"/>
          <p:nvPr/>
        </p:nvSpPr>
        <p:spPr>
          <a:xfrm>
            <a:off x="66675" y="38100"/>
            <a:ext cx="2619375" cy="523220"/>
          </a:xfrm>
          <a:prstGeom prst="rect">
            <a:avLst/>
          </a:prstGeom>
          <a:solidFill>
            <a:srgbClr val="60ED0E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FF0000"/>
                </a:solidFill>
              </a:rPr>
              <a:t>ventana emergente</a:t>
            </a:r>
          </a:p>
          <a:p>
            <a:r>
              <a:rPr lang="es-ES" sz="1400" b="1" i="1" dirty="0">
                <a:solidFill>
                  <a:srgbClr val="FF0000"/>
                </a:solidFill>
              </a:rPr>
              <a:t>Valoración organizador / usuario</a:t>
            </a:r>
            <a:endParaRPr lang="es-ES" sz="1400" b="1" i="1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E99CE1-412A-4313-BEC2-E703C9B2597A}"/>
              </a:ext>
            </a:extLst>
          </p:cNvPr>
          <p:cNvSpPr txBox="1"/>
          <p:nvPr/>
        </p:nvSpPr>
        <p:spPr>
          <a:xfrm>
            <a:off x="9054436" y="415032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219B7B-1DFD-46D9-87B9-26F4886D33A5}"/>
              </a:ext>
            </a:extLst>
          </p:cNvPr>
          <p:cNvSpPr txBox="1"/>
          <p:nvPr/>
        </p:nvSpPr>
        <p:spPr>
          <a:xfrm>
            <a:off x="8682961" y="415032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45B60E0-0601-425E-8931-C692AF192B4B}"/>
              </a:ext>
            </a:extLst>
          </p:cNvPr>
          <p:cNvCxnSpPr/>
          <p:nvPr/>
        </p:nvCxnSpPr>
        <p:spPr>
          <a:xfrm>
            <a:off x="8818130" y="563995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0F6860F1-600E-4436-B6AF-DDED0BB42A00}"/>
              </a:ext>
            </a:extLst>
          </p:cNvPr>
          <p:cNvSpPr/>
          <p:nvPr/>
        </p:nvSpPr>
        <p:spPr>
          <a:xfrm>
            <a:off x="9141980" y="41159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37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09518A0C-A096-44E9-9DAD-38AE724609D7}"/>
              </a:ext>
            </a:extLst>
          </p:cNvPr>
          <p:cNvSpPr/>
          <p:nvPr/>
        </p:nvSpPr>
        <p:spPr>
          <a:xfrm>
            <a:off x="9558481" y="2361896"/>
            <a:ext cx="2339395" cy="2191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295B801-41AC-4F9D-A83D-86D7712BFDD3}"/>
              </a:ext>
            </a:extLst>
          </p:cNvPr>
          <p:cNvSpPr/>
          <p:nvPr/>
        </p:nvSpPr>
        <p:spPr>
          <a:xfrm>
            <a:off x="4765385" y="1358898"/>
            <a:ext cx="4141641" cy="1714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58336E-DD71-4317-8A91-2918BD12BB37}"/>
              </a:ext>
            </a:extLst>
          </p:cNvPr>
          <p:cNvCxnSpPr/>
          <p:nvPr/>
        </p:nvCxnSpPr>
        <p:spPr>
          <a:xfrm flipV="1">
            <a:off x="5120" y="1004233"/>
            <a:ext cx="12188985" cy="75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890760C-A910-4323-8145-2E1841CD1FE2}"/>
              </a:ext>
            </a:extLst>
          </p:cNvPr>
          <p:cNvCxnSpPr/>
          <p:nvPr/>
        </p:nvCxnSpPr>
        <p:spPr>
          <a:xfrm>
            <a:off x="9256856" y="1007052"/>
            <a:ext cx="0" cy="58497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1CF9DF7-42D6-4DC7-8F49-B71D03ED761E}"/>
              </a:ext>
            </a:extLst>
          </p:cNvPr>
          <p:cNvSpPr txBox="1"/>
          <p:nvPr/>
        </p:nvSpPr>
        <p:spPr>
          <a:xfrm>
            <a:off x="9406861" y="622563"/>
            <a:ext cx="14749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Iniciar sesión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2EBC6D-6A00-493E-80C4-767EAF9A51C7}"/>
              </a:ext>
            </a:extLst>
          </p:cNvPr>
          <p:cNvSpPr txBox="1"/>
          <p:nvPr/>
        </p:nvSpPr>
        <p:spPr>
          <a:xfrm>
            <a:off x="1114336" y="622563"/>
            <a:ext cx="8272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Crear</a:t>
            </a:r>
            <a:endParaRPr lang="es-ES" dirty="0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F4549E-404F-4FC9-B5DE-4896A187E5F6}"/>
              </a:ext>
            </a:extLst>
          </p:cNvPr>
          <p:cNvSpPr txBox="1"/>
          <p:nvPr/>
        </p:nvSpPr>
        <p:spPr>
          <a:xfrm>
            <a:off x="1954268" y="622563"/>
            <a:ext cx="147470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Mis Eventos</a:t>
            </a:r>
            <a:endParaRPr lang="es-E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E9120D-A4EF-4807-BCE7-CA4670DFF54A}"/>
              </a:ext>
            </a:extLst>
          </p:cNvPr>
          <p:cNvSpPr txBox="1"/>
          <p:nvPr/>
        </p:nvSpPr>
        <p:spPr>
          <a:xfrm>
            <a:off x="3444000" y="622562"/>
            <a:ext cx="16083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Notificaciones</a:t>
            </a:r>
            <a:endParaRPr lang="es-ES" dirty="0"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99B1FB-11E6-4C1C-8683-600B3B2A9C6A}"/>
              </a:ext>
            </a:extLst>
          </p:cNvPr>
          <p:cNvSpPr txBox="1"/>
          <p:nvPr/>
        </p:nvSpPr>
        <p:spPr>
          <a:xfrm>
            <a:off x="4402571" y="-65521"/>
            <a:ext cx="3378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b="1" dirty="0" err="1"/>
              <a:t>SportShare</a:t>
            </a:r>
            <a:endParaRPr lang="es-ES" sz="3200" b="1" dirty="0" err="1"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6EBD8-F3D0-47B2-B111-7D7660CCFD40}"/>
              </a:ext>
            </a:extLst>
          </p:cNvPr>
          <p:cNvSpPr txBox="1"/>
          <p:nvPr/>
        </p:nvSpPr>
        <p:spPr>
          <a:xfrm>
            <a:off x="276514" y="1737014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Código evento: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6E1159-5B29-40E9-9E5E-DD5AAFA5CDF9}"/>
              </a:ext>
            </a:extLst>
          </p:cNvPr>
          <p:cNvSpPr txBox="1"/>
          <p:nvPr/>
        </p:nvSpPr>
        <p:spPr>
          <a:xfrm>
            <a:off x="269009" y="2220767"/>
            <a:ext cx="131156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Descripción del evento: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FAF045-9789-43E9-8660-A266B7F38D0C}"/>
              </a:ext>
            </a:extLst>
          </p:cNvPr>
          <p:cNvSpPr txBox="1"/>
          <p:nvPr/>
        </p:nvSpPr>
        <p:spPr>
          <a:xfrm>
            <a:off x="5050559" y="1689965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Localización: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A4B7AE-09CB-4A39-A80E-3FA778E30D92}"/>
              </a:ext>
            </a:extLst>
          </p:cNvPr>
          <p:cNvSpPr txBox="1"/>
          <p:nvPr/>
        </p:nvSpPr>
        <p:spPr>
          <a:xfrm>
            <a:off x="5050559" y="2128980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Día: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31254-0038-40C8-B3C1-C37EBFF880D6}"/>
              </a:ext>
            </a:extLst>
          </p:cNvPr>
          <p:cNvSpPr txBox="1"/>
          <p:nvPr/>
        </p:nvSpPr>
        <p:spPr>
          <a:xfrm>
            <a:off x="5060084" y="2587046"/>
            <a:ext cx="1108653" cy="31730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Hora: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EBC01-3066-4A6F-82D8-9C20E076835E}"/>
              </a:ext>
            </a:extLst>
          </p:cNvPr>
          <p:cNvSpPr txBox="1"/>
          <p:nvPr/>
        </p:nvSpPr>
        <p:spPr>
          <a:xfrm>
            <a:off x="469034" y="6197886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Precio: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0D882A-C62A-482C-8E9A-A8A937CF7CB8}"/>
              </a:ext>
            </a:extLst>
          </p:cNvPr>
          <p:cNvSpPr/>
          <p:nvPr/>
        </p:nvSpPr>
        <p:spPr>
          <a:xfrm>
            <a:off x="1662545" y="1733550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4A3509A-51E5-4F99-A659-629C1C457F55}"/>
              </a:ext>
            </a:extLst>
          </p:cNvPr>
          <p:cNvSpPr/>
          <p:nvPr/>
        </p:nvSpPr>
        <p:spPr>
          <a:xfrm>
            <a:off x="1660526" y="2217304"/>
            <a:ext cx="2622836" cy="878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C8577B4-596D-445C-97C5-12EF5B8ABC9D}"/>
              </a:ext>
            </a:extLst>
          </p:cNvPr>
          <p:cNvSpPr/>
          <p:nvPr/>
        </p:nvSpPr>
        <p:spPr>
          <a:xfrm>
            <a:off x="6235122" y="1686502"/>
            <a:ext cx="2456005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852885-758D-40D1-9AA1-1D1A85551652}"/>
              </a:ext>
            </a:extLst>
          </p:cNvPr>
          <p:cNvSpPr/>
          <p:nvPr/>
        </p:nvSpPr>
        <p:spPr>
          <a:xfrm>
            <a:off x="6235122" y="2125517"/>
            <a:ext cx="2456005" cy="29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07CE23-01CA-4EAF-9392-D59FCF960695}"/>
              </a:ext>
            </a:extLst>
          </p:cNvPr>
          <p:cNvSpPr/>
          <p:nvPr/>
        </p:nvSpPr>
        <p:spPr>
          <a:xfrm>
            <a:off x="6235122" y="2583582"/>
            <a:ext cx="2456005" cy="32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C20E74-8297-40E2-805A-2772117948FD}"/>
              </a:ext>
            </a:extLst>
          </p:cNvPr>
          <p:cNvSpPr/>
          <p:nvPr/>
        </p:nvSpPr>
        <p:spPr>
          <a:xfrm>
            <a:off x="1662545" y="6194423"/>
            <a:ext cx="237518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827CBA-8765-4CD5-905F-571864C727C6}"/>
              </a:ext>
            </a:extLst>
          </p:cNvPr>
          <p:cNvSpPr txBox="1"/>
          <p:nvPr/>
        </p:nvSpPr>
        <p:spPr>
          <a:xfrm>
            <a:off x="461529" y="4845915"/>
            <a:ext cx="111817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Nivel deportivo: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FD78253-D6DE-4576-A79B-80F5219A048B}"/>
              </a:ext>
            </a:extLst>
          </p:cNvPr>
          <p:cNvSpPr txBox="1"/>
          <p:nvPr/>
        </p:nvSpPr>
        <p:spPr>
          <a:xfrm>
            <a:off x="461529" y="5523056"/>
            <a:ext cx="110865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Materiales a aportar: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BCE8B4C-B0B6-4735-8290-5FCBC08595FA}"/>
              </a:ext>
            </a:extLst>
          </p:cNvPr>
          <p:cNvSpPr txBox="1"/>
          <p:nvPr/>
        </p:nvSpPr>
        <p:spPr>
          <a:xfrm>
            <a:off x="461529" y="4401702"/>
            <a:ext cx="1108653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Edad: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056A2F-812F-4E28-BD71-CFFE848ECC7F}"/>
              </a:ext>
            </a:extLst>
          </p:cNvPr>
          <p:cNvSpPr/>
          <p:nvPr/>
        </p:nvSpPr>
        <p:spPr>
          <a:xfrm>
            <a:off x="1657061" y="4842452"/>
            <a:ext cx="2384711" cy="512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47D544F-253A-4138-80E1-4096B8C4C332}"/>
              </a:ext>
            </a:extLst>
          </p:cNvPr>
          <p:cNvSpPr/>
          <p:nvPr/>
        </p:nvSpPr>
        <p:spPr>
          <a:xfrm>
            <a:off x="1655041" y="5519592"/>
            <a:ext cx="2384711" cy="53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B3FC90-0279-4E33-8226-C2D4FCAEB3CA}"/>
              </a:ext>
            </a:extLst>
          </p:cNvPr>
          <p:cNvSpPr/>
          <p:nvPr/>
        </p:nvSpPr>
        <p:spPr>
          <a:xfrm>
            <a:off x="1657060" y="4398239"/>
            <a:ext cx="237518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D3AC83E-36B1-45FB-9C6C-2E99C3FDBE61}"/>
              </a:ext>
            </a:extLst>
          </p:cNvPr>
          <p:cNvSpPr/>
          <p:nvPr/>
        </p:nvSpPr>
        <p:spPr>
          <a:xfrm>
            <a:off x="162790" y="4076120"/>
            <a:ext cx="4130096" cy="2626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4186FE-02D3-4CE7-85CF-3D8DC7C382A2}"/>
              </a:ext>
            </a:extLst>
          </p:cNvPr>
          <p:cNvSpPr txBox="1"/>
          <p:nvPr/>
        </p:nvSpPr>
        <p:spPr>
          <a:xfrm>
            <a:off x="9584458" y="2208631"/>
            <a:ext cx="216535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Participantes confirmados: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A93DB6-0728-4AC8-8CF9-E32B6ABA4184}"/>
              </a:ext>
            </a:extLst>
          </p:cNvPr>
          <p:cNvSpPr txBox="1"/>
          <p:nvPr/>
        </p:nvSpPr>
        <p:spPr>
          <a:xfrm>
            <a:off x="4869583" y="1218623"/>
            <a:ext cx="2061442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Datos celebración evento: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DBA548F-B4A9-442F-A9F5-D2A685C69B96}"/>
              </a:ext>
            </a:extLst>
          </p:cNvPr>
          <p:cNvSpPr txBox="1"/>
          <p:nvPr/>
        </p:nvSpPr>
        <p:spPr>
          <a:xfrm>
            <a:off x="269008" y="3933823"/>
            <a:ext cx="29836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Requisitos a cumplir por participantes: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6D0CFF-3D2C-452E-B883-C9A23A777B6A}"/>
              </a:ext>
            </a:extLst>
          </p:cNvPr>
          <p:cNvSpPr txBox="1"/>
          <p:nvPr/>
        </p:nvSpPr>
        <p:spPr>
          <a:xfrm>
            <a:off x="4872181" y="3284105"/>
            <a:ext cx="126336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>
                <a:cs typeface="Calibri"/>
              </a:rPr>
              <a:t>Núm. máximo participantes:</a:t>
            </a:r>
          </a:p>
        </p:txBody>
      </p:sp>
      <p:sp>
        <p:nvSpPr>
          <p:cNvPr id="58" name="CuadroTexto 2">
            <a:extLst>
              <a:ext uri="{FF2B5EF4-FFF2-40B4-BE49-F238E27FC236}">
                <a16:creationId xmlns:a16="http://schemas.microsoft.com/office/drawing/2014/main" id="{E4349A66-504A-4227-A1E8-B5D460778B9E}"/>
              </a:ext>
            </a:extLst>
          </p:cNvPr>
          <p:cNvSpPr txBox="1"/>
          <p:nvPr/>
        </p:nvSpPr>
        <p:spPr>
          <a:xfrm>
            <a:off x="275070" y="3261301"/>
            <a:ext cx="1323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Campeonato </a:t>
            </a:r>
            <a:r>
              <a:rPr lang="es-ES" sz="1400">
                <a:cs typeface="Calibri"/>
              </a:rPr>
              <a:t>asociado:</a:t>
            </a:r>
          </a:p>
        </p:txBody>
      </p:sp>
      <p:sp>
        <p:nvSpPr>
          <p:cNvPr id="60" name="CuadroTexto 3">
            <a:extLst>
              <a:ext uri="{FF2B5EF4-FFF2-40B4-BE49-F238E27FC236}">
                <a16:creationId xmlns:a16="http://schemas.microsoft.com/office/drawing/2014/main" id="{DEE1BFA5-B729-4C73-BD14-DEC2C08430A7}"/>
              </a:ext>
            </a:extLst>
          </p:cNvPr>
          <p:cNvSpPr txBox="1"/>
          <p:nvPr/>
        </p:nvSpPr>
        <p:spPr>
          <a:xfrm>
            <a:off x="7075342" y="3298534"/>
            <a:ext cx="111529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cs typeface="Calibri"/>
              </a:rPr>
              <a:t>Fecha límite </a:t>
            </a:r>
            <a:r>
              <a:rPr lang="es-ES" sz="1400">
                <a:cs typeface="Calibri"/>
              </a:rPr>
              <a:t>inscripción: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A9C694C-F6AC-477F-8561-BCD5261CCA91}"/>
              </a:ext>
            </a:extLst>
          </p:cNvPr>
          <p:cNvSpPr/>
          <p:nvPr/>
        </p:nvSpPr>
        <p:spPr>
          <a:xfrm>
            <a:off x="6161810" y="3349913"/>
            <a:ext cx="577271" cy="395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45E0F6-536F-4CD0-B4E5-BCF745A21F54}"/>
              </a:ext>
            </a:extLst>
          </p:cNvPr>
          <p:cNvSpPr/>
          <p:nvPr/>
        </p:nvSpPr>
        <p:spPr>
          <a:xfrm>
            <a:off x="1659082" y="3257838"/>
            <a:ext cx="2622836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179A49F-1408-4776-9AE9-8139AAD3B57F}"/>
              </a:ext>
            </a:extLst>
          </p:cNvPr>
          <p:cNvSpPr/>
          <p:nvPr/>
        </p:nvSpPr>
        <p:spPr>
          <a:xfrm>
            <a:off x="8216899" y="3318160"/>
            <a:ext cx="554180" cy="4430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4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B4198A9E-E7CB-410F-8D5A-1ADE03DD9147}"/>
              </a:ext>
            </a:extLst>
          </p:cNvPr>
          <p:cNvSpPr/>
          <p:nvPr/>
        </p:nvSpPr>
        <p:spPr>
          <a:xfrm>
            <a:off x="9594062" y="4895016"/>
            <a:ext cx="2303814" cy="1760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A3AAC92-D293-4A18-BDFD-0CAFB5AA82B6}"/>
              </a:ext>
            </a:extLst>
          </p:cNvPr>
          <p:cNvSpPr txBox="1"/>
          <p:nvPr/>
        </p:nvSpPr>
        <p:spPr>
          <a:xfrm>
            <a:off x="9619094" y="4741750"/>
            <a:ext cx="138025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Lista de espera: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D76817-9DFB-4212-9B80-44CCAE69DBE7}"/>
              </a:ext>
            </a:extLst>
          </p:cNvPr>
          <p:cNvSpPr txBox="1"/>
          <p:nvPr/>
        </p:nvSpPr>
        <p:spPr>
          <a:xfrm>
            <a:off x="11797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D41225C-F2B3-4F19-8639-F750823ACE3D}"/>
              </a:ext>
            </a:extLst>
          </p:cNvPr>
          <p:cNvSpPr txBox="1"/>
          <p:nvPr/>
        </p:nvSpPr>
        <p:spPr>
          <a:xfrm>
            <a:off x="11416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708BE03-0090-448D-91BF-CDD4991ED432}"/>
              </a:ext>
            </a:extLst>
          </p:cNvPr>
          <p:cNvSpPr txBox="1"/>
          <p:nvPr/>
        </p:nvSpPr>
        <p:spPr>
          <a:xfrm>
            <a:off x="11035636" y="-4068"/>
            <a:ext cx="379621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1200" b="1" dirty="0"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C05571-54DC-4D59-9E20-DC9194DFBF73}"/>
              </a:ext>
            </a:extLst>
          </p:cNvPr>
          <p:cNvSpPr/>
          <p:nvPr/>
        </p:nvSpPr>
        <p:spPr>
          <a:xfrm>
            <a:off x="11523230" y="40120"/>
            <a:ext cx="171450" cy="18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8DA4FFD-FA78-4581-85E7-B5B27CCD3717}"/>
              </a:ext>
            </a:extLst>
          </p:cNvPr>
          <p:cNvCxnSpPr/>
          <p:nvPr/>
        </p:nvCxnSpPr>
        <p:spPr>
          <a:xfrm>
            <a:off x="11170805" y="135370"/>
            <a:ext cx="114300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7AB1199D-B3BF-49B3-B6E1-AD227854F082}"/>
              </a:ext>
            </a:extLst>
          </p:cNvPr>
          <p:cNvSpPr/>
          <p:nvPr/>
        </p:nvSpPr>
        <p:spPr>
          <a:xfrm>
            <a:off x="11885180" y="-7505"/>
            <a:ext cx="228600" cy="27622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D273355-400E-4291-B3F1-209474CF4C88}"/>
              </a:ext>
            </a:extLst>
          </p:cNvPr>
          <p:cNvSpPr txBox="1"/>
          <p:nvPr/>
        </p:nvSpPr>
        <p:spPr>
          <a:xfrm>
            <a:off x="10888637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Mi perfil</a:t>
            </a:r>
            <a:endParaRPr lang="es-ES" dirty="0">
              <a:cs typeface="Calibri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7700B36-332E-4ADD-9F00-1311063592BE}"/>
              </a:ext>
            </a:extLst>
          </p:cNvPr>
          <p:cNvSpPr txBox="1"/>
          <p:nvPr/>
        </p:nvSpPr>
        <p:spPr>
          <a:xfrm>
            <a:off x="172308" y="622562"/>
            <a:ext cx="9320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Buscar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53778A-2D44-45E3-AE78-F31D6F8AB646}"/>
              </a:ext>
            </a:extLst>
          </p:cNvPr>
          <p:cNvSpPr txBox="1"/>
          <p:nvPr/>
        </p:nvSpPr>
        <p:spPr>
          <a:xfrm>
            <a:off x="5052779" y="622562"/>
            <a:ext cx="118924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Ayuda</a:t>
            </a:r>
            <a:endParaRPr lang="es-ES" dirty="0">
              <a:cs typeface="Calibri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91A9FD7-0F4A-4560-9701-2295CBA4D4CA}"/>
              </a:ext>
            </a:extLst>
          </p:cNvPr>
          <p:cNvSpPr txBox="1"/>
          <p:nvPr/>
        </p:nvSpPr>
        <p:spPr>
          <a:xfrm>
            <a:off x="7995141" y="622562"/>
            <a:ext cx="139879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Registrarse</a:t>
            </a:r>
            <a:endParaRPr lang="es-ES" dirty="0" err="1">
              <a:cs typeface="Calibri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2527F4D-1261-468D-8529-7C6E257ACFD3}"/>
              </a:ext>
            </a:extLst>
          </p:cNvPr>
          <p:cNvSpPr/>
          <p:nvPr/>
        </p:nvSpPr>
        <p:spPr>
          <a:xfrm>
            <a:off x="9583463" y="1370813"/>
            <a:ext cx="2301922" cy="582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00974CD-AF7D-4ACA-BFD4-2959761D8287}"/>
              </a:ext>
            </a:extLst>
          </p:cNvPr>
          <p:cNvSpPr txBox="1"/>
          <p:nvPr/>
        </p:nvSpPr>
        <p:spPr>
          <a:xfrm>
            <a:off x="9596004" y="1216601"/>
            <a:ext cx="1137806" cy="31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Organizador: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B01C961-6DFD-4941-A3BF-10BDC0AD361F}"/>
              </a:ext>
            </a:extLst>
          </p:cNvPr>
          <p:cNvSpPr/>
          <p:nvPr/>
        </p:nvSpPr>
        <p:spPr>
          <a:xfrm>
            <a:off x="4765384" y="4199077"/>
            <a:ext cx="4141642" cy="1679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A27B7BE-2569-408D-A7DB-8B477A4EA941}"/>
              </a:ext>
            </a:extLst>
          </p:cNvPr>
          <p:cNvSpPr txBox="1"/>
          <p:nvPr/>
        </p:nvSpPr>
        <p:spPr>
          <a:xfrm>
            <a:off x="5050558" y="4495509"/>
            <a:ext cx="112019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Participación aceptada: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C5768E5-5192-43A5-B589-DB0FFBA78121}"/>
              </a:ext>
            </a:extLst>
          </p:cNvPr>
          <p:cNvSpPr txBox="1"/>
          <p:nvPr/>
        </p:nvSpPr>
        <p:spPr>
          <a:xfrm>
            <a:off x="5048539" y="5207863"/>
            <a:ext cx="1050925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En lista de </a:t>
            </a:r>
            <a:r>
              <a:rPr lang="es-ES" sz="1400" dirty="0">
                <a:cs typeface="Calibri"/>
              </a:rPr>
              <a:t>espera: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245BA830-D3B1-4B41-82A6-215C95079B88}"/>
              </a:ext>
            </a:extLst>
          </p:cNvPr>
          <p:cNvSpPr txBox="1"/>
          <p:nvPr/>
        </p:nvSpPr>
        <p:spPr>
          <a:xfrm>
            <a:off x="4881129" y="4058804"/>
            <a:ext cx="203835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Estado de </a:t>
            </a:r>
            <a:r>
              <a:rPr lang="es-ES" sz="1400">
                <a:cs typeface="Calibri"/>
              </a:rPr>
              <a:t>mi inscripción: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2B547DC-C2C7-47F4-9A28-F0C85D75E489}"/>
              </a:ext>
            </a:extLst>
          </p:cNvPr>
          <p:cNvSpPr txBox="1"/>
          <p:nvPr/>
        </p:nvSpPr>
        <p:spPr>
          <a:xfrm>
            <a:off x="6251285" y="4564783"/>
            <a:ext cx="25171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 / No / Procesándose</a:t>
            </a:r>
            <a:endParaRPr lang="es-ES" sz="1400" dirty="0">
              <a:cs typeface="Calibri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7755682-E4C7-42CF-99AF-19AE08E76405}"/>
              </a:ext>
            </a:extLst>
          </p:cNvPr>
          <p:cNvSpPr txBox="1"/>
          <p:nvPr/>
        </p:nvSpPr>
        <p:spPr>
          <a:xfrm>
            <a:off x="6239740" y="5280600"/>
            <a:ext cx="245947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>
                <a:cs typeface="Calibri"/>
              </a:rPr>
              <a:t>" " / Sí, en la posición...  / </a:t>
            </a:r>
            <a:r>
              <a:rPr lang="es-ES" sz="1400" dirty="0">
                <a:cs typeface="Calibri"/>
              </a:rPr>
              <a:t>No 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64204965-BC45-409E-A584-11D2AC6205BA}"/>
              </a:ext>
            </a:extLst>
          </p:cNvPr>
          <p:cNvSpPr txBox="1"/>
          <p:nvPr/>
        </p:nvSpPr>
        <p:spPr>
          <a:xfrm>
            <a:off x="4864099" y="6149107"/>
            <a:ext cx="1118178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Crear</a:t>
            </a:r>
            <a:endParaRPr lang="es-ES" dirty="0"/>
          </a:p>
          <a:p>
            <a:pPr algn="ctr"/>
            <a:r>
              <a:rPr lang="es-ES" sz="1400" dirty="0">
                <a:cs typeface="Calibri"/>
              </a:rPr>
              <a:t> evento</a:t>
            </a:r>
            <a:endParaRPr lang="es-ES" dirty="0"/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60C8A667-0DD2-4291-956B-D2CF71C486AC}"/>
              </a:ext>
            </a:extLst>
          </p:cNvPr>
          <p:cNvSpPr txBox="1"/>
          <p:nvPr/>
        </p:nvSpPr>
        <p:spPr>
          <a:xfrm>
            <a:off x="6169024" y="6149107"/>
            <a:ext cx="111817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Cancelar</a:t>
            </a:r>
          </a:p>
          <a:p>
            <a:pPr algn="ctr"/>
            <a:r>
              <a:rPr lang="es-ES" sz="1400" dirty="0">
                <a:cs typeface="Calibri"/>
              </a:rPr>
              <a:t>evento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F353B0F3-8591-4BAD-B4A2-1B20F7549948}"/>
              </a:ext>
            </a:extLst>
          </p:cNvPr>
          <p:cNvSpPr txBox="1"/>
          <p:nvPr/>
        </p:nvSpPr>
        <p:spPr>
          <a:xfrm>
            <a:off x="7473949" y="6149107"/>
            <a:ext cx="140392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 dirty="0">
                <a:cs typeface="Calibri"/>
              </a:rPr>
              <a:t>Volver a pantalla anterior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CC7338-8B9B-4051-A6C3-6B63372934F8}"/>
              </a:ext>
            </a:extLst>
          </p:cNvPr>
          <p:cNvSpPr/>
          <p:nvPr/>
        </p:nvSpPr>
        <p:spPr>
          <a:xfrm>
            <a:off x="9678763" y="2505061"/>
            <a:ext cx="2112817" cy="193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704FB551-5399-4822-8B57-5355AC0F409F}"/>
              </a:ext>
            </a:extLst>
          </p:cNvPr>
          <p:cNvSpPr/>
          <p:nvPr/>
        </p:nvSpPr>
        <p:spPr>
          <a:xfrm>
            <a:off x="9691255" y="5039382"/>
            <a:ext cx="2112817" cy="1502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4827D021-04F8-437A-976E-1BF850640F58}"/>
              </a:ext>
            </a:extLst>
          </p:cNvPr>
          <p:cNvSpPr/>
          <p:nvPr/>
        </p:nvSpPr>
        <p:spPr>
          <a:xfrm>
            <a:off x="9678763" y="1529184"/>
            <a:ext cx="2125308" cy="30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D0C55B-9547-4E05-8545-6FF272942156}"/>
              </a:ext>
            </a:extLst>
          </p:cNvPr>
          <p:cNvSpPr txBox="1"/>
          <p:nvPr/>
        </p:nvSpPr>
        <p:spPr>
          <a:xfrm>
            <a:off x="66675" y="38100"/>
            <a:ext cx="2343150" cy="307777"/>
          </a:xfrm>
          <a:prstGeom prst="rect">
            <a:avLst/>
          </a:prstGeom>
          <a:solidFill>
            <a:srgbClr val="F296EB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i="1" dirty="0">
                <a:solidFill>
                  <a:srgbClr val="000000"/>
                </a:solidFill>
              </a:rPr>
              <a:t>Posible pantalla</a:t>
            </a:r>
            <a:r>
              <a:rPr lang="es-ES" sz="1400" b="1" i="1" dirty="0">
                <a:solidFill>
                  <a:srgbClr val="000000"/>
                </a:solidFill>
              </a:rPr>
              <a:t> Crear evento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888CDBA-CD1D-458F-BB3B-F633339F247B}"/>
              </a:ext>
            </a:extLst>
          </p:cNvPr>
          <p:cNvSpPr txBox="1"/>
          <p:nvPr/>
        </p:nvSpPr>
        <p:spPr>
          <a:xfrm>
            <a:off x="276513" y="1270288"/>
            <a:ext cx="1311564" cy="31932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Tipo de evento: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AEBFAC1-25B5-4AD8-8AB5-A09A3586A00B}"/>
              </a:ext>
            </a:extLst>
          </p:cNvPr>
          <p:cNvSpPr/>
          <p:nvPr/>
        </p:nvSpPr>
        <p:spPr>
          <a:xfrm>
            <a:off x="1662545" y="1266825"/>
            <a:ext cx="2632363" cy="301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3AD7DC6-BFBA-4828-8113-346AE89E3B7D}"/>
              </a:ext>
            </a:extLst>
          </p:cNvPr>
          <p:cNvCxnSpPr/>
          <p:nvPr/>
        </p:nvCxnSpPr>
        <p:spPr>
          <a:xfrm flipH="1">
            <a:off x="4017724" y="1276350"/>
            <a:ext cx="1826" cy="295275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E439CF5-3B25-46A4-8B86-2F39BF5203B2}"/>
              </a:ext>
            </a:extLst>
          </p:cNvPr>
          <p:cNvGrpSpPr/>
          <p:nvPr/>
        </p:nvGrpSpPr>
        <p:grpSpPr>
          <a:xfrm>
            <a:off x="4049847" y="1304741"/>
            <a:ext cx="176877" cy="225675"/>
            <a:chOff x="4046037" y="1274261"/>
            <a:chExt cx="237837" cy="271395"/>
          </a:xfrm>
        </p:grpSpPr>
        <p:sp>
          <p:nvSpPr>
            <p:cNvPr id="31" name="Rombo 30">
              <a:extLst>
                <a:ext uri="{FF2B5EF4-FFF2-40B4-BE49-F238E27FC236}">
                  <a16:creationId xmlns:a16="http://schemas.microsoft.com/office/drawing/2014/main" id="{152EFC2C-6A5B-41EF-9806-5FEC0A8B6451}"/>
                </a:ext>
              </a:extLst>
            </p:cNvPr>
            <p:cNvSpPr/>
            <p:nvPr/>
          </p:nvSpPr>
          <p:spPr>
            <a:xfrm>
              <a:off x="4076960" y="1274261"/>
              <a:ext cx="198329" cy="2713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9A57F5FA-BFFE-4080-B366-19FEEF59B98F}"/>
                </a:ext>
              </a:extLst>
            </p:cNvPr>
            <p:cNvCxnSpPr/>
            <p:nvPr/>
          </p:nvCxnSpPr>
          <p:spPr>
            <a:xfrm flipV="1">
              <a:off x="4046037" y="1408525"/>
              <a:ext cx="237837" cy="762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299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1259</cp:revision>
  <dcterms:created xsi:type="dcterms:W3CDTF">2021-03-18T16:09:19Z</dcterms:created>
  <dcterms:modified xsi:type="dcterms:W3CDTF">2021-03-22T09:03:46Z</dcterms:modified>
</cp:coreProperties>
</file>