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8678-21F5-4BB5-A2C0-8C1A4C46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48E6C-7E0A-4378-80CE-80798F2B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2F7B7-7B14-4010-AFF2-9E578850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2CE7A-ED58-41F3-9B51-8048D798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6444B-F812-4FF4-9226-96BDF72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8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B7A5D-61C6-4A73-B5A2-67CDC112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06838-6EA9-435A-8E2D-7309C59B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AB37F-E4A6-4DFA-B187-C347135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77E41-DC73-4542-A726-435734E3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D643C-45D0-454C-9CEE-2C77CB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3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80CD7-36C6-4371-9224-06DC35EEB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706243-D155-4FC9-830B-A5EDE9ED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55711-E16F-4958-A77E-5FFE9BCA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36CBD-C1C8-4F2D-BCB4-2EAE5EA9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BF17F-8475-4698-A6E1-0C2F5698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34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343DE-76ED-441F-BFD1-687BD1F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32BCE-60CD-44E5-8761-FAA1955A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589E1-4BE2-46DA-98D6-5E0FC26C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64127-8C39-49CB-99D3-4174967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57807-6745-48E9-92A0-443D71C3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4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F5C1-5A03-4215-A0A4-F87D5273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38A96-64EE-4131-B797-DF9B5C32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3BA69-32AB-4404-9C55-AA65A625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39513-EEA3-424D-92EB-E1552521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EA9789-848F-46B8-AF59-5EA826F2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5AD1-9619-451A-AC91-D6DEA21B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AC145-1077-4F27-80AA-0B46CB1DE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1DDB5-0B38-4C5F-AEE0-8CE16CCE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B56797-CBD8-414F-93D3-F3A3D418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2BF74-53AE-41E2-80C4-F1DC7774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F1134-7A14-40E0-B846-AC5522EB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2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C7FE-69A8-4367-9FCE-998E8DA1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AE7B9-9C74-469B-9147-A0A5A56A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4F6A7-4B7B-4C17-8B73-9553E958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499422-5FAC-429F-B6C2-694E8872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75843F-DABA-4F28-A427-67B37F44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95BD21-D8EC-4839-92DF-446338B0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1E31F8-383E-457B-A88D-EF9A3ADA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E4A4C-B0B2-4910-B908-BE8B768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2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77076-D3B9-4CC6-BEB1-C9A3F6AB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C0EF4A-BDEC-4251-BA1E-956C35C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E64CFC-35E0-49B4-86DE-73AE185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3197C5-FA26-4334-BDE4-A6385AD7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0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59E66-475F-4BBA-B6B2-AB52935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C1A03E-F375-4238-A94B-DF7FA68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BE21D9-6AD8-49AD-A8CB-A3D9C3CC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02F0F-EDB6-41F8-A2A5-0F8F617C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385C0-74CA-4CED-AF09-8A848A57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FA75D6-02E6-4E08-B7FC-8867799E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BCD20-6E8D-4028-B0EF-3583A0B7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BDF2D3-C47D-48E3-9A24-5CADED1A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A0C02-BD34-42BB-B18D-22D851A1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72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9BBD-7EAE-4BB2-94BF-D345FDA1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DE7D42-D94A-4ADC-BE4A-54113B1E7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CE0C3-1366-41C3-92E0-BE449FB45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DA0-984E-4140-9F8B-EF24F77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EAE4F-EE9C-4B65-8D75-882AC0EF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98305B-0FE4-47FB-ADC9-23CA059C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8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DB954-9A8A-42EB-9EBD-DC50CF02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129F9-C79E-4DCC-AC78-BFB6D03F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9FDFB-2A8D-4C70-8890-30CD08067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D197-6847-467D-BF8F-CF2A8ED72940}" type="datetimeFigureOut">
              <a:rPr lang="es-MX" smtClean="0"/>
              <a:t>13/11/2023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3FEFB-6E7A-4D01-B832-52F8A8B1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E6505-EC3A-4038-BE96-B56D808E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ABF3-8D02-4C31-912A-CCFA73296C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8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3094C5-8889-4E00-836B-040B06797720}"/>
              </a:ext>
            </a:extLst>
          </p:cNvPr>
          <p:cNvSpPr/>
          <p:nvPr/>
        </p:nvSpPr>
        <p:spPr>
          <a:xfrm>
            <a:off x="0" y="1"/>
            <a:ext cx="12192000" cy="134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82B53A-02F0-4605-AFB2-A04CEE05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788" y="0"/>
            <a:ext cx="1024980" cy="13427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D39C9D-AEAB-4DA6-849A-415F67334174}"/>
              </a:ext>
            </a:extLst>
          </p:cNvPr>
          <p:cNvSpPr txBox="1"/>
          <p:nvPr/>
        </p:nvSpPr>
        <p:spPr>
          <a:xfrm>
            <a:off x="181232" y="453081"/>
            <a:ext cx="41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Registrarse         Portal Escolar            Pagos  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7FFF95-3D07-4053-BC70-64CBA2896613}"/>
              </a:ext>
            </a:extLst>
          </p:cNvPr>
          <p:cNvSpPr txBox="1"/>
          <p:nvPr/>
        </p:nvSpPr>
        <p:spPr>
          <a:xfrm>
            <a:off x="10033686" y="2965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CD0ECC-5366-43CD-9BF3-659BD3AF1B5E}"/>
              </a:ext>
            </a:extLst>
          </p:cNvPr>
          <p:cNvSpPr/>
          <p:nvPr/>
        </p:nvSpPr>
        <p:spPr>
          <a:xfrm>
            <a:off x="0" y="6488667"/>
            <a:ext cx="1219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2163FB-BDB1-4904-9297-A2A964C02782}"/>
              </a:ext>
            </a:extLst>
          </p:cNvPr>
          <p:cNvSpPr/>
          <p:nvPr/>
        </p:nvSpPr>
        <p:spPr>
          <a:xfrm>
            <a:off x="0" y="5145899"/>
            <a:ext cx="4053014" cy="1342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149BA5-A18E-453D-B309-4FC24B1409B8}"/>
              </a:ext>
            </a:extLst>
          </p:cNvPr>
          <p:cNvSpPr/>
          <p:nvPr/>
        </p:nvSpPr>
        <p:spPr>
          <a:xfrm>
            <a:off x="4053015" y="5145899"/>
            <a:ext cx="4053017" cy="1342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8FA8FB1-A78A-449D-BD51-B7E8BCC10CAD}"/>
              </a:ext>
            </a:extLst>
          </p:cNvPr>
          <p:cNvSpPr/>
          <p:nvPr/>
        </p:nvSpPr>
        <p:spPr>
          <a:xfrm>
            <a:off x="8106033" y="5145899"/>
            <a:ext cx="4085967" cy="1342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D4A74F-AC8D-4ACF-ADC8-2636773C939D}"/>
              </a:ext>
            </a:extLst>
          </p:cNvPr>
          <p:cNvSpPr txBox="1"/>
          <p:nvPr/>
        </p:nvSpPr>
        <p:spPr>
          <a:xfrm>
            <a:off x="428368" y="5445211"/>
            <a:ext cx="297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Te damos la bienvenida a nuestra institución educativa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9B76AA-DADB-4117-9655-A71520267737}"/>
              </a:ext>
            </a:extLst>
          </p:cNvPr>
          <p:cNvSpPr txBox="1"/>
          <p:nvPr/>
        </p:nvSpPr>
        <p:spPr>
          <a:xfrm>
            <a:off x="4143630" y="5583710"/>
            <a:ext cx="24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Proceso de reinscripción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5BE442-B388-4449-9DA6-40E163556B6D}"/>
              </a:ext>
            </a:extLst>
          </p:cNvPr>
          <p:cNvSpPr/>
          <p:nvPr/>
        </p:nvSpPr>
        <p:spPr>
          <a:xfrm>
            <a:off x="6796216" y="5629877"/>
            <a:ext cx="659030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DF746355-5C4F-4035-AF53-7F8C0BA4372D}"/>
              </a:ext>
            </a:extLst>
          </p:cNvPr>
          <p:cNvSpPr/>
          <p:nvPr/>
        </p:nvSpPr>
        <p:spPr>
          <a:xfrm rot="5400000">
            <a:off x="7006282" y="5693033"/>
            <a:ext cx="238896" cy="23065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1E0072-DB42-47B9-9BDD-33EE784170E4}"/>
              </a:ext>
            </a:extLst>
          </p:cNvPr>
          <p:cNvSpPr txBox="1"/>
          <p:nvPr/>
        </p:nvSpPr>
        <p:spPr>
          <a:xfrm>
            <a:off x="8567351" y="5445211"/>
            <a:ext cx="296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Contáctanos </a:t>
            </a:r>
          </a:p>
          <a:p>
            <a:r>
              <a:rPr lang="es-MX" dirty="0"/>
              <a:t>#**********</a:t>
            </a:r>
          </a:p>
          <a:p>
            <a:r>
              <a:rPr lang="es-MX" dirty="0" err="1"/>
              <a:t>Cor.elec</a:t>
            </a:r>
            <a:r>
              <a:rPr lang="es-MX" dirty="0"/>
              <a:t>. ******** </a:t>
            </a:r>
          </a:p>
        </p:txBody>
      </p:sp>
      <p:pic>
        <p:nvPicPr>
          <p:cNvPr id="1026" name="Picture 2" descr="UNITEC Campus Sur | Mexico City">
            <a:extLst>
              <a:ext uri="{FF2B5EF4-FFF2-40B4-BE49-F238E27FC236}">
                <a16:creationId xmlns:a16="http://schemas.microsoft.com/office/drawing/2014/main" id="{45F4F492-DAC2-494B-A247-BBEFF2E8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8498"/>
            <a:ext cx="12192000" cy="24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70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5</cp:revision>
  <dcterms:created xsi:type="dcterms:W3CDTF">2023-11-14T02:24:29Z</dcterms:created>
  <dcterms:modified xsi:type="dcterms:W3CDTF">2023-11-14T02:54:54Z</dcterms:modified>
</cp:coreProperties>
</file>