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5" r:id="rId5"/>
    <p:sldId id="279" r:id="rId6"/>
    <p:sldId id="288" r:id="rId7"/>
    <p:sldId id="289" r:id="rId8"/>
    <p:sldId id="280" r:id="rId9"/>
    <p:sldId id="265" r:id="rId10"/>
    <p:sldId id="281" r:id="rId11"/>
    <p:sldId id="264" r:id="rId12"/>
    <p:sldId id="282" r:id="rId13"/>
    <p:sldId id="283" r:id="rId14"/>
    <p:sldId id="287" r:id="rId15"/>
    <p:sldId id="286" r:id="rId16"/>
    <p:sldId id="290" r:id="rId17"/>
    <p:sldId id="26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Sesion" id="{DE8F1D49-F010-4A63-8FE5-FD82F735830E}">
          <p14:sldIdLst>
            <p14:sldId id="256"/>
          </p14:sldIdLst>
        </p14:section>
        <p14:section name="Alumno" id="{618A78E5-3443-4E86-A51B-165E69E23C13}">
          <p14:sldIdLst>
            <p14:sldId id="259"/>
            <p14:sldId id="257"/>
            <p14:sldId id="275"/>
            <p14:sldId id="279"/>
            <p14:sldId id="288"/>
            <p14:sldId id="289"/>
            <p14:sldId id="280"/>
            <p14:sldId id="265"/>
            <p14:sldId id="281"/>
          </p14:sldIdLst>
        </p14:section>
        <p14:section name="Profesores" id="{5608CE83-6A66-426A-B29D-3802BD3DB1F1}">
          <p14:sldIdLst>
            <p14:sldId id="264"/>
            <p14:sldId id="282"/>
            <p14:sldId id="283"/>
            <p14:sldId id="287"/>
            <p14:sldId id="286"/>
            <p14:sldId id="29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2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9:02.270" idx="6">
    <p:pos x="10" y="10"/>
    <p:text>PRINCIPAL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1:23:26.774" idx="10">
    <p:pos x="10" y="10"/>
    <p:text>PRINCIPAL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35:24.822" idx="2">
    <p:pos x="10" y="10"/>
    <p:text>HORARIO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36:01.463" idx="3">
    <p:pos x="10" y="10"/>
    <p:text>CURSOS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PAGINA DE LA MATERIA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contenido semanal</p:text>
    <p:extLst mod="1">
      <p:ext uri="{C676402C-5697-4E1C-873F-D02D1690AC5C}">
        <p15:threadingInfo xmlns:p15="http://schemas.microsoft.com/office/powerpoint/2012/main" timeZoneBias="360"/>
      </p:ext>
    </p:extLst>
  </p:cm>
  <p:cm authorId="1" dt="2023-10-30T20:32:08.703" idx="13">
    <p:pos x="3827" y="3763"/>
    <p:text>agrega una nueva seccion a la tabla</p:text>
    <p:extLst>
      <p:ext uri="{C676402C-5697-4E1C-873F-D02D1690AC5C}">
        <p15:threadingInfo xmlns:p15="http://schemas.microsoft.com/office/powerpoint/2012/main" timeZoneBias="360"/>
      </p:ext>
    </p:extLst>
  </p:cm>
  <p:cm authorId="1" dt="2023-10-30T20:32:49.268" idx="14">
    <p:pos x="1862" y="1235"/>
    <p:text>al dar click despliega un  menu para subir un archivo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entregables y tareas</p:text>
    <p:extLst mod="1">
      <p:ext uri="{C676402C-5697-4E1C-873F-D02D1690AC5C}">
        <p15:threadingInfo xmlns:p15="http://schemas.microsoft.com/office/powerpoint/2012/main" timeZoneBias="360"/>
      </p:ext>
    </p:extLst>
  </p:cm>
  <p:cm authorId="1" dt="2023-10-30T20:45:52.109" idx="18">
    <p:pos x="353" y="722"/>
    <p:text>aqui el profesor puede editar el titulo de la actividad, las intrucciones, fecha de entrega y el habilitar o desabilitar la actividad</p:text>
    <p:extLst>
      <p:ext uri="{C676402C-5697-4E1C-873F-D02D1690AC5C}">
        <p15:threadingInfo xmlns:p15="http://schemas.microsoft.com/office/powerpoint/2012/main" timeZoneBias="360"/>
      </p:ext>
    </p:extLst>
  </p:cm>
  <p:cm authorId="1" dt="2023-10-30T21:01:58.259" idx="19">
    <p:pos x="146" y="146"/>
    <p:text>te dirigue al menu donde aparece una lista para que califiques a los alumnos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35:24.822" idx="2">
    <p:pos x="10" y="10"/>
    <p:text>HORARIO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36:01.463" idx="3">
    <p:pos x="10" y="10"/>
    <p:text>CURSOS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PAGINA DE LA MATERIA</p:text>
    <p:extLst>
      <p:ext uri="{C676402C-5697-4E1C-873F-D02D1690AC5C}">
        <p15:threadingInfo xmlns:p15="http://schemas.microsoft.com/office/powerpoint/2012/main" timeZoneBias="360"/>
      </p:ext>
    </p:extLst>
  </p:cm>
  <p:cm authorId="1" dt="2023-10-30T20:36:42.968" idx="15">
    <p:pos x="2294" y="1056"/>
    <p:text>te manda al menu del contenido semanal</p:text>
    <p:extLst>
      <p:ext uri="{C676402C-5697-4E1C-873F-D02D1690AC5C}">
        <p15:threadingInfo xmlns:p15="http://schemas.microsoft.com/office/powerpoint/2012/main" timeZoneBias="360"/>
      </p:ext>
    </p:extLst>
  </p:cm>
  <p:cm authorId="1" dt="2023-10-30T20:37:02.645" idx="16">
    <p:pos x="4725" y="1125"/>
    <p:text>te despliega un menu para subir archivos de cualquier tipo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contenido semanal</p:text>
    <p:extLst mod="1">
      <p:ext uri="{C676402C-5697-4E1C-873F-D02D1690AC5C}">
        <p15:threadingInfo xmlns:p15="http://schemas.microsoft.com/office/powerpoint/2012/main" timeZoneBias="360"/>
      </p:ext>
    </p:extLst>
  </p:cm>
  <p:cm authorId="1" dt="2023-10-30T20:32:49.268" idx="14">
    <p:pos x="1862" y="1235"/>
    <p:text>al dar click despliega el pdf en una pagina aparte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48:31.615" idx="5">
    <p:pos x="10" y="10"/>
    <p:text>entregables y tareas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0:54:23.038" idx="7">
    <p:pos x="10" y="10"/>
    <p:text>CALIFICACIONES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1:14:10.935" idx="8">
    <p:pos x="10" y="10"/>
    <p:text>HISTORIAL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21:14:34.983" idx="9">
    <p:pos x="10" y="10"/>
    <p:text>PLAN DE ESTUDIO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5C81-C372-425F-8510-3220F74A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6E51D-A731-40E5-B638-C64964665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66063-E230-4BF2-84E5-60F1B75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84F2A-F11F-4B87-BBA4-27470EAC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18210-4E81-40B7-BE0C-B02E5F55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65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3932-67DC-4C81-9D8D-3D3403D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6DC1B-0546-4733-9AF8-54475C01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647D3-9299-43FF-9C64-271DA66C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F2CD9-F815-44D9-82B1-803B2246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36758-7845-4352-9C3B-D2E2CFA3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2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2316EB-F6A5-4D70-889A-B75490F9D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1353D4-3C10-4A30-96F4-48B7FFD3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A185-7149-464B-A7DF-93D4CA9F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2D728-87A7-473F-84DD-3961C2ED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1FA55-271E-48CD-BE10-E4C937E4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6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E0F36-5C3E-43A5-B2E3-908937AD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606D1-A1CC-42F1-81AA-3109FDA7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8D7DB-3E26-4DBE-9181-E2D6EDA2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2B763-D7B8-457D-921B-6EA31FCE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0A611-D074-4D1E-A373-49D57EBA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1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BB49-02D2-4AEE-ACE8-8C7CC5E8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CD13C-79EA-405D-8E90-AB8CBC52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7BE21-3492-4DD4-AF27-182E5B24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3CF2B-1EB6-492B-AD9E-F6717204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EE1E4-333B-45D1-AAFB-993171F1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9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6FF42-2378-4C04-8937-C0DC3F24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B3160-DE48-45C0-A93F-6277BCEA3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D98CB-EC9B-4E6D-B92A-004D5513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30AD4-06CE-4683-B311-4DDF12F8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B7294-05F6-48E7-BC8F-D8C3E9D9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98BFD1-ABC4-46F3-8F93-0AD56CA3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5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13D2-A72A-4A9C-9AFE-D7B41905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09933-60A6-4FA9-BE8E-1C8FA7CC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4CE54D-58D4-4E8F-B138-733ABC37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C8047A-C9EC-47A4-99A9-4FCD9B08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41FD8A-F835-43AA-B354-7CED28DF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7CAB1C-D3C1-4289-BD8F-BBD7CA3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4ACF24-EB4C-4C9C-8189-F525CE9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C67AC8-6923-4B7A-878A-D06C9273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92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ECA2-82A8-4662-AE9B-3926598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C34123-528A-42E7-BD54-8D495515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4D0382-EB85-4194-A8C0-E945453E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1AB9BD-33B9-4D5D-9AD3-007AB11F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5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26F78D-EEC9-4C46-B2DD-4444E564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009033-58C5-4794-8748-BA047B2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9C957-4B96-45B1-ADB1-5D5ED7E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25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3BA18-C8B6-4982-B1B2-52F7E0C8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F2BC5-D43C-45E8-9271-D7EF9D97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CA023C-7C0F-4DCA-BF85-6B77C289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D28AC-B075-4EF7-AC66-521E2C74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C8208-6434-4442-BA2B-43AC21D6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ADF61-08AE-4BAD-81A1-01DFBF8A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2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6A5C-F5C7-4389-8B75-DF20341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3292CD-378E-48E2-9C2A-8257E815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A00652-630D-416B-ACEB-B707C6B5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5CCBC-D438-4CE7-84D7-12E9FD4A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EC1290-A12E-4037-8799-F8BC75C0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1D61F-28B1-4FA0-94E2-2B1E4360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9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05854C-74F3-435B-9835-7FC71FD4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ABFC0-8376-4E1B-BF51-D648674F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B6C3-1A8E-465A-A215-18BF9C0C9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4A71-0C57-4091-90DD-A207A212BE55}" type="datetimeFigureOut">
              <a:rPr lang="es-MX" smtClean="0"/>
              <a:t>30/10/2023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C863A-0479-4F7F-8085-6E41A3947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BE7C1-061E-49BA-BC94-18A578AD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DFEB-D335-49F6-9C7D-AC6A3C2650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2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5035D-B36A-40F1-B0AD-64106A2DA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Bienvenido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3FA988-4632-4968-AD0C-031548443B10}"/>
              </a:ext>
            </a:extLst>
          </p:cNvPr>
          <p:cNvSpPr/>
          <p:nvPr/>
        </p:nvSpPr>
        <p:spPr>
          <a:xfrm>
            <a:off x="3551583" y="3509963"/>
            <a:ext cx="3869634" cy="437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Usuario: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9DD413-6D68-49A9-BBF7-76E0F485FDD9}"/>
              </a:ext>
            </a:extLst>
          </p:cNvPr>
          <p:cNvSpPr/>
          <p:nvPr/>
        </p:nvSpPr>
        <p:spPr>
          <a:xfrm>
            <a:off x="3551583" y="4112937"/>
            <a:ext cx="3869634" cy="437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Contraseña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5CACB9-8881-4A5F-9572-EE8763ABE62D}"/>
              </a:ext>
            </a:extLst>
          </p:cNvPr>
          <p:cNvSpPr/>
          <p:nvPr/>
        </p:nvSpPr>
        <p:spPr>
          <a:xfrm>
            <a:off x="3551583" y="4715911"/>
            <a:ext cx="1126434" cy="4373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Login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928B78-70CA-4BFF-8087-62AABC6B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32" y="2213091"/>
            <a:ext cx="2313714" cy="303106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1AC249E-8F9F-472D-BC1F-18C5701EB095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0A3391-212C-4396-8ED1-FD50CBDFE1C6}"/>
              </a:ext>
            </a:extLst>
          </p:cNvPr>
          <p:cNvSpPr txBox="1"/>
          <p:nvPr/>
        </p:nvSpPr>
        <p:spPr>
          <a:xfrm>
            <a:off x="9210232" y="337976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REINSCRIPCION</a:t>
            </a:r>
          </a:p>
        </p:txBody>
      </p:sp>
    </p:spTree>
    <p:extLst>
      <p:ext uri="{BB962C8B-B14F-4D97-AF65-F5344CB8AC3E}">
        <p14:creationId xmlns:p14="http://schemas.microsoft.com/office/powerpoint/2010/main" val="10785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847907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0F81570-9AF6-47F0-B595-3DBFAD282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73369"/>
              </p:ext>
            </p:extLst>
          </p:nvPr>
        </p:nvGraphicFramePr>
        <p:xfrm>
          <a:off x="2020824" y="1106424"/>
          <a:ext cx="8139175" cy="324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175">
                  <a:extLst>
                    <a:ext uri="{9D8B030D-6E8A-4147-A177-3AD203B41FA5}">
                      <a16:colId xmlns:a16="http://schemas.microsoft.com/office/drawing/2014/main" val="919229728"/>
                    </a:ext>
                  </a:extLst>
                </a:gridCol>
              </a:tblGrid>
              <a:tr h="64993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DE LA CARRERA</a:t>
                      </a:r>
                    </a:p>
                    <a:p>
                      <a:pPr algn="ctr"/>
                      <a:r>
                        <a:rPr lang="es-MX" dirty="0"/>
                        <a:t>PLAN DE ESTUDIO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5547"/>
                  </a:ext>
                </a:extLst>
              </a:tr>
              <a:tr h="6499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44291"/>
                  </a:ext>
                </a:extLst>
              </a:tr>
              <a:tr h="6499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37157"/>
                  </a:ext>
                </a:extLst>
              </a:tr>
              <a:tr h="6499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61383"/>
                  </a:ext>
                </a:extLst>
              </a:tr>
              <a:tr h="6499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2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4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B09691C-EEA9-47F6-9C70-3BCD5B41B528}"/>
              </a:ext>
            </a:extLst>
          </p:cNvPr>
          <p:cNvSpPr/>
          <p:nvPr/>
        </p:nvSpPr>
        <p:spPr>
          <a:xfrm>
            <a:off x="695737" y="3609476"/>
            <a:ext cx="5579165" cy="8278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EF0AD3C-381B-41C6-99A0-9C8AB4FF7DF2}"/>
              </a:ext>
            </a:extLst>
          </p:cNvPr>
          <p:cNvSpPr/>
          <p:nvPr/>
        </p:nvSpPr>
        <p:spPr>
          <a:xfrm>
            <a:off x="695737" y="2577202"/>
            <a:ext cx="5579165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71468"/>
              </p:ext>
            </p:extLst>
          </p:nvPr>
        </p:nvGraphicFramePr>
        <p:xfrm>
          <a:off x="-1" y="21877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153734B-8F28-42EE-B82F-CB8A6EA0EE7E}"/>
              </a:ext>
            </a:extLst>
          </p:cNvPr>
          <p:cNvSpPr/>
          <p:nvPr/>
        </p:nvSpPr>
        <p:spPr>
          <a:xfrm>
            <a:off x="695737" y="1691071"/>
            <a:ext cx="2239618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13264E7-00D5-40B8-A3D9-A1C8E14BCB02}"/>
              </a:ext>
            </a:extLst>
          </p:cNvPr>
          <p:cNvSpPr txBox="1"/>
          <p:nvPr/>
        </p:nvSpPr>
        <p:spPr>
          <a:xfrm>
            <a:off x="874640" y="2697187"/>
            <a:ext cx="522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Jose Enrique Fuentes Hernandez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0FAC7B-6975-4434-BDAF-04DD6759CFE8}"/>
              </a:ext>
            </a:extLst>
          </p:cNvPr>
          <p:cNvSpPr txBox="1"/>
          <p:nvPr/>
        </p:nvSpPr>
        <p:spPr>
          <a:xfrm>
            <a:off x="785188" y="1811056"/>
            <a:ext cx="206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Copperplate Gothic Bold" panose="020E0705020206020404" pitchFamily="34" charset="0"/>
              </a:rPr>
              <a:t>N°</a:t>
            </a:r>
            <a:r>
              <a:rPr lang="es-MX" sz="2000" dirty="0">
                <a:latin typeface="Copperplate Gothic Bold" panose="020E0705020206020404" pitchFamily="34" charset="0"/>
              </a:rPr>
              <a:t>: ######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653990-DAB7-405A-9B8C-FFE5FC739652}"/>
              </a:ext>
            </a:extLst>
          </p:cNvPr>
          <p:cNvSpPr txBox="1"/>
          <p:nvPr/>
        </p:nvSpPr>
        <p:spPr>
          <a:xfrm>
            <a:off x="874640" y="3729462"/>
            <a:ext cx="5221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Lic. Sistemas Computacionales (PROFESION DEL MAESTRO)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EA125B-375D-405D-85C7-5A07E5AEA345}"/>
              </a:ext>
            </a:extLst>
          </p:cNvPr>
          <p:cNvSpPr/>
          <p:nvPr/>
        </p:nvSpPr>
        <p:spPr>
          <a:xfrm>
            <a:off x="8070575" y="1727709"/>
            <a:ext cx="2239618" cy="240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24488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921201"/>
              </p:ext>
            </p:extLst>
          </p:nvPr>
        </p:nvGraphicFramePr>
        <p:xfrm>
          <a:off x="-1" y="21877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2829EA-534D-4052-850A-D6281BD19EB8}"/>
              </a:ext>
            </a:extLst>
          </p:cNvPr>
          <p:cNvSpPr/>
          <p:nvPr/>
        </p:nvSpPr>
        <p:spPr>
          <a:xfrm>
            <a:off x="1563755" y="1027154"/>
            <a:ext cx="9064487" cy="424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Gráfico 7" descr="Lupa con relleno sólido">
            <a:extLst>
              <a:ext uri="{FF2B5EF4-FFF2-40B4-BE49-F238E27FC236}">
                <a16:creationId xmlns:a16="http://schemas.microsoft.com/office/drawing/2014/main" id="{0349352F-20B3-4422-8750-68513CDB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42" y="1115127"/>
            <a:ext cx="248122" cy="248122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56A0C2B-3098-40E4-86C0-B08C9630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7824" y="1886465"/>
          <a:ext cx="10589248" cy="437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56">
                  <a:extLst>
                    <a:ext uri="{9D8B030D-6E8A-4147-A177-3AD203B41FA5}">
                      <a16:colId xmlns:a16="http://schemas.microsoft.com/office/drawing/2014/main" val="2759372891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3220963274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724233048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324945724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5975340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4078631816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2775468710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459092615"/>
                    </a:ext>
                  </a:extLst>
                </a:gridCol>
              </a:tblGrid>
              <a:tr h="802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MATERIA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Agency FB" panose="020B0503020202020204" pitchFamily="34" charset="0"/>
                        </a:rPr>
                        <a:t>GRUPO</a:t>
                      </a:r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MIERCOLES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gency FB" panose="020B0503020202020204" pitchFamily="34" charset="0"/>
                        </a:rPr>
                        <a:t>SALON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7951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83331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6785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83957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3696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3318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29864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1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02098"/>
              </p:ext>
            </p:extLst>
          </p:nvPr>
        </p:nvGraphicFramePr>
        <p:xfrm>
          <a:off x="-1" y="21877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1287011-CBD2-4A13-8836-83EE36303093}"/>
              </a:ext>
            </a:extLst>
          </p:cNvPr>
          <p:cNvSpPr/>
          <p:nvPr/>
        </p:nvSpPr>
        <p:spPr>
          <a:xfrm>
            <a:off x="4349578" y="1326292"/>
            <a:ext cx="3122140" cy="210270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A22AA03-D0C4-4AD2-BB5D-CF442CEAE4C2}"/>
              </a:ext>
            </a:extLst>
          </p:cNvPr>
          <p:cNvSpPr/>
          <p:nvPr/>
        </p:nvSpPr>
        <p:spPr>
          <a:xfrm>
            <a:off x="7776518" y="1326292"/>
            <a:ext cx="3122140" cy="210270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44CFD8B-1365-4E54-AA6E-CFA0E4A4A144}"/>
              </a:ext>
            </a:extLst>
          </p:cNvPr>
          <p:cNvGrpSpPr/>
          <p:nvPr/>
        </p:nvGrpSpPr>
        <p:grpSpPr>
          <a:xfrm>
            <a:off x="922638" y="1326292"/>
            <a:ext cx="3122140" cy="2102708"/>
            <a:chOff x="922638" y="1326292"/>
            <a:chExt cx="3122140" cy="2102708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55E23B0B-0F6C-4537-8F13-E2373F35DB48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9D788FC-8666-4A99-9DDB-688847767FFF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2E6A226-A8AD-441F-95CB-B170CB4FA275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302E3BC-9A9D-4468-8715-AF3494243FAE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D3FEB14-CC7A-4590-980B-512A9C689BAD}"/>
              </a:ext>
            </a:extLst>
          </p:cNvPr>
          <p:cNvGrpSpPr/>
          <p:nvPr/>
        </p:nvGrpSpPr>
        <p:grpSpPr>
          <a:xfrm>
            <a:off x="4349578" y="2982096"/>
            <a:ext cx="3122140" cy="446903"/>
            <a:chOff x="922638" y="2982097"/>
            <a:chExt cx="3122140" cy="446903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40AB8C6-3388-46DB-BB9E-07151383A360}"/>
                </a:ext>
              </a:extLst>
            </p:cNvPr>
            <p:cNvSpPr/>
            <p:nvPr/>
          </p:nvSpPr>
          <p:spPr>
            <a:xfrm>
              <a:off x="922638" y="2982097"/>
              <a:ext cx="3122140" cy="4469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649C55D-5AB6-49FE-B61A-89D23D2F5F74}"/>
                </a:ext>
              </a:extLst>
            </p:cNvPr>
            <p:cNvSpPr txBox="1"/>
            <p:nvPr/>
          </p:nvSpPr>
          <p:spPr>
            <a:xfrm>
              <a:off x="1087395" y="3020882"/>
              <a:ext cx="270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MATERIA 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9A4A702-2647-4676-A12F-935E5A506391}"/>
              </a:ext>
            </a:extLst>
          </p:cNvPr>
          <p:cNvGrpSpPr/>
          <p:nvPr/>
        </p:nvGrpSpPr>
        <p:grpSpPr>
          <a:xfrm>
            <a:off x="7776518" y="2982096"/>
            <a:ext cx="3122140" cy="446903"/>
            <a:chOff x="922638" y="2982097"/>
            <a:chExt cx="3122140" cy="446903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45E3A-AE15-4E6F-B67B-5E124F8327EC}"/>
                </a:ext>
              </a:extLst>
            </p:cNvPr>
            <p:cNvSpPr/>
            <p:nvPr/>
          </p:nvSpPr>
          <p:spPr>
            <a:xfrm>
              <a:off x="922638" y="2982097"/>
              <a:ext cx="3122140" cy="4469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71DDDA3-960C-4647-96AF-189EA0023484}"/>
                </a:ext>
              </a:extLst>
            </p:cNvPr>
            <p:cNvSpPr txBox="1"/>
            <p:nvPr/>
          </p:nvSpPr>
          <p:spPr>
            <a:xfrm>
              <a:off x="1087395" y="3020882"/>
              <a:ext cx="270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MATERIA 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67E9FCC-F6E3-4821-8141-BEED4A27E467}"/>
              </a:ext>
            </a:extLst>
          </p:cNvPr>
          <p:cNvGrpSpPr/>
          <p:nvPr/>
        </p:nvGrpSpPr>
        <p:grpSpPr>
          <a:xfrm>
            <a:off x="922638" y="3946909"/>
            <a:ext cx="3122140" cy="2102708"/>
            <a:chOff x="922638" y="1326292"/>
            <a:chExt cx="3122140" cy="2102708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1C74967-1F79-409E-A095-19369C49521C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17BE805-40A3-4261-9002-E968BF527B57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8418654-910D-48D6-93CA-7EB6AF6BE301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71A4FAA-A808-4F7F-AF1B-AA33A18B9753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FB4744F-2FCE-470A-B017-8E6635505E91}"/>
              </a:ext>
            </a:extLst>
          </p:cNvPr>
          <p:cNvGrpSpPr/>
          <p:nvPr/>
        </p:nvGrpSpPr>
        <p:grpSpPr>
          <a:xfrm>
            <a:off x="4349578" y="3946909"/>
            <a:ext cx="3122140" cy="2102708"/>
            <a:chOff x="922638" y="1326292"/>
            <a:chExt cx="3122140" cy="210270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241E88CE-46E0-4CE2-B4D8-77891424EDD5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440FD82-B9CA-46FC-8941-F28C2699424C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DB67099-7C28-4033-9DFC-F43E54EFCED2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189146D-62BF-4E61-ABF1-3A0C58B159FF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17C52F3-EFC7-4E90-BCBC-117D15F77A80}"/>
              </a:ext>
            </a:extLst>
          </p:cNvPr>
          <p:cNvGrpSpPr/>
          <p:nvPr/>
        </p:nvGrpSpPr>
        <p:grpSpPr>
          <a:xfrm>
            <a:off x="7776518" y="3946909"/>
            <a:ext cx="3122140" cy="2102708"/>
            <a:chOff x="922638" y="1326292"/>
            <a:chExt cx="3122140" cy="210270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51F66A1D-288A-4DFE-9BC2-C3CEEA8C8ED3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CF1157-FAD4-4D47-8619-8D0D3CB5D0F1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AA9EB2-EE7D-48F9-BCD3-4D82B1804400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1F3A24F6-DB5A-4301-BC3F-684629AD41B4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03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40168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6DC991B-978A-48C5-A727-F4FBFBA1F7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1998" y="1295737"/>
          <a:ext cx="8145273" cy="53434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45273">
                  <a:extLst>
                    <a:ext uri="{9D8B030D-6E8A-4147-A177-3AD203B41FA5}">
                      <a16:colId xmlns:a16="http://schemas.microsoft.com/office/drawing/2014/main" val="2877450789"/>
                    </a:ext>
                  </a:extLst>
                </a:gridCol>
              </a:tblGrid>
              <a:tr h="1068698">
                <a:tc>
                  <a:txBody>
                    <a:bodyPr/>
                    <a:lstStyle/>
                    <a:p>
                      <a:r>
                        <a:rPr lang="es-MX" dirty="0"/>
                        <a:t>UNIDAD 1</a:t>
                      </a:r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3524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18450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05233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22452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7306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E057A2F-AFF4-4C9F-8440-1DE14442A832}"/>
              </a:ext>
            </a:extLst>
          </p:cNvPr>
          <p:cNvSpPr txBox="1"/>
          <p:nvPr/>
        </p:nvSpPr>
        <p:spPr>
          <a:xfrm>
            <a:off x="2103120" y="1911096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2F9D6C-8C58-440A-B097-AE1B22927CDF}"/>
              </a:ext>
            </a:extLst>
          </p:cNvPr>
          <p:cNvSpPr txBox="1"/>
          <p:nvPr/>
        </p:nvSpPr>
        <p:spPr>
          <a:xfrm>
            <a:off x="6284720" y="1911096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57245C-52F9-467E-A4AE-565EE4DBD7F4}"/>
              </a:ext>
            </a:extLst>
          </p:cNvPr>
          <p:cNvSpPr txBox="1"/>
          <p:nvPr/>
        </p:nvSpPr>
        <p:spPr>
          <a:xfrm>
            <a:off x="2103120" y="2895787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7B8F9A-F8E7-4C93-BB84-1EA94FED20F6}"/>
              </a:ext>
            </a:extLst>
          </p:cNvPr>
          <p:cNvSpPr txBox="1"/>
          <p:nvPr/>
        </p:nvSpPr>
        <p:spPr>
          <a:xfrm>
            <a:off x="6284720" y="2895787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772FBB-C8E2-4B94-966A-7868F3362867}"/>
              </a:ext>
            </a:extLst>
          </p:cNvPr>
          <p:cNvSpPr txBox="1"/>
          <p:nvPr/>
        </p:nvSpPr>
        <p:spPr>
          <a:xfrm>
            <a:off x="2103120" y="3953630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A3A21C-077A-4578-A60D-E2CC4F6932A2}"/>
              </a:ext>
            </a:extLst>
          </p:cNvPr>
          <p:cNvSpPr txBox="1"/>
          <p:nvPr/>
        </p:nvSpPr>
        <p:spPr>
          <a:xfrm>
            <a:off x="6284720" y="3953630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510E99-F89F-44E4-8FAF-27ACE15ADF4A}"/>
              </a:ext>
            </a:extLst>
          </p:cNvPr>
          <p:cNvSpPr txBox="1"/>
          <p:nvPr/>
        </p:nvSpPr>
        <p:spPr>
          <a:xfrm>
            <a:off x="2103120" y="5111762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8AD339-60B2-4A04-B8E4-65D160A31DB5}"/>
              </a:ext>
            </a:extLst>
          </p:cNvPr>
          <p:cNvSpPr txBox="1"/>
          <p:nvPr/>
        </p:nvSpPr>
        <p:spPr>
          <a:xfrm>
            <a:off x="6284720" y="5111762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288540-74D9-4192-86BC-5E5B2F981FF2}"/>
              </a:ext>
            </a:extLst>
          </p:cNvPr>
          <p:cNvSpPr txBox="1"/>
          <p:nvPr/>
        </p:nvSpPr>
        <p:spPr>
          <a:xfrm>
            <a:off x="2103120" y="6085228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A5FE2C-0595-4D34-B67C-AE842F80C65A}"/>
              </a:ext>
            </a:extLst>
          </p:cNvPr>
          <p:cNvSpPr txBox="1"/>
          <p:nvPr/>
        </p:nvSpPr>
        <p:spPr>
          <a:xfrm>
            <a:off x="6284720" y="6085228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</p:spTree>
    <p:extLst>
      <p:ext uri="{BB962C8B-B14F-4D97-AF65-F5344CB8AC3E}">
        <p14:creationId xmlns:p14="http://schemas.microsoft.com/office/powerpoint/2010/main" val="284254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66303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30D617F-4837-4980-938D-68EFE8461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0837"/>
              </p:ext>
            </p:extLst>
          </p:nvPr>
        </p:nvGraphicFramePr>
        <p:xfrm>
          <a:off x="2031998" y="1124711"/>
          <a:ext cx="8227569" cy="472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569">
                  <a:extLst>
                    <a:ext uri="{9D8B030D-6E8A-4147-A177-3AD203B41FA5}">
                      <a16:colId xmlns:a16="http://schemas.microsoft.com/office/drawing/2014/main" val="470604339"/>
                    </a:ext>
                  </a:extLst>
                </a:gridCol>
              </a:tblGrid>
              <a:tr h="778520">
                <a:tc>
                  <a:txBody>
                    <a:bodyPr/>
                    <a:lstStyle/>
                    <a:p>
                      <a:r>
                        <a:rPr lang="es-MX" u="sng" dirty="0"/>
                        <a:t>Carta descriptiva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52109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1 </a:t>
                      </a:r>
                    </a:p>
                    <a:p>
                      <a:r>
                        <a:rPr lang="es-MX" u="sng" dirty="0"/>
                        <a:t> 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60603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87870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4809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1950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17527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2458FC66-2DC3-4EBA-8DF2-9719031B1B76}"/>
              </a:ext>
            </a:extLst>
          </p:cNvPr>
          <p:cNvSpPr txBox="1"/>
          <p:nvPr/>
        </p:nvSpPr>
        <p:spPr>
          <a:xfrm>
            <a:off x="3401568" y="5962121"/>
            <a:ext cx="4910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+</a:t>
            </a:r>
          </a:p>
          <a:p>
            <a:pPr algn="ctr"/>
            <a:r>
              <a:rPr lang="es-MX" dirty="0"/>
              <a:t>Agregar sección </a:t>
            </a:r>
          </a:p>
        </p:txBody>
      </p:sp>
    </p:spTree>
    <p:extLst>
      <p:ext uri="{BB962C8B-B14F-4D97-AF65-F5344CB8AC3E}">
        <p14:creationId xmlns:p14="http://schemas.microsoft.com/office/powerpoint/2010/main" val="243931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14442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38F4169-884B-4077-B132-C5D8640B6D40}"/>
              </a:ext>
            </a:extLst>
          </p:cNvPr>
          <p:cNvSpPr/>
          <p:nvPr/>
        </p:nvSpPr>
        <p:spPr>
          <a:xfrm>
            <a:off x="1481328" y="1631204"/>
            <a:ext cx="9637776" cy="50639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DFAA7A-B8A7-46A5-BDB8-10A4CD0DCC88}"/>
              </a:ext>
            </a:extLst>
          </p:cNvPr>
          <p:cNvSpPr txBox="1"/>
          <p:nvPr/>
        </p:nvSpPr>
        <p:spPr>
          <a:xfrm>
            <a:off x="1682496" y="1035127"/>
            <a:ext cx="27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Entregable: </a:t>
            </a:r>
            <a:r>
              <a:rPr lang="es-MX" u="sng" dirty="0"/>
              <a:t>agregue titulo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971123-9982-4903-A93E-00CB68C47A44}"/>
              </a:ext>
            </a:extLst>
          </p:cNvPr>
          <p:cNvSpPr txBox="1"/>
          <p:nvPr/>
        </p:nvSpPr>
        <p:spPr>
          <a:xfrm>
            <a:off x="1682496" y="1857948"/>
            <a:ext cx="30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Instrucciones: </a:t>
            </a:r>
            <a:r>
              <a:rPr lang="es-MX" u="sng" dirty="0"/>
              <a:t>agregue las instrucciones</a:t>
            </a:r>
            <a:r>
              <a:rPr lang="es-MX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5ECEF2-AED4-4157-98F5-005CCD8CFEED}"/>
              </a:ext>
            </a:extLst>
          </p:cNvPr>
          <p:cNvSpPr txBox="1"/>
          <p:nvPr/>
        </p:nvSpPr>
        <p:spPr>
          <a:xfrm>
            <a:off x="7781544" y="1951672"/>
            <a:ext cx="2929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Fecha de vencimiento: </a:t>
            </a:r>
            <a:r>
              <a:rPr lang="es-MX" u="sng" dirty="0"/>
              <a:t>editar</a:t>
            </a:r>
          </a:p>
          <a:p>
            <a:endParaRPr lang="es-MX" dirty="0"/>
          </a:p>
          <a:p>
            <a:r>
              <a:rPr lang="es-MX" dirty="0"/>
              <a:t>Puntos posibles</a:t>
            </a:r>
          </a:p>
          <a:p>
            <a:r>
              <a:rPr lang="es-MX" u="sng" dirty="0"/>
              <a:t>editar</a:t>
            </a:r>
          </a:p>
          <a:p>
            <a:endParaRPr lang="es-MX" dirty="0"/>
          </a:p>
          <a:p>
            <a:r>
              <a:rPr lang="es-MX" u="sng" dirty="0"/>
              <a:t>Habilitar actividad</a:t>
            </a:r>
          </a:p>
          <a:p>
            <a:endParaRPr lang="es-MX" u="sng" dirty="0"/>
          </a:p>
          <a:p>
            <a:r>
              <a:rPr lang="es-MX" u="sng" dirty="0"/>
              <a:t>Deshabilitar actividad</a:t>
            </a:r>
          </a:p>
        </p:txBody>
      </p:sp>
      <p:pic>
        <p:nvPicPr>
          <p:cNvPr id="8" name="Gráfico 7" descr="Lápiz con relleno sólido">
            <a:extLst>
              <a:ext uri="{FF2B5EF4-FFF2-40B4-BE49-F238E27FC236}">
                <a16:creationId xmlns:a16="http://schemas.microsoft.com/office/drawing/2014/main" id="{5110F4AA-1A37-44F3-ABB4-C19E769E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952" y="1057032"/>
            <a:ext cx="307200" cy="307200"/>
          </a:xfrm>
          <a:prstGeom prst="rect">
            <a:avLst/>
          </a:prstGeom>
        </p:spPr>
      </p:pic>
      <p:pic>
        <p:nvPicPr>
          <p:cNvPr id="9" name="Gráfico 8" descr="Lápiz con relleno sólido">
            <a:extLst>
              <a:ext uri="{FF2B5EF4-FFF2-40B4-BE49-F238E27FC236}">
                <a16:creationId xmlns:a16="http://schemas.microsoft.com/office/drawing/2014/main" id="{9AF1FD55-3952-4BA0-BCBF-995507C2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952" y="1873913"/>
            <a:ext cx="307200" cy="307200"/>
          </a:xfrm>
          <a:prstGeom prst="rect">
            <a:avLst/>
          </a:prstGeom>
        </p:spPr>
      </p:pic>
      <p:pic>
        <p:nvPicPr>
          <p:cNvPr id="10" name="Gráfico 9" descr="Lápiz con relleno sólido">
            <a:extLst>
              <a:ext uri="{FF2B5EF4-FFF2-40B4-BE49-F238E27FC236}">
                <a16:creationId xmlns:a16="http://schemas.microsoft.com/office/drawing/2014/main" id="{3F6511D3-BF5F-4405-B5B5-A9D52C3A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1884" y="2798634"/>
            <a:ext cx="307200" cy="307200"/>
          </a:xfrm>
          <a:prstGeom prst="rect">
            <a:avLst/>
          </a:prstGeom>
        </p:spPr>
      </p:pic>
      <p:pic>
        <p:nvPicPr>
          <p:cNvPr id="11" name="Gráfico 10" descr="Lápiz con relleno sólido">
            <a:extLst>
              <a:ext uri="{FF2B5EF4-FFF2-40B4-BE49-F238E27FC236}">
                <a16:creationId xmlns:a16="http://schemas.microsoft.com/office/drawing/2014/main" id="{C3F9B70E-F672-4A69-819C-4693D055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688" y="1951672"/>
            <a:ext cx="307200" cy="3072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BA5B0E-4DD1-4879-9F30-6285746CE907}"/>
              </a:ext>
            </a:extLst>
          </p:cNvPr>
          <p:cNvSpPr txBox="1"/>
          <p:nvPr/>
        </p:nvSpPr>
        <p:spPr>
          <a:xfrm>
            <a:off x="1855177" y="6066692"/>
            <a:ext cx="27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Calificar actividad</a:t>
            </a:r>
          </a:p>
        </p:txBody>
      </p:sp>
    </p:spTree>
    <p:extLst>
      <p:ext uri="{BB962C8B-B14F-4D97-AF65-F5344CB8AC3E}">
        <p14:creationId xmlns:p14="http://schemas.microsoft.com/office/powerpoint/2010/main" val="338661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39414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9247FCA-5CC7-47EC-B82D-96961C80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7994"/>
              </p:ext>
            </p:extLst>
          </p:nvPr>
        </p:nvGraphicFramePr>
        <p:xfrm>
          <a:off x="265041" y="1764847"/>
          <a:ext cx="11516715" cy="180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55">
                  <a:extLst>
                    <a:ext uri="{9D8B030D-6E8A-4147-A177-3AD203B41FA5}">
                      <a16:colId xmlns:a16="http://schemas.microsoft.com/office/drawing/2014/main" val="1013882806"/>
                    </a:ext>
                  </a:extLst>
                </a:gridCol>
                <a:gridCol w="2168735">
                  <a:extLst>
                    <a:ext uri="{9D8B030D-6E8A-4147-A177-3AD203B41FA5}">
                      <a16:colId xmlns:a16="http://schemas.microsoft.com/office/drawing/2014/main" val="251310597"/>
                    </a:ext>
                  </a:extLst>
                </a:gridCol>
                <a:gridCol w="1645245">
                  <a:extLst>
                    <a:ext uri="{9D8B030D-6E8A-4147-A177-3AD203B41FA5}">
                      <a16:colId xmlns:a16="http://schemas.microsoft.com/office/drawing/2014/main" val="586042408"/>
                    </a:ext>
                  </a:extLst>
                </a:gridCol>
                <a:gridCol w="1645245">
                  <a:extLst>
                    <a:ext uri="{9D8B030D-6E8A-4147-A177-3AD203B41FA5}">
                      <a16:colId xmlns:a16="http://schemas.microsoft.com/office/drawing/2014/main" val="2817664559"/>
                    </a:ext>
                  </a:extLst>
                </a:gridCol>
                <a:gridCol w="1645245">
                  <a:extLst>
                    <a:ext uri="{9D8B030D-6E8A-4147-A177-3AD203B41FA5}">
                      <a16:colId xmlns:a16="http://schemas.microsoft.com/office/drawing/2014/main" val="1371864163"/>
                    </a:ext>
                  </a:extLst>
                </a:gridCol>
                <a:gridCol w="1645245">
                  <a:extLst>
                    <a:ext uri="{9D8B030D-6E8A-4147-A177-3AD203B41FA5}">
                      <a16:colId xmlns:a16="http://schemas.microsoft.com/office/drawing/2014/main" val="2611940259"/>
                    </a:ext>
                  </a:extLst>
                </a:gridCol>
                <a:gridCol w="1645245">
                  <a:extLst>
                    <a:ext uri="{9D8B030D-6E8A-4147-A177-3AD203B41FA5}">
                      <a16:colId xmlns:a16="http://schemas.microsoft.com/office/drawing/2014/main" val="798711152"/>
                    </a:ext>
                  </a:extLst>
                </a:gridCol>
              </a:tblGrid>
              <a:tr h="6716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/>
                          </a:solidFill>
                          <a:latin typeface="+mj-lt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/>
                          </a:solidFill>
                          <a:latin typeface="+mj-lt"/>
                        </a:rPr>
                        <a:t>FECHA-vencimiento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/>
                          </a:solidFill>
                          <a:latin typeface="+mj-lt"/>
                        </a:rPr>
                        <a:t>Entrega </a:t>
                      </a:r>
                    </a:p>
                    <a:p>
                      <a:pPr algn="ctr"/>
                      <a:r>
                        <a:rPr lang="es-MX" sz="1200" dirty="0">
                          <a:solidFill>
                            <a:schemeClr val="bg1"/>
                          </a:solidFill>
                          <a:latin typeface="+mj-lt"/>
                        </a:rPr>
                        <a:t>A tiempo / tardía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Entregado</a:t>
                      </a:r>
                    </a:p>
                    <a:p>
                      <a:pPr algn="ctr"/>
                      <a:endParaRPr lang="es-MX" sz="1200" dirty="0"/>
                    </a:p>
                    <a:p>
                      <a:pPr algn="ctr"/>
                      <a:r>
                        <a:rPr lang="es-MX" sz="1200" dirty="0"/>
                        <a:t>Si /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Ver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Calificacion</a:t>
                      </a:r>
                      <a:r>
                        <a:rPr lang="es-MX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57827"/>
                  </a:ext>
                </a:extLst>
              </a:tr>
              <a:tr h="4962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/>
                        <a:t>Descargar 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31661"/>
                  </a:ext>
                </a:extLst>
              </a:tr>
              <a:tr h="49624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9625"/>
                  </a:ext>
                </a:extLst>
              </a:tr>
            </a:tbl>
          </a:graphicData>
        </a:graphic>
      </p:graphicFrame>
      <p:pic>
        <p:nvPicPr>
          <p:cNvPr id="14" name="Gráfico 13" descr="Lápiz con relleno sólido">
            <a:extLst>
              <a:ext uri="{FF2B5EF4-FFF2-40B4-BE49-F238E27FC236}">
                <a16:creationId xmlns:a16="http://schemas.microsoft.com/office/drawing/2014/main" id="{4EA21B98-F6B7-4904-8D85-06B4AB19E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555" y="2517360"/>
            <a:ext cx="307200" cy="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9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EF0AD3C-381B-41C6-99A0-9C8AB4FF7DF2}"/>
              </a:ext>
            </a:extLst>
          </p:cNvPr>
          <p:cNvSpPr/>
          <p:nvPr/>
        </p:nvSpPr>
        <p:spPr>
          <a:xfrm>
            <a:off x="695737" y="2577202"/>
            <a:ext cx="5579165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32570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FDDBF2D-994E-412C-9459-32CE4F748272}"/>
              </a:ext>
            </a:extLst>
          </p:cNvPr>
          <p:cNvSpPr txBox="1"/>
          <p:nvPr/>
        </p:nvSpPr>
        <p:spPr>
          <a:xfrm>
            <a:off x="874640" y="2697187"/>
            <a:ext cx="522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Jose Enrique Fuentes Hernandez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153734B-8F28-42EE-B82F-CB8A6EA0EE7E}"/>
              </a:ext>
            </a:extLst>
          </p:cNvPr>
          <p:cNvSpPr/>
          <p:nvPr/>
        </p:nvSpPr>
        <p:spPr>
          <a:xfrm>
            <a:off x="695737" y="1691071"/>
            <a:ext cx="2239618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DE49F-C57F-4718-9660-2E3AF766C700}"/>
              </a:ext>
            </a:extLst>
          </p:cNvPr>
          <p:cNvSpPr txBox="1"/>
          <p:nvPr/>
        </p:nvSpPr>
        <p:spPr>
          <a:xfrm>
            <a:off x="785188" y="1811056"/>
            <a:ext cx="206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Copperplate Gothic Bold" panose="020E0705020206020404" pitchFamily="34" charset="0"/>
              </a:rPr>
              <a:t>N°</a:t>
            </a:r>
            <a:r>
              <a:rPr lang="es-MX" sz="2000" dirty="0">
                <a:latin typeface="Copperplate Gothic Bold" panose="020E0705020206020404" pitchFamily="34" charset="0"/>
              </a:rPr>
              <a:t>: ######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DD2D8F2-5DED-47ED-A953-078BF08586B7}"/>
              </a:ext>
            </a:extLst>
          </p:cNvPr>
          <p:cNvSpPr/>
          <p:nvPr/>
        </p:nvSpPr>
        <p:spPr>
          <a:xfrm>
            <a:off x="695737" y="3609477"/>
            <a:ext cx="5579165" cy="6400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CD123C-B0E1-4F30-A404-18CBF031FCE8}"/>
              </a:ext>
            </a:extLst>
          </p:cNvPr>
          <p:cNvSpPr txBox="1"/>
          <p:nvPr/>
        </p:nvSpPr>
        <p:spPr>
          <a:xfrm>
            <a:off x="874640" y="3729462"/>
            <a:ext cx="522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Lic. Sistemas Computacionales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760F4F-48FD-45E3-ADF6-E354404F8447}"/>
              </a:ext>
            </a:extLst>
          </p:cNvPr>
          <p:cNvSpPr/>
          <p:nvPr/>
        </p:nvSpPr>
        <p:spPr>
          <a:xfrm>
            <a:off x="8070575" y="1727709"/>
            <a:ext cx="2239618" cy="240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07004F23-A950-4133-AD90-742AD7CAAAE3}"/>
              </a:ext>
            </a:extLst>
          </p:cNvPr>
          <p:cNvSpPr/>
          <p:nvPr/>
        </p:nvSpPr>
        <p:spPr>
          <a:xfrm>
            <a:off x="8070574" y="4849281"/>
            <a:ext cx="1133063" cy="5251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Promedio General</a:t>
            </a:r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B4E7F286-CBB7-4896-B17D-999519299547}"/>
              </a:ext>
            </a:extLst>
          </p:cNvPr>
          <p:cNvSpPr/>
          <p:nvPr/>
        </p:nvSpPr>
        <p:spPr>
          <a:xfrm>
            <a:off x="9569387" y="4849281"/>
            <a:ext cx="1292089" cy="5251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Promedio Ciclo anterior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21814A-530D-43E7-9634-6B21DCC9CE3E}"/>
              </a:ext>
            </a:extLst>
          </p:cNvPr>
          <p:cNvSpPr txBox="1"/>
          <p:nvPr/>
        </p:nvSpPr>
        <p:spPr>
          <a:xfrm>
            <a:off x="8391939" y="5532417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8.4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191E53E-B481-4DEC-BA69-959AA4BA6187}"/>
              </a:ext>
            </a:extLst>
          </p:cNvPr>
          <p:cNvSpPr txBox="1"/>
          <p:nvPr/>
        </p:nvSpPr>
        <p:spPr>
          <a:xfrm>
            <a:off x="9725100" y="5532417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8.3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C2D6065-B27E-440E-BBE5-886ECFC751FF}"/>
              </a:ext>
            </a:extLst>
          </p:cNvPr>
          <p:cNvSpPr/>
          <p:nvPr/>
        </p:nvSpPr>
        <p:spPr>
          <a:xfrm>
            <a:off x="695737" y="5999149"/>
            <a:ext cx="2661696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35A237-E2D6-4497-8738-B77FC1F4F88D}"/>
              </a:ext>
            </a:extLst>
          </p:cNvPr>
          <p:cNvSpPr txBox="1"/>
          <p:nvPr/>
        </p:nvSpPr>
        <p:spPr>
          <a:xfrm>
            <a:off x="695737" y="6119134"/>
            <a:ext cx="247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8 Cuatrimestre</a:t>
            </a:r>
          </a:p>
        </p:txBody>
      </p:sp>
    </p:spTree>
    <p:extLst>
      <p:ext uri="{BB962C8B-B14F-4D97-AF65-F5344CB8AC3E}">
        <p14:creationId xmlns:p14="http://schemas.microsoft.com/office/powerpoint/2010/main" val="24693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94552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2829EA-534D-4052-850A-D6281BD19EB8}"/>
              </a:ext>
            </a:extLst>
          </p:cNvPr>
          <p:cNvSpPr/>
          <p:nvPr/>
        </p:nvSpPr>
        <p:spPr>
          <a:xfrm>
            <a:off x="1563755" y="1027154"/>
            <a:ext cx="9064487" cy="424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Gráfico 7" descr="Lupa con relleno sólido">
            <a:extLst>
              <a:ext uri="{FF2B5EF4-FFF2-40B4-BE49-F238E27FC236}">
                <a16:creationId xmlns:a16="http://schemas.microsoft.com/office/drawing/2014/main" id="{0349352F-20B3-4422-8750-68513CDB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42" y="1115127"/>
            <a:ext cx="248122" cy="248122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56A0C2B-3098-40E4-86C0-B08C96300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2949"/>
              </p:ext>
            </p:extLst>
          </p:nvPr>
        </p:nvGraphicFramePr>
        <p:xfrm>
          <a:off x="877824" y="1886465"/>
          <a:ext cx="10589248" cy="437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56">
                  <a:extLst>
                    <a:ext uri="{9D8B030D-6E8A-4147-A177-3AD203B41FA5}">
                      <a16:colId xmlns:a16="http://schemas.microsoft.com/office/drawing/2014/main" val="2759372891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3220963274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724233048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324945724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5975340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4078631816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2775468710"/>
                    </a:ext>
                  </a:extLst>
                </a:gridCol>
                <a:gridCol w="1323656">
                  <a:extLst>
                    <a:ext uri="{9D8B030D-6E8A-4147-A177-3AD203B41FA5}">
                      <a16:colId xmlns:a16="http://schemas.microsoft.com/office/drawing/2014/main" val="1459092615"/>
                    </a:ext>
                  </a:extLst>
                </a:gridCol>
              </a:tblGrid>
              <a:tr h="802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MATERIA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Agency FB" panose="020B0503020202020204" pitchFamily="34" charset="0"/>
                        </a:rPr>
                        <a:t>GRUPO</a:t>
                      </a:r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MIERCOLES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gency FB" panose="020B0503020202020204" pitchFamily="34" charset="0"/>
                        </a:rPr>
                        <a:t>SALON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7951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83331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6785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83957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3696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3318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29864"/>
                  </a:ext>
                </a:extLst>
              </a:tr>
              <a:tr h="51067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1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4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52859"/>
              </p:ext>
            </p:extLst>
          </p:nvPr>
        </p:nvGraphicFramePr>
        <p:xfrm>
          <a:off x="-1" y="21877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1287011-CBD2-4A13-8836-83EE36303093}"/>
              </a:ext>
            </a:extLst>
          </p:cNvPr>
          <p:cNvSpPr/>
          <p:nvPr/>
        </p:nvSpPr>
        <p:spPr>
          <a:xfrm>
            <a:off x="4349578" y="1326292"/>
            <a:ext cx="3122140" cy="210270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A22AA03-D0C4-4AD2-BB5D-CF442CEAE4C2}"/>
              </a:ext>
            </a:extLst>
          </p:cNvPr>
          <p:cNvSpPr/>
          <p:nvPr/>
        </p:nvSpPr>
        <p:spPr>
          <a:xfrm>
            <a:off x="7776518" y="1326292"/>
            <a:ext cx="3122140" cy="210270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44CFD8B-1365-4E54-AA6E-CFA0E4A4A144}"/>
              </a:ext>
            </a:extLst>
          </p:cNvPr>
          <p:cNvGrpSpPr/>
          <p:nvPr/>
        </p:nvGrpSpPr>
        <p:grpSpPr>
          <a:xfrm>
            <a:off x="922638" y="1326292"/>
            <a:ext cx="3122140" cy="2102708"/>
            <a:chOff x="922638" y="1326292"/>
            <a:chExt cx="3122140" cy="2102708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55E23B0B-0F6C-4537-8F13-E2373F35DB48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9D788FC-8666-4A99-9DDB-688847767FFF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2E6A226-A8AD-441F-95CB-B170CB4FA275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302E3BC-9A9D-4468-8715-AF3494243FAE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D3FEB14-CC7A-4590-980B-512A9C689BAD}"/>
              </a:ext>
            </a:extLst>
          </p:cNvPr>
          <p:cNvGrpSpPr/>
          <p:nvPr/>
        </p:nvGrpSpPr>
        <p:grpSpPr>
          <a:xfrm>
            <a:off x="4349578" y="2982096"/>
            <a:ext cx="3122140" cy="446903"/>
            <a:chOff x="922638" y="2982097"/>
            <a:chExt cx="3122140" cy="446903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40AB8C6-3388-46DB-BB9E-07151383A360}"/>
                </a:ext>
              </a:extLst>
            </p:cNvPr>
            <p:cNvSpPr/>
            <p:nvPr/>
          </p:nvSpPr>
          <p:spPr>
            <a:xfrm>
              <a:off x="922638" y="2982097"/>
              <a:ext cx="3122140" cy="4469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649C55D-5AB6-49FE-B61A-89D23D2F5F74}"/>
                </a:ext>
              </a:extLst>
            </p:cNvPr>
            <p:cNvSpPr txBox="1"/>
            <p:nvPr/>
          </p:nvSpPr>
          <p:spPr>
            <a:xfrm>
              <a:off x="1087395" y="3020882"/>
              <a:ext cx="270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MATERIA 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9A4A702-2647-4676-A12F-935E5A506391}"/>
              </a:ext>
            </a:extLst>
          </p:cNvPr>
          <p:cNvGrpSpPr/>
          <p:nvPr/>
        </p:nvGrpSpPr>
        <p:grpSpPr>
          <a:xfrm>
            <a:off x="7776518" y="2982096"/>
            <a:ext cx="3122140" cy="446903"/>
            <a:chOff x="922638" y="2982097"/>
            <a:chExt cx="3122140" cy="446903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45E3A-AE15-4E6F-B67B-5E124F8327EC}"/>
                </a:ext>
              </a:extLst>
            </p:cNvPr>
            <p:cNvSpPr/>
            <p:nvPr/>
          </p:nvSpPr>
          <p:spPr>
            <a:xfrm>
              <a:off x="922638" y="2982097"/>
              <a:ext cx="3122140" cy="4469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71DDDA3-960C-4647-96AF-189EA0023484}"/>
                </a:ext>
              </a:extLst>
            </p:cNvPr>
            <p:cNvSpPr txBox="1"/>
            <p:nvPr/>
          </p:nvSpPr>
          <p:spPr>
            <a:xfrm>
              <a:off x="1087395" y="3020882"/>
              <a:ext cx="270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MATERIA 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67E9FCC-F6E3-4821-8141-BEED4A27E467}"/>
              </a:ext>
            </a:extLst>
          </p:cNvPr>
          <p:cNvGrpSpPr/>
          <p:nvPr/>
        </p:nvGrpSpPr>
        <p:grpSpPr>
          <a:xfrm>
            <a:off x="922638" y="3946909"/>
            <a:ext cx="3122140" cy="2102708"/>
            <a:chOff x="922638" y="1326292"/>
            <a:chExt cx="3122140" cy="2102708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1C74967-1F79-409E-A095-19369C49521C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17BE805-40A3-4261-9002-E968BF527B57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8418654-910D-48D6-93CA-7EB6AF6BE301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71A4FAA-A808-4F7F-AF1B-AA33A18B9753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FB4744F-2FCE-470A-B017-8E6635505E91}"/>
              </a:ext>
            </a:extLst>
          </p:cNvPr>
          <p:cNvGrpSpPr/>
          <p:nvPr/>
        </p:nvGrpSpPr>
        <p:grpSpPr>
          <a:xfrm>
            <a:off x="4349578" y="3946909"/>
            <a:ext cx="3122140" cy="2102708"/>
            <a:chOff x="922638" y="1326292"/>
            <a:chExt cx="3122140" cy="210270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241E88CE-46E0-4CE2-B4D8-77891424EDD5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440FD82-B9CA-46FC-8941-F28C2699424C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DB67099-7C28-4033-9DFC-F43E54EFCED2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189146D-62BF-4E61-ABF1-3A0C58B159FF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17C52F3-EFC7-4E90-BCBC-117D15F77A80}"/>
              </a:ext>
            </a:extLst>
          </p:cNvPr>
          <p:cNvGrpSpPr/>
          <p:nvPr/>
        </p:nvGrpSpPr>
        <p:grpSpPr>
          <a:xfrm>
            <a:off x="7776518" y="3946909"/>
            <a:ext cx="3122140" cy="2102708"/>
            <a:chOff x="922638" y="1326292"/>
            <a:chExt cx="3122140" cy="210270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51F66A1D-288A-4DFE-9BC2-C3CEEA8C8ED3}"/>
                </a:ext>
              </a:extLst>
            </p:cNvPr>
            <p:cNvSpPr/>
            <p:nvPr/>
          </p:nvSpPr>
          <p:spPr>
            <a:xfrm>
              <a:off x="922638" y="1326292"/>
              <a:ext cx="3122140" cy="210270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CF1157-FAD4-4D47-8619-8D0D3CB5D0F1}"/>
                </a:ext>
              </a:extLst>
            </p:cNvPr>
            <p:cNvGrpSpPr/>
            <p:nvPr/>
          </p:nvGrpSpPr>
          <p:grpSpPr>
            <a:xfrm>
              <a:off x="922638" y="2982097"/>
              <a:ext cx="3122140" cy="446903"/>
              <a:chOff x="922638" y="2982097"/>
              <a:chExt cx="3122140" cy="446903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AA9EB2-EE7D-48F9-BCD3-4D82B1804400}"/>
                  </a:ext>
                </a:extLst>
              </p:cNvPr>
              <p:cNvSpPr/>
              <p:nvPr/>
            </p:nvSpPr>
            <p:spPr>
              <a:xfrm>
                <a:off x="922638" y="2982097"/>
                <a:ext cx="3122140" cy="4469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1F3A24F6-DB5A-4301-BC3F-684629AD41B4}"/>
                  </a:ext>
                </a:extLst>
              </p:cNvPr>
              <p:cNvSpPr txBox="1"/>
              <p:nvPr/>
            </p:nvSpPr>
            <p:spPr>
              <a:xfrm>
                <a:off x="1087395" y="3020882"/>
                <a:ext cx="2702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MATERIA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2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432365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6DC991B-978A-48C5-A727-F4FBFBA1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53162"/>
              </p:ext>
            </p:extLst>
          </p:nvPr>
        </p:nvGraphicFramePr>
        <p:xfrm>
          <a:off x="2031998" y="1295737"/>
          <a:ext cx="8145273" cy="53434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45273">
                  <a:extLst>
                    <a:ext uri="{9D8B030D-6E8A-4147-A177-3AD203B41FA5}">
                      <a16:colId xmlns:a16="http://schemas.microsoft.com/office/drawing/2014/main" val="2877450789"/>
                    </a:ext>
                  </a:extLst>
                </a:gridCol>
              </a:tblGrid>
              <a:tr h="1068698">
                <a:tc>
                  <a:txBody>
                    <a:bodyPr/>
                    <a:lstStyle/>
                    <a:p>
                      <a:r>
                        <a:rPr lang="es-MX" dirty="0"/>
                        <a:t>UNIDAD 1</a:t>
                      </a:r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3524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18450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05233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22452"/>
                  </a:ext>
                </a:extLst>
              </a:tr>
              <a:tr h="1068698">
                <a:tc>
                  <a:txBody>
                    <a:bodyPr/>
                    <a:lstStyle/>
                    <a:p>
                      <a:r>
                        <a:rPr lang="es-MX" b="1" dirty="0"/>
                        <a:t>UNIDAD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7306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E057A2F-AFF4-4C9F-8440-1DE14442A832}"/>
              </a:ext>
            </a:extLst>
          </p:cNvPr>
          <p:cNvSpPr txBox="1"/>
          <p:nvPr/>
        </p:nvSpPr>
        <p:spPr>
          <a:xfrm>
            <a:off x="2103120" y="1911096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2F9D6C-8C58-440A-B097-AE1B22927CDF}"/>
              </a:ext>
            </a:extLst>
          </p:cNvPr>
          <p:cNvSpPr txBox="1"/>
          <p:nvPr/>
        </p:nvSpPr>
        <p:spPr>
          <a:xfrm>
            <a:off x="6284720" y="1911096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57245C-52F9-467E-A4AE-565EE4DBD7F4}"/>
              </a:ext>
            </a:extLst>
          </p:cNvPr>
          <p:cNvSpPr txBox="1"/>
          <p:nvPr/>
        </p:nvSpPr>
        <p:spPr>
          <a:xfrm>
            <a:off x="2103120" y="2895787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7B8F9A-F8E7-4C93-BB84-1EA94FED20F6}"/>
              </a:ext>
            </a:extLst>
          </p:cNvPr>
          <p:cNvSpPr txBox="1"/>
          <p:nvPr/>
        </p:nvSpPr>
        <p:spPr>
          <a:xfrm>
            <a:off x="6284720" y="2895787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772FBB-C8E2-4B94-966A-7868F3362867}"/>
              </a:ext>
            </a:extLst>
          </p:cNvPr>
          <p:cNvSpPr txBox="1"/>
          <p:nvPr/>
        </p:nvSpPr>
        <p:spPr>
          <a:xfrm>
            <a:off x="2103120" y="3953630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A3A21C-077A-4578-A60D-E2CC4F6932A2}"/>
              </a:ext>
            </a:extLst>
          </p:cNvPr>
          <p:cNvSpPr txBox="1"/>
          <p:nvPr/>
        </p:nvSpPr>
        <p:spPr>
          <a:xfrm>
            <a:off x="6284720" y="3953630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510E99-F89F-44E4-8FAF-27ACE15ADF4A}"/>
              </a:ext>
            </a:extLst>
          </p:cNvPr>
          <p:cNvSpPr txBox="1"/>
          <p:nvPr/>
        </p:nvSpPr>
        <p:spPr>
          <a:xfrm>
            <a:off x="2103120" y="5111762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8AD339-60B2-4A04-B8E4-65D160A31DB5}"/>
              </a:ext>
            </a:extLst>
          </p:cNvPr>
          <p:cNvSpPr txBox="1"/>
          <p:nvPr/>
        </p:nvSpPr>
        <p:spPr>
          <a:xfrm>
            <a:off x="6284720" y="5111762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288540-74D9-4192-86BC-5E5B2F981FF2}"/>
              </a:ext>
            </a:extLst>
          </p:cNvPr>
          <p:cNvSpPr txBox="1"/>
          <p:nvPr/>
        </p:nvSpPr>
        <p:spPr>
          <a:xfrm>
            <a:off x="2103120" y="6085228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Contenido semanal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A5FE2C-0595-4D34-B67C-AE842F80C65A}"/>
              </a:ext>
            </a:extLst>
          </p:cNvPr>
          <p:cNvSpPr txBox="1"/>
          <p:nvPr/>
        </p:nvSpPr>
        <p:spPr>
          <a:xfrm>
            <a:off x="6284720" y="6085228"/>
            <a:ext cx="23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Entregables y tareas</a:t>
            </a:r>
          </a:p>
        </p:txBody>
      </p:sp>
    </p:spTree>
    <p:extLst>
      <p:ext uri="{BB962C8B-B14F-4D97-AF65-F5344CB8AC3E}">
        <p14:creationId xmlns:p14="http://schemas.microsoft.com/office/powerpoint/2010/main" val="255163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30D617F-4837-4980-938D-68EFE8461E2C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1124711"/>
          <a:ext cx="8227569" cy="472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569">
                  <a:extLst>
                    <a:ext uri="{9D8B030D-6E8A-4147-A177-3AD203B41FA5}">
                      <a16:colId xmlns:a16="http://schemas.microsoft.com/office/drawing/2014/main" val="470604339"/>
                    </a:ext>
                  </a:extLst>
                </a:gridCol>
              </a:tblGrid>
              <a:tr h="778520">
                <a:tc>
                  <a:txBody>
                    <a:bodyPr/>
                    <a:lstStyle/>
                    <a:p>
                      <a:r>
                        <a:rPr lang="es-MX" u="sng" dirty="0"/>
                        <a:t>Carta descriptiva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52109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1 </a:t>
                      </a:r>
                    </a:p>
                    <a:p>
                      <a:r>
                        <a:rPr lang="es-MX" u="sng" dirty="0"/>
                        <a:t> 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60603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87870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4809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1950"/>
                  </a:ext>
                </a:extLst>
              </a:tr>
              <a:tr h="789333">
                <a:tc>
                  <a:txBody>
                    <a:bodyPr/>
                    <a:lstStyle/>
                    <a:p>
                      <a:r>
                        <a:rPr lang="es-MX" u="sng" dirty="0"/>
                        <a:t>Sesión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1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38F4169-884B-4077-B132-C5D8640B6D40}"/>
              </a:ext>
            </a:extLst>
          </p:cNvPr>
          <p:cNvSpPr/>
          <p:nvPr/>
        </p:nvSpPr>
        <p:spPr>
          <a:xfrm>
            <a:off x="1481328" y="1631204"/>
            <a:ext cx="9637776" cy="50639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DFAA7A-B8A7-46A5-BDB8-10A4CD0DCC88}"/>
              </a:ext>
            </a:extLst>
          </p:cNvPr>
          <p:cNvSpPr txBox="1"/>
          <p:nvPr/>
        </p:nvSpPr>
        <p:spPr>
          <a:xfrm>
            <a:off x="1682496" y="1035127"/>
            <a:ext cx="52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Entregable: titulo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971123-9982-4903-A93E-00CB68C47A44}"/>
              </a:ext>
            </a:extLst>
          </p:cNvPr>
          <p:cNvSpPr txBox="1"/>
          <p:nvPr/>
        </p:nvSpPr>
        <p:spPr>
          <a:xfrm>
            <a:off x="1682496" y="1857948"/>
            <a:ext cx="3054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Instrucciones:</a:t>
            </a:r>
          </a:p>
          <a:p>
            <a:endParaRPr lang="es-MX" dirty="0"/>
          </a:p>
          <a:p>
            <a:pPr marL="342900" indent="-342900">
              <a:buFont typeface="+mj-lt"/>
              <a:buAutoNum type="arabicParenR"/>
            </a:pPr>
            <a:r>
              <a:rPr lang="es-MX" dirty="0"/>
              <a:t>Ejemplo</a:t>
            </a:r>
          </a:p>
          <a:p>
            <a:pPr marL="342900" indent="-342900">
              <a:buFont typeface="+mj-lt"/>
              <a:buAutoNum type="arabicParenR"/>
            </a:pPr>
            <a:r>
              <a:rPr lang="es-MX" dirty="0"/>
              <a:t>Ejemplo</a:t>
            </a:r>
          </a:p>
          <a:p>
            <a:pPr marL="342900" indent="-342900">
              <a:buFont typeface="+mj-lt"/>
              <a:buAutoNum type="arabicParenR"/>
            </a:pPr>
            <a:r>
              <a:rPr lang="es-MX" dirty="0"/>
              <a:t>Ejemplo</a:t>
            </a:r>
          </a:p>
          <a:p>
            <a:pPr marL="342900" indent="-342900">
              <a:buFont typeface="+mj-lt"/>
              <a:buAutoNum type="arabicParenR"/>
            </a:pP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5ECEF2-AED4-4157-98F5-005CCD8CFEED}"/>
              </a:ext>
            </a:extLst>
          </p:cNvPr>
          <p:cNvSpPr txBox="1"/>
          <p:nvPr/>
        </p:nvSpPr>
        <p:spPr>
          <a:xfrm>
            <a:off x="1682496" y="3986784"/>
            <a:ext cx="216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Entrega:</a:t>
            </a:r>
          </a:p>
          <a:p>
            <a:endParaRPr lang="es-MX" dirty="0"/>
          </a:p>
          <a:p>
            <a:r>
              <a:rPr lang="es-MX" u="sng" dirty="0"/>
              <a:t>Descripción </a:t>
            </a:r>
          </a:p>
          <a:p>
            <a:endParaRPr lang="es-MX" u="sng" dirty="0"/>
          </a:p>
          <a:p>
            <a:r>
              <a:rPr lang="es-MX" u="sng" dirty="0"/>
              <a:t>Cargar archivo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861C60-6783-4239-9371-6C6B8C00AC71}"/>
              </a:ext>
            </a:extLst>
          </p:cNvPr>
          <p:cNvSpPr/>
          <p:nvPr/>
        </p:nvSpPr>
        <p:spPr>
          <a:xfrm>
            <a:off x="7735824" y="2134946"/>
            <a:ext cx="3291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Fecha de </a:t>
            </a:r>
            <a:r>
              <a:rPr lang="es-MX" dirty="0" err="1"/>
              <a:t>vencimiento:xx</a:t>
            </a:r>
            <a:r>
              <a:rPr lang="es-MX" dirty="0"/>
              <a:t>/</a:t>
            </a:r>
            <a:r>
              <a:rPr lang="es-MX" dirty="0" err="1"/>
              <a:t>Xx</a:t>
            </a:r>
            <a:r>
              <a:rPr lang="es-MX" dirty="0"/>
              <a:t>/</a:t>
            </a:r>
            <a:r>
              <a:rPr lang="es-MX" dirty="0" err="1"/>
              <a:t>xxxx</a:t>
            </a:r>
            <a:endParaRPr lang="es-MX" dirty="0"/>
          </a:p>
          <a:p>
            <a:endParaRPr lang="es-MX" dirty="0"/>
          </a:p>
          <a:p>
            <a:r>
              <a:rPr lang="es-MX" dirty="0"/>
              <a:t>Puntos posibles</a:t>
            </a:r>
          </a:p>
          <a:p>
            <a:r>
              <a:rPr lang="es-MX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0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18635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CARRERA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E32B03B-2571-44A2-9BEF-8D053A2BE3E9}"/>
              </a:ext>
            </a:extLst>
          </p:cNvPr>
          <p:cNvSpPr txBox="1"/>
          <p:nvPr/>
        </p:nvSpPr>
        <p:spPr>
          <a:xfrm>
            <a:off x="3675888" y="1042416"/>
            <a:ext cx="437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 Black" panose="020B0A04020102020204" pitchFamily="34" charset="0"/>
              </a:rPr>
              <a:t>CURSOS ACTUALES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D26518-95E2-4450-8561-BD45F74D1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99647"/>
              </p:ext>
            </p:extLst>
          </p:nvPr>
        </p:nvGraphicFramePr>
        <p:xfrm>
          <a:off x="2053844" y="1623335"/>
          <a:ext cx="8084312" cy="50158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84312">
                  <a:extLst>
                    <a:ext uri="{9D8B030D-6E8A-4147-A177-3AD203B41FA5}">
                      <a16:colId xmlns:a16="http://schemas.microsoft.com/office/drawing/2014/main" val="1896295816"/>
                    </a:ext>
                  </a:extLst>
                </a:gridCol>
              </a:tblGrid>
              <a:tr h="9925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MATERIA 1</a:t>
                      </a:r>
                    </a:p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CALIFICACION:##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98950"/>
                  </a:ext>
                </a:extLst>
              </a:tr>
              <a:tr h="9925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MATERIA 2</a:t>
                      </a:r>
                    </a:p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CALIFICACION:##</a:t>
                      </a:r>
                    </a:p>
                    <a:p>
                      <a:pPr algn="ctr"/>
                      <a:endParaRPr lang="es-MX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99512"/>
                  </a:ext>
                </a:extLst>
              </a:tr>
              <a:tr h="9925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MATERIA 3</a:t>
                      </a:r>
                    </a:p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CALIFICACION:##</a:t>
                      </a:r>
                    </a:p>
                    <a:p>
                      <a:pPr algn="ctr"/>
                      <a:endParaRPr lang="es-MX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20107"/>
                  </a:ext>
                </a:extLst>
              </a:tr>
              <a:tr h="9925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MATERIA 4</a:t>
                      </a:r>
                    </a:p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CALIFICACION:##</a:t>
                      </a:r>
                    </a:p>
                    <a:p>
                      <a:pPr algn="ctr"/>
                      <a:endParaRPr lang="es-MX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21"/>
                  </a:ext>
                </a:extLst>
              </a:tr>
              <a:tr h="9925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MATERIA 5</a:t>
                      </a:r>
                    </a:p>
                    <a:p>
                      <a:pPr algn="ctr"/>
                      <a:r>
                        <a:rPr lang="es-MX" sz="2000" dirty="0">
                          <a:latin typeface="Arial Black" panose="020B0A04020102020204" pitchFamily="34" charset="0"/>
                        </a:rPr>
                        <a:t>CALIFICACION:##</a:t>
                      </a:r>
                    </a:p>
                    <a:p>
                      <a:pPr algn="ctr"/>
                      <a:endParaRPr lang="es-MX" sz="2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5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FA4D50A-E432-41B1-A173-4241FABE2211}"/>
              </a:ext>
            </a:extLst>
          </p:cNvPr>
          <p:cNvSpPr/>
          <p:nvPr/>
        </p:nvSpPr>
        <p:spPr>
          <a:xfrm>
            <a:off x="9090991" y="2991063"/>
            <a:ext cx="2661696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EF0AD3C-381B-41C6-99A0-9C8AB4FF7DF2}"/>
              </a:ext>
            </a:extLst>
          </p:cNvPr>
          <p:cNvSpPr/>
          <p:nvPr/>
        </p:nvSpPr>
        <p:spPr>
          <a:xfrm>
            <a:off x="6341163" y="2036883"/>
            <a:ext cx="5579165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ACFBFC-0314-4B34-8268-8199AB439CD2}"/>
              </a:ext>
            </a:extLst>
          </p:cNvPr>
          <p:cNvSpPr/>
          <p:nvPr/>
        </p:nvSpPr>
        <p:spPr>
          <a:xfrm>
            <a:off x="0" y="0"/>
            <a:ext cx="12192000" cy="80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E4A55FB-B1FA-4E54-A5B8-CD321CEE6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990057"/>
              </p:ext>
            </p:extLst>
          </p:nvPr>
        </p:nvGraphicFramePr>
        <p:xfrm>
          <a:off x="-1" y="218771"/>
          <a:ext cx="12192000" cy="37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8347915"/>
                    </a:ext>
                  </a:extLst>
                </a:gridCol>
                <a:gridCol w="2366953">
                  <a:extLst>
                    <a:ext uri="{9D8B030D-6E8A-4147-A177-3AD203B41FA5}">
                      <a16:colId xmlns:a16="http://schemas.microsoft.com/office/drawing/2014/main" val="3629464785"/>
                    </a:ext>
                  </a:extLst>
                </a:gridCol>
                <a:gridCol w="2509847">
                  <a:extLst>
                    <a:ext uri="{9D8B030D-6E8A-4147-A177-3AD203B41FA5}">
                      <a16:colId xmlns:a16="http://schemas.microsoft.com/office/drawing/2014/main" val="37053585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3651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83810074"/>
                    </a:ext>
                  </a:extLst>
                </a:gridCol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PRINCIPAL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CURSOS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HISTORIAL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224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FDDBF2D-994E-412C-9459-32CE4F748272}"/>
              </a:ext>
            </a:extLst>
          </p:cNvPr>
          <p:cNvSpPr txBox="1"/>
          <p:nvPr/>
        </p:nvSpPr>
        <p:spPr>
          <a:xfrm>
            <a:off x="6341163" y="2156868"/>
            <a:ext cx="522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Lic. Sistemas Computacionales</a:t>
            </a:r>
          </a:p>
        </p:txBody>
      </p:sp>
      <p:pic>
        <p:nvPicPr>
          <p:cNvPr id="14" name="Gráfico 13" descr="Identificación de empleado con relleno sólido">
            <a:extLst>
              <a:ext uri="{FF2B5EF4-FFF2-40B4-BE49-F238E27FC236}">
                <a16:creationId xmlns:a16="http://schemas.microsoft.com/office/drawing/2014/main" id="{C17C3A08-645F-4529-821D-49010F54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7051" y="3120221"/>
            <a:ext cx="390937" cy="39093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C780DD0-0659-455A-B968-F58656507A7D}"/>
              </a:ext>
            </a:extLst>
          </p:cNvPr>
          <p:cNvSpPr txBox="1"/>
          <p:nvPr/>
        </p:nvSpPr>
        <p:spPr>
          <a:xfrm>
            <a:off x="9090991" y="3111048"/>
            <a:ext cx="247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pperplate Gothic Bold" panose="020E0705020206020404" pitchFamily="34" charset="0"/>
              </a:rPr>
              <a:t>8 Cuatrimestre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54DA91B-5485-4DEC-B54A-5BEC898C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28859"/>
              </p:ext>
            </p:extLst>
          </p:nvPr>
        </p:nvGraphicFramePr>
        <p:xfrm>
          <a:off x="784520" y="1159692"/>
          <a:ext cx="2460489" cy="4010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0489">
                  <a:extLst>
                    <a:ext uri="{9D8B030D-6E8A-4147-A177-3AD203B41FA5}">
                      <a16:colId xmlns:a16="http://schemas.microsoft.com/office/drawing/2014/main" val="4028360166"/>
                    </a:ext>
                  </a:extLst>
                </a:gridCol>
              </a:tblGrid>
              <a:tr h="401057">
                <a:tc>
                  <a:txBody>
                    <a:bodyPr/>
                    <a:lstStyle/>
                    <a:p>
                      <a:r>
                        <a:rPr lang="es-MX" dirty="0"/>
                        <a:t>PLAN DE ESTUDIOS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41108"/>
                  </a:ext>
                </a:extLst>
              </a:tr>
            </a:tbl>
          </a:graphicData>
        </a:graphic>
      </p:graphicFrame>
      <p:graphicFrame>
        <p:nvGraphicFramePr>
          <p:cNvPr id="17" name="Tabla 7">
            <a:extLst>
              <a:ext uri="{FF2B5EF4-FFF2-40B4-BE49-F238E27FC236}">
                <a16:creationId xmlns:a16="http://schemas.microsoft.com/office/drawing/2014/main" id="{BFFB09FF-8F83-41A1-A535-15F1DB0F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09058"/>
              </p:ext>
            </p:extLst>
          </p:nvPr>
        </p:nvGraphicFramePr>
        <p:xfrm>
          <a:off x="784520" y="2875060"/>
          <a:ext cx="3043584" cy="162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84">
                  <a:extLst>
                    <a:ext uri="{9D8B030D-6E8A-4147-A177-3AD203B41FA5}">
                      <a16:colId xmlns:a16="http://schemas.microsoft.com/office/drawing/2014/main" val="4028360166"/>
                    </a:ext>
                  </a:extLst>
                </a:gridCol>
              </a:tblGrid>
              <a:tr h="540026">
                <a:tc>
                  <a:txBody>
                    <a:bodyPr/>
                    <a:lstStyle/>
                    <a:p>
                      <a:r>
                        <a:rPr lang="es-MX" dirty="0"/>
                        <a:t>Materias Cursando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41108"/>
                  </a:ext>
                </a:extLst>
              </a:tr>
              <a:tr h="54002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33673"/>
                  </a:ext>
                </a:extLst>
              </a:tr>
              <a:tr h="54002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80714"/>
                  </a:ext>
                </a:extLst>
              </a:tr>
            </a:tbl>
          </a:graphicData>
        </a:graphic>
      </p:graphicFrame>
      <p:graphicFrame>
        <p:nvGraphicFramePr>
          <p:cNvPr id="18" name="Tabla 7">
            <a:extLst>
              <a:ext uri="{FF2B5EF4-FFF2-40B4-BE49-F238E27FC236}">
                <a16:creationId xmlns:a16="http://schemas.microsoft.com/office/drawing/2014/main" id="{12DCA617-3256-417A-9CEC-4A924C50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7165"/>
              </p:ext>
            </p:extLst>
          </p:nvPr>
        </p:nvGraphicFramePr>
        <p:xfrm>
          <a:off x="784520" y="4909909"/>
          <a:ext cx="2460489" cy="13053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0489">
                  <a:extLst>
                    <a:ext uri="{9D8B030D-6E8A-4147-A177-3AD203B41FA5}">
                      <a16:colId xmlns:a16="http://schemas.microsoft.com/office/drawing/2014/main" val="4028360166"/>
                    </a:ext>
                  </a:extLst>
                </a:gridCol>
              </a:tblGrid>
              <a:tr h="435121">
                <a:tc>
                  <a:txBody>
                    <a:bodyPr/>
                    <a:lstStyle/>
                    <a:p>
                      <a:r>
                        <a:rPr lang="es-MX" dirty="0"/>
                        <a:t>Materias Reprobadas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41108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33673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80714"/>
                  </a:ext>
                </a:extLst>
              </a:tr>
            </a:tbl>
          </a:graphicData>
        </a:graphic>
      </p:graphicFrame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14582D4-FDC4-456E-ADFD-8D514EA04F1C}"/>
              </a:ext>
            </a:extLst>
          </p:cNvPr>
          <p:cNvSpPr/>
          <p:nvPr/>
        </p:nvSpPr>
        <p:spPr>
          <a:xfrm rot="10800000">
            <a:off x="2880360" y="1244881"/>
            <a:ext cx="292608" cy="2377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74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351</Words>
  <Application>Microsoft Office PowerPoint</Application>
  <PresentationFormat>Panorámica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Agency FB</vt:lpstr>
      <vt:lpstr>Arial</vt:lpstr>
      <vt:lpstr>Arial Black</vt:lpstr>
      <vt:lpstr>Arial Rounded MT Bold</vt:lpstr>
      <vt:lpstr>Calibri</vt:lpstr>
      <vt:lpstr>Calibri Light</vt:lpstr>
      <vt:lpstr>Copperplate Gothic Bold</vt:lpstr>
      <vt:lpstr>Tema de Office</vt:lpstr>
      <vt:lpstr>Bienvenido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</dc:title>
  <dc:creator>FUENTES HERNANDEZ JOSE ENRIQUE - Alumno</dc:creator>
  <cp:lastModifiedBy>Alumno</cp:lastModifiedBy>
  <cp:revision>51</cp:revision>
  <dcterms:created xsi:type="dcterms:W3CDTF">2023-07-17T20:51:23Z</dcterms:created>
  <dcterms:modified xsi:type="dcterms:W3CDTF">2023-10-31T03:07:50Z</dcterms:modified>
</cp:coreProperties>
</file>