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7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9;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1;p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3;p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5;p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7;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9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1;p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22257252" r:id="rId1"/>
    <p:sldLayoutId id="2422257253" r:id="rId2"/>
    <p:sldLayoutId id="2422257254" r:id="rId3"/>
    <p:sldLayoutId id="2422257255" r:id="rId4"/>
    <p:sldLayoutId id="2422257256" r:id="rId5"/>
    <p:sldLayoutId id="2422257257" r:id="rId6"/>
    <p:sldLayoutId id="2422257258" r:id="rId7"/>
    <p:sldLayoutId id="2422257259" r:id="rId8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CuadroTexto 1"/>
          <p:cNvSpPr txBox="1"/>
          <p:nvPr/>
        </p:nvSpPr>
        <p:spPr>
          <a:xfrm>
            <a:off x="1828800" y="1543050"/>
            <a:ext cx="5486400" cy="1714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Automatización del Proceso de Generación de Proformas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27584" y="3289300"/>
            <a:ext cx="7315200" cy="2857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Mejorando</a:t>
            </a:r>
            <a:r>
              <a:rPr lang="en-US" sz="2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la </a:t>
            </a:r>
            <a:r>
              <a:rPr lang="en-US" sz="20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Eficiencia</a:t>
            </a:r>
            <a:r>
              <a:rPr lang="en-US" sz="2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0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Operativa</a:t>
            </a:r>
            <a:r>
              <a:rPr lang="en-US" sz="2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de </a:t>
            </a:r>
            <a:r>
              <a:rPr lang="en-US" sz="20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Serviglas</a:t>
            </a:r>
            <a:endParaRPr lang="en-US" sz="2000" b="1" u="none" strike="noStrike" cap="none" spc="0" dirty="0">
              <a:solidFill>
                <a:srgbClr val="424242">
                  <a:alpha val="100000"/>
                </a:srgbClr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CuadroTexto 1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Conclusión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28765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La automatización de la generación de proformas permitirá a Serviglas optimizar su eficiencia operativa y mejorar la presentación profesional frente a los clientes, asegurando un proceso más rápido y coherente.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CuadroTexto 1"/>
          <p:cNvSpPr txBox="1"/>
          <p:nvPr/>
        </p:nvSpPr>
        <p:spPr>
          <a:xfrm>
            <a:off x="1798334" y="1923678"/>
            <a:ext cx="54864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¡Gracias!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153025"/>
          <a:chOff x="914400" y="1028700"/>
          <a:chExt cx="8229600" cy="5153025"/>
        </a:xfrm>
      </p:grpSpPr>
      <p:sp>
        <p:nvSpPr>
          <p:cNvPr id="2" name="CuadroTexto 1"/>
          <p:cNvSpPr txBox="1"/>
          <p:nvPr/>
        </p:nvSpPr>
        <p:spPr>
          <a:xfrm>
            <a:off x="1828800" y="555526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Introducción</a:t>
            </a:r>
            <a:endParaRPr lang="en-US" sz="4000" b="1" u="none" strike="noStrike" cap="none" spc="0" dirty="0">
              <a:solidFill>
                <a:srgbClr val="424242">
                  <a:alpha val="100000"/>
                </a:srgbClr>
              </a:solidFill>
              <a:latin typeface="Times New Roman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14400" y="1347614"/>
            <a:ext cx="7315200" cy="33528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Serviglas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, un </a:t>
            </a: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negocio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dedicado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a la </a:t>
            </a: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venta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de </a:t>
            </a: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vidrios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, </a:t>
            </a: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enfrenta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desafíos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significativos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en la </a:t>
            </a: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creación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de proformas. Este </a:t>
            </a: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trabajo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desarrolla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una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aplicación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para </a:t>
            </a: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automatizar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la </a:t>
            </a: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generación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de proformas, </a:t>
            </a: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mejorando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su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presentación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y </a:t>
            </a: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eficiencia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733800"/>
          <a:chOff x="914400" y="1028700"/>
          <a:chExt cx="8229600" cy="3733800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Tabla de contenido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543050"/>
            <a:ext cx="7315200" cy="219075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Planteamiento del Problema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Justificación de la Propuesta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Objetivo General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Objetivos Específicos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Alcance del Proyecto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242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Recursos Necesarios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Planteamiento del Problema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Dificultades en la elaboración de proformas.
Creación manual o utilizacion de hojas de Excel.
Pérdida de diseño original al convertir a PDF.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Justificación de la Propuesta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Automatización del proceso para garantizar consistencia.
Optimización del tiempo de creación y envío.
Mejora de la interacción con los clientes.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Objetivo General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15240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Diseñar e implementar una página web para la generación automática de proformas utilizando Visual Studio Code.
Reducir errores humanos y aumentar la eficiencia operativa.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Objetivos Específicos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Crear una </a:t>
            </a: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estructura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básica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para la </a:t>
            </a: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generación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de proformas.
</a:t>
            </a: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Realizar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la </a:t>
            </a: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matriz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de </a:t>
            </a: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marco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referencias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de </a:t>
            </a: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historia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de usuario que </a:t>
            </a: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permita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identificar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requisitos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funcionales</a:t>
            </a:r>
            <a:endParaRPr lang="en-US" sz="2000" dirty="0">
              <a:solidFill>
                <a:srgbClr val="424242">
                  <a:alpha val="100000"/>
                </a:srgbClr>
              </a:solidFill>
              <a:latin typeface="Times New Roman"/>
            </a:endParaRP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Realizar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pruebas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de </a:t>
            </a: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caja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blanca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para </a:t>
            </a: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validar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cada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</a:t>
            </a: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requisito</a:t>
            </a: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 </a:t>
            </a:r>
            <a:r>
              <a:rPr lang="en-US" sz="2000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funcional</a:t>
            </a:r>
            <a:endParaRPr lang="en-US" sz="2000" u="none" strike="noStrike" cap="none" spc="0" dirty="0">
              <a:solidFill>
                <a:srgbClr val="424242">
                  <a:alpha val="100000"/>
                </a:srgbClr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Alcance del Proyecto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Análisis del problema y recolección de requisitos.
Selección del entorno de desarrollo adecuado.
Diseño y implementación de la proforma.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Recursos Necesarios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Hardware: computadoras, teléfonos inteligentes, videócámara, micrófono.
Software: IDE Visual Studio Code, Excel.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3">
  <a:themeElements>
    <a:clrScheme name="Theme53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Theme5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289</Words>
  <Application>Microsoft Office PowerPoint</Application>
  <PresentationFormat>Presentación en pantalla (16:9)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Theme53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Mateo Arellano Espin</cp:lastModifiedBy>
  <cp:revision>3</cp:revision>
  <dcterms:created xsi:type="dcterms:W3CDTF">2024-12-03T15:49:39Z</dcterms:created>
  <dcterms:modified xsi:type="dcterms:W3CDTF">2024-12-03T22:58:28Z</dcterms:modified>
  <cp:category/>
  <cp:contentStatus/>
</cp:coreProperties>
</file>