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94" r:id="rId4"/>
    <p:sldId id="296" r:id="rId5"/>
    <p:sldId id="297" r:id="rId6"/>
    <p:sldId id="286" r:id="rId7"/>
    <p:sldId id="314" r:id="rId8"/>
    <p:sldId id="288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5" r:id="rId25"/>
    <p:sldId id="316" r:id="rId26"/>
    <p:sldId id="317" r:id="rId27"/>
    <p:sldId id="280" r:id="rId28"/>
    <p:sldId id="289" r:id="rId29"/>
    <p:sldId id="290" r:id="rId30"/>
    <p:sldId id="291" r:id="rId31"/>
    <p:sldId id="292" r:id="rId32"/>
    <p:sldId id="293" r:id="rId33"/>
    <p:sldId id="318" r:id="rId34"/>
    <p:sldId id="321" r:id="rId35"/>
    <p:sldId id="322" r:id="rId36"/>
    <p:sldId id="323" r:id="rId37"/>
    <p:sldId id="32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FDF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F09D2-DEC7-4A43-B8CB-CC137E49A53A}" v="784" dt="2024-04-01T01:43:55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/>
    <p:restoredTop sz="93476"/>
  </p:normalViewPr>
  <p:slideViewPr>
    <p:cSldViewPr snapToGrid="0">
      <p:cViewPr varScale="1">
        <p:scale>
          <a:sx n="194" d="100"/>
          <a:sy n="194" d="100"/>
        </p:scale>
        <p:origin x="58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nnell, Lee" userId="d43f44a7-d5bd-4474-a38f-bf39efa8752e" providerId="ADAL" clId="{507F09D2-DEC7-4A43-B8CB-CC137E49A53A}"/>
    <pc:docChg chg="undo custSel addSld delSld modSld">
      <pc:chgData name="Pinnell, Lee" userId="d43f44a7-d5bd-4474-a38f-bf39efa8752e" providerId="ADAL" clId="{507F09D2-DEC7-4A43-B8CB-CC137E49A53A}" dt="2024-04-01T17:24:44.693" v="9255" actId="1076"/>
      <pc:docMkLst>
        <pc:docMk/>
      </pc:docMkLst>
      <pc:sldChg chg="modSp mod">
        <pc:chgData name="Pinnell, Lee" userId="d43f44a7-d5bd-4474-a38f-bf39efa8752e" providerId="ADAL" clId="{507F09D2-DEC7-4A43-B8CB-CC137E49A53A}" dt="2024-04-01T17:24:44.693" v="9255" actId="1076"/>
        <pc:sldMkLst>
          <pc:docMk/>
          <pc:sldMk cId="1831544048" sldId="256"/>
        </pc:sldMkLst>
        <pc:spChg chg="mod">
          <ac:chgData name="Pinnell, Lee" userId="d43f44a7-d5bd-4474-a38f-bf39efa8752e" providerId="ADAL" clId="{507F09D2-DEC7-4A43-B8CB-CC137E49A53A}" dt="2024-04-01T17:24:44.693" v="9255" actId="1076"/>
          <ac:spMkLst>
            <pc:docMk/>
            <pc:sldMk cId="1831544048" sldId="256"/>
            <ac:spMk id="2" creationId="{6FEC2E59-8ED9-1FB5-A05A-B4DBCC0D2E83}"/>
          </ac:spMkLst>
        </pc:spChg>
      </pc:sldChg>
      <pc:sldChg chg="modSp mod">
        <pc:chgData name="Pinnell, Lee" userId="d43f44a7-d5bd-4474-a38f-bf39efa8752e" providerId="ADAL" clId="{507F09D2-DEC7-4A43-B8CB-CC137E49A53A}" dt="2024-03-28T14:06:46.500" v="646" actId="1076"/>
        <pc:sldMkLst>
          <pc:docMk/>
          <pc:sldMk cId="1899800483" sldId="259"/>
        </pc:sldMkLst>
        <pc:spChg chg="mod">
          <ac:chgData name="Pinnell, Lee" userId="d43f44a7-d5bd-4474-a38f-bf39efa8752e" providerId="ADAL" clId="{507F09D2-DEC7-4A43-B8CB-CC137E49A53A}" dt="2024-03-28T14:06:46.500" v="646" actId="1076"/>
          <ac:spMkLst>
            <pc:docMk/>
            <pc:sldMk cId="1899800483" sldId="259"/>
            <ac:spMk id="3" creationId="{4637203A-0106-9009-95F6-BCDEDCDF3DCB}"/>
          </ac:spMkLst>
        </pc:spChg>
      </pc:sldChg>
      <pc:sldChg chg="del">
        <pc:chgData name="Pinnell, Lee" userId="d43f44a7-d5bd-4474-a38f-bf39efa8752e" providerId="ADAL" clId="{507F09D2-DEC7-4A43-B8CB-CC137E49A53A}" dt="2024-03-27T18:03:37.223" v="264" actId="2696"/>
        <pc:sldMkLst>
          <pc:docMk/>
          <pc:sldMk cId="1772887802" sldId="278"/>
        </pc:sldMkLst>
      </pc:sldChg>
      <pc:sldChg chg="del">
        <pc:chgData name="Pinnell, Lee" userId="d43f44a7-d5bd-4474-a38f-bf39efa8752e" providerId="ADAL" clId="{507F09D2-DEC7-4A43-B8CB-CC137E49A53A}" dt="2024-03-27T18:03:37.858" v="265" actId="2696"/>
        <pc:sldMkLst>
          <pc:docMk/>
          <pc:sldMk cId="493026559" sldId="279"/>
        </pc:sldMkLst>
      </pc:sldChg>
      <pc:sldChg chg="addSp delSp modSp mod">
        <pc:chgData name="Pinnell, Lee" userId="d43f44a7-d5bd-4474-a38f-bf39efa8752e" providerId="ADAL" clId="{507F09D2-DEC7-4A43-B8CB-CC137E49A53A}" dt="2024-03-27T18:05:41.803" v="327" actId="1076"/>
        <pc:sldMkLst>
          <pc:docMk/>
          <pc:sldMk cId="1695685438" sldId="280"/>
        </pc:sldMkLst>
        <pc:spChg chg="del mod">
          <ac:chgData name="Pinnell, Lee" userId="d43f44a7-d5bd-4474-a38f-bf39efa8752e" providerId="ADAL" clId="{507F09D2-DEC7-4A43-B8CB-CC137E49A53A}" dt="2024-03-27T18:05:36.773" v="325" actId="478"/>
          <ac:spMkLst>
            <pc:docMk/>
            <pc:sldMk cId="1695685438" sldId="280"/>
            <ac:spMk id="2" creationId="{7D2F43D3-637A-4E23-1F68-7B7B8FB6A163}"/>
          </ac:spMkLst>
        </pc:spChg>
        <pc:spChg chg="add mod">
          <ac:chgData name="Pinnell, Lee" userId="d43f44a7-d5bd-4474-a38f-bf39efa8752e" providerId="ADAL" clId="{507F09D2-DEC7-4A43-B8CB-CC137E49A53A}" dt="2024-03-27T18:05:21.057" v="316" actId="20577"/>
          <ac:spMkLst>
            <pc:docMk/>
            <pc:sldMk cId="1695685438" sldId="280"/>
            <ac:spMk id="3" creationId="{FF219ED0-247B-E40D-91A7-50AC5AE17935}"/>
          </ac:spMkLst>
        </pc:spChg>
        <pc:graphicFrameChg chg="add del mod">
          <ac:chgData name="Pinnell, Lee" userId="d43f44a7-d5bd-4474-a38f-bf39efa8752e" providerId="ADAL" clId="{507F09D2-DEC7-4A43-B8CB-CC137E49A53A}" dt="2024-03-27T18:05:41.803" v="327" actId="1076"/>
          <ac:graphicFrameMkLst>
            <pc:docMk/>
            <pc:sldMk cId="1695685438" sldId="280"/>
            <ac:graphicFrameMk id="8" creationId="{005D272F-BB79-6E38-D0FF-4933EAD149AD}"/>
          </ac:graphicFrameMkLst>
        </pc:graphicFrameChg>
        <pc:picChg chg="add del mod">
          <ac:chgData name="Pinnell, Lee" userId="d43f44a7-d5bd-4474-a38f-bf39efa8752e" providerId="ADAL" clId="{507F09D2-DEC7-4A43-B8CB-CC137E49A53A}" dt="2024-03-27T18:05:38.296" v="326" actId="1076"/>
          <ac:picMkLst>
            <pc:docMk/>
            <pc:sldMk cId="1695685438" sldId="280"/>
            <ac:picMk id="7" creationId="{E97F9EAD-6E18-77FC-C369-8EBF2DEBBC1D}"/>
          </ac:picMkLst>
        </pc:picChg>
      </pc:sldChg>
      <pc:sldChg chg="modSp del mod">
        <pc:chgData name="Pinnell, Lee" userId="d43f44a7-d5bd-4474-a38f-bf39efa8752e" providerId="ADAL" clId="{507F09D2-DEC7-4A43-B8CB-CC137E49A53A}" dt="2024-03-30T00:47:59.407" v="5951" actId="2696"/>
        <pc:sldMkLst>
          <pc:docMk/>
          <pc:sldMk cId="696148470" sldId="282"/>
        </pc:sldMkLst>
        <pc:spChg chg="mod">
          <ac:chgData name="Pinnell, Lee" userId="d43f44a7-d5bd-4474-a38f-bf39efa8752e" providerId="ADAL" clId="{507F09D2-DEC7-4A43-B8CB-CC137E49A53A}" dt="2024-03-27T18:26:57.663" v="576" actId="20577"/>
          <ac:spMkLst>
            <pc:docMk/>
            <pc:sldMk cId="696148470" sldId="282"/>
            <ac:spMk id="2" creationId="{7D2F43D3-637A-4E23-1F68-7B7B8FB6A163}"/>
          </ac:spMkLst>
        </pc:spChg>
        <pc:spChg chg="mod">
          <ac:chgData name="Pinnell, Lee" userId="d43f44a7-d5bd-4474-a38f-bf39efa8752e" providerId="ADAL" clId="{507F09D2-DEC7-4A43-B8CB-CC137E49A53A}" dt="2024-03-27T18:16:37.026" v="550" actId="255"/>
          <ac:spMkLst>
            <pc:docMk/>
            <pc:sldMk cId="696148470" sldId="282"/>
            <ac:spMk id="4" creationId="{CE6D5625-2C65-6758-7FD5-605699FC5EE1}"/>
          </ac:spMkLst>
        </pc:spChg>
        <pc:spChg chg="mod">
          <ac:chgData name="Pinnell, Lee" userId="d43f44a7-d5bd-4474-a38f-bf39efa8752e" providerId="ADAL" clId="{507F09D2-DEC7-4A43-B8CB-CC137E49A53A}" dt="2024-03-27T18:16:48.141" v="562" actId="20577"/>
          <ac:spMkLst>
            <pc:docMk/>
            <pc:sldMk cId="696148470" sldId="282"/>
            <ac:spMk id="5" creationId="{7D6C212C-AA02-211C-2D21-BA995B4743D3}"/>
          </ac:spMkLst>
        </pc:spChg>
        <pc:graphicFrameChg chg="modGraphic">
          <ac:chgData name="Pinnell, Lee" userId="d43f44a7-d5bd-4474-a38f-bf39efa8752e" providerId="ADAL" clId="{507F09D2-DEC7-4A43-B8CB-CC137E49A53A}" dt="2024-03-27T18:06:41.876" v="366" actId="20577"/>
          <ac:graphicFrameMkLst>
            <pc:docMk/>
            <pc:sldMk cId="696148470" sldId="282"/>
            <ac:graphicFrameMk id="3" creationId="{8B0840A1-960E-C34E-6E75-83AFCD091F84}"/>
          </ac:graphicFrameMkLst>
        </pc:graphicFrameChg>
      </pc:sldChg>
      <pc:sldChg chg="modSp del mod">
        <pc:chgData name="Pinnell, Lee" userId="d43f44a7-d5bd-4474-a38f-bf39efa8752e" providerId="ADAL" clId="{507F09D2-DEC7-4A43-B8CB-CC137E49A53A}" dt="2024-03-30T00:47:56.919" v="5950" actId="2696"/>
        <pc:sldMkLst>
          <pc:docMk/>
          <pc:sldMk cId="1470098376" sldId="283"/>
        </pc:sldMkLst>
        <pc:spChg chg="mod">
          <ac:chgData name="Pinnell, Lee" userId="d43f44a7-d5bd-4474-a38f-bf39efa8752e" providerId="ADAL" clId="{507F09D2-DEC7-4A43-B8CB-CC137E49A53A}" dt="2024-03-27T18:02:38.070" v="252" actId="255"/>
          <ac:spMkLst>
            <pc:docMk/>
            <pc:sldMk cId="1470098376" sldId="283"/>
            <ac:spMk id="4" creationId="{CE6D5625-2C65-6758-7FD5-605699FC5EE1}"/>
          </ac:spMkLst>
        </pc:spChg>
      </pc:sldChg>
      <pc:sldChg chg="modSp del mod">
        <pc:chgData name="Pinnell, Lee" userId="d43f44a7-d5bd-4474-a38f-bf39efa8752e" providerId="ADAL" clId="{507F09D2-DEC7-4A43-B8CB-CC137E49A53A}" dt="2024-03-30T00:47:56.336" v="5949" actId="2696"/>
        <pc:sldMkLst>
          <pc:docMk/>
          <pc:sldMk cId="300281533" sldId="284"/>
        </pc:sldMkLst>
        <pc:spChg chg="mod">
          <ac:chgData name="Pinnell, Lee" userId="d43f44a7-d5bd-4474-a38f-bf39efa8752e" providerId="ADAL" clId="{507F09D2-DEC7-4A43-B8CB-CC137E49A53A}" dt="2024-03-27T18:02:32.453" v="251" actId="1036"/>
          <ac:spMkLst>
            <pc:docMk/>
            <pc:sldMk cId="300281533" sldId="284"/>
            <ac:spMk id="4" creationId="{CE6D5625-2C65-6758-7FD5-605699FC5EE1}"/>
          </ac:spMkLst>
        </pc:spChg>
        <pc:spChg chg="mod">
          <ac:chgData name="Pinnell, Lee" userId="d43f44a7-d5bd-4474-a38f-bf39efa8752e" providerId="ADAL" clId="{507F09D2-DEC7-4A43-B8CB-CC137E49A53A}" dt="2024-03-27T18:02:32.453" v="251" actId="1036"/>
          <ac:spMkLst>
            <pc:docMk/>
            <pc:sldMk cId="300281533" sldId="284"/>
            <ac:spMk id="11" creationId="{8AE19617-7CED-5ED1-89AB-C59E2F8B9888}"/>
          </ac:spMkLst>
        </pc:spChg>
        <pc:spChg chg="mod">
          <ac:chgData name="Pinnell, Lee" userId="d43f44a7-d5bd-4474-a38f-bf39efa8752e" providerId="ADAL" clId="{507F09D2-DEC7-4A43-B8CB-CC137E49A53A}" dt="2024-03-27T18:02:32.453" v="251" actId="1036"/>
          <ac:spMkLst>
            <pc:docMk/>
            <pc:sldMk cId="300281533" sldId="284"/>
            <ac:spMk id="15" creationId="{A72939EB-A111-F59D-1030-2E21D26A14F5}"/>
          </ac:spMkLst>
        </pc:spChg>
        <pc:spChg chg="mod">
          <ac:chgData name="Pinnell, Lee" userId="d43f44a7-d5bd-4474-a38f-bf39efa8752e" providerId="ADAL" clId="{507F09D2-DEC7-4A43-B8CB-CC137E49A53A}" dt="2024-03-27T18:02:32.453" v="251" actId="1036"/>
          <ac:spMkLst>
            <pc:docMk/>
            <pc:sldMk cId="300281533" sldId="284"/>
            <ac:spMk id="16" creationId="{200CCFEF-B1AD-41B4-9A1C-08EB5962C70E}"/>
          </ac:spMkLst>
        </pc:spChg>
      </pc:sldChg>
      <pc:sldChg chg="addSp delSp modSp del mod">
        <pc:chgData name="Pinnell, Lee" userId="d43f44a7-d5bd-4474-a38f-bf39efa8752e" providerId="ADAL" clId="{507F09D2-DEC7-4A43-B8CB-CC137E49A53A}" dt="2024-03-30T00:47:55.650" v="5948" actId="2696"/>
        <pc:sldMkLst>
          <pc:docMk/>
          <pc:sldMk cId="967987985" sldId="285"/>
        </pc:sldMkLst>
        <pc:spChg chg="mod">
          <ac:chgData name="Pinnell, Lee" userId="d43f44a7-d5bd-4474-a38f-bf39efa8752e" providerId="ADAL" clId="{507F09D2-DEC7-4A43-B8CB-CC137E49A53A}" dt="2024-03-27T18:02:18.476" v="234" actId="1076"/>
          <ac:spMkLst>
            <pc:docMk/>
            <pc:sldMk cId="967987985" sldId="285"/>
            <ac:spMk id="4" creationId="{CE6D5625-2C65-6758-7FD5-605699FC5EE1}"/>
          </ac:spMkLst>
        </pc:spChg>
        <pc:spChg chg="mod">
          <ac:chgData name="Pinnell, Lee" userId="d43f44a7-d5bd-4474-a38f-bf39efa8752e" providerId="ADAL" clId="{507F09D2-DEC7-4A43-B8CB-CC137E49A53A}" dt="2024-03-27T17:48:53.054" v="113" actId="20577"/>
          <ac:spMkLst>
            <pc:docMk/>
            <pc:sldMk cId="967987985" sldId="285"/>
            <ac:spMk id="5" creationId="{19EA195A-6505-C1C0-E42F-7EC4CD2E41DD}"/>
          </ac:spMkLst>
        </pc:spChg>
        <pc:spChg chg="mod">
          <ac:chgData name="Pinnell, Lee" userId="d43f44a7-d5bd-4474-a38f-bf39efa8752e" providerId="ADAL" clId="{507F09D2-DEC7-4A43-B8CB-CC137E49A53A}" dt="2024-03-27T18:02:12.821" v="231" actId="1076"/>
          <ac:spMkLst>
            <pc:docMk/>
            <pc:sldMk cId="967987985" sldId="285"/>
            <ac:spMk id="7" creationId="{0ABAC0E8-5429-B6A1-A635-25867CC8BDA9}"/>
          </ac:spMkLst>
        </pc:spChg>
        <pc:spChg chg="add mod">
          <ac:chgData name="Pinnell, Lee" userId="d43f44a7-d5bd-4474-a38f-bf39efa8752e" providerId="ADAL" clId="{507F09D2-DEC7-4A43-B8CB-CC137E49A53A}" dt="2024-03-27T18:02:12.821" v="231" actId="1076"/>
          <ac:spMkLst>
            <pc:docMk/>
            <pc:sldMk cId="967987985" sldId="285"/>
            <ac:spMk id="8" creationId="{2280B7A4-8DFD-F201-F14B-6A6308510DE8}"/>
          </ac:spMkLst>
        </pc:spChg>
        <pc:spChg chg="add mod">
          <ac:chgData name="Pinnell, Lee" userId="d43f44a7-d5bd-4474-a38f-bf39efa8752e" providerId="ADAL" clId="{507F09D2-DEC7-4A43-B8CB-CC137E49A53A}" dt="2024-03-27T18:02:12.821" v="231" actId="1076"/>
          <ac:spMkLst>
            <pc:docMk/>
            <pc:sldMk cId="967987985" sldId="285"/>
            <ac:spMk id="9" creationId="{FBA253F1-37B6-E6AB-620E-73B1B3C801DC}"/>
          </ac:spMkLst>
        </pc:spChg>
        <pc:graphicFrameChg chg="add del mod modGraphic">
          <ac:chgData name="Pinnell, Lee" userId="d43f44a7-d5bd-4474-a38f-bf39efa8752e" providerId="ADAL" clId="{507F09D2-DEC7-4A43-B8CB-CC137E49A53A}" dt="2024-03-27T18:02:08.669" v="230" actId="478"/>
          <ac:graphicFrameMkLst>
            <pc:docMk/>
            <pc:sldMk cId="967987985" sldId="285"/>
            <ac:graphicFrameMk id="10" creationId="{EC9960DB-4687-39A9-C679-51043508305C}"/>
          </ac:graphicFrameMkLst>
        </pc:graphicFrameChg>
      </pc:sldChg>
      <pc:sldChg chg="modSp add mod">
        <pc:chgData name="Pinnell, Lee" userId="d43f44a7-d5bd-4474-a38f-bf39efa8752e" providerId="ADAL" clId="{507F09D2-DEC7-4A43-B8CB-CC137E49A53A}" dt="2024-03-28T14:13:43.789" v="1211" actId="2711"/>
        <pc:sldMkLst>
          <pc:docMk/>
          <pc:sldMk cId="116554881" sldId="286"/>
        </pc:sldMkLst>
        <pc:spChg chg="mod">
          <ac:chgData name="Pinnell, Lee" userId="d43f44a7-d5bd-4474-a38f-bf39efa8752e" providerId="ADAL" clId="{507F09D2-DEC7-4A43-B8CB-CC137E49A53A}" dt="2024-03-28T14:09:07.327" v="779" actId="20577"/>
          <ac:spMkLst>
            <pc:docMk/>
            <pc:sldMk cId="116554881" sldId="286"/>
            <ac:spMk id="2" creationId="{7D2F43D3-637A-4E23-1F68-7B7B8FB6A163}"/>
          </ac:spMkLst>
        </pc:spChg>
        <pc:spChg chg="mod">
          <ac:chgData name="Pinnell, Lee" userId="d43f44a7-d5bd-4474-a38f-bf39efa8752e" providerId="ADAL" clId="{507F09D2-DEC7-4A43-B8CB-CC137E49A53A}" dt="2024-03-28T14:13:43.789" v="1211" actId="2711"/>
          <ac:spMkLst>
            <pc:docMk/>
            <pc:sldMk cId="116554881" sldId="286"/>
            <ac:spMk id="3" creationId="{4637203A-0106-9009-95F6-BCDEDCDF3DCB}"/>
          </ac:spMkLst>
        </pc:spChg>
      </pc:sldChg>
      <pc:sldChg chg="addSp delSp modSp add del mod">
        <pc:chgData name="Pinnell, Lee" userId="d43f44a7-d5bd-4474-a38f-bf39efa8752e" providerId="ADAL" clId="{507F09D2-DEC7-4A43-B8CB-CC137E49A53A}" dt="2024-03-30T00:47:54.756" v="5947" actId="2696"/>
        <pc:sldMkLst>
          <pc:docMk/>
          <pc:sldMk cId="3439982046" sldId="287"/>
        </pc:sldMkLst>
        <pc:spChg chg="del">
          <ac:chgData name="Pinnell, Lee" userId="d43f44a7-d5bd-4474-a38f-bf39efa8752e" providerId="ADAL" clId="{507F09D2-DEC7-4A43-B8CB-CC137E49A53A}" dt="2024-03-27T18:01:35.419" v="222" actId="478"/>
          <ac:spMkLst>
            <pc:docMk/>
            <pc:sldMk cId="3439982046" sldId="287"/>
            <ac:spMk id="3" creationId="{AB97F3FF-EE82-3320-18B4-05B5537A8A68}"/>
          </ac:spMkLst>
        </pc:spChg>
        <pc:spChg chg="del">
          <ac:chgData name="Pinnell, Lee" userId="d43f44a7-d5bd-4474-a38f-bf39efa8752e" providerId="ADAL" clId="{507F09D2-DEC7-4A43-B8CB-CC137E49A53A}" dt="2024-03-27T18:01:35.419" v="222" actId="478"/>
          <ac:spMkLst>
            <pc:docMk/>
            <pc:sldMk cId="3439982046" sldId="287"/>
            <ac:spMk id="4" creationId="{CE6D5625-2C65-6758-7FD5-605699FC5EE1}"/>
          </ac:spMkLst>
        </pc:spChg>
        <pc:spChg chg="del">
          <ac:chgData name="Pinnell, Lee" userId="d43f44a7-d5bd-4474-a38f-bf39efa8752e" providerId="ADAL" clId="{507F09D2-DEC7-4A43-B8CB-CC137E49A53A}" dt="2024-03-27T18:01:35.419" v="222" actId="478"/>
          <ac:spMkLst>
            <pc:docMk/>
            <pc:sldMk cId="3439982046" sldId="287"/>
            <ac:spMk id="5" creationId="{19EA195A-6505-C1C0-E42F-7EC4CD2E41DD}"/>
          </ac:spMkLst>
        </pc:spChg>
        <pc:spChg chg="del">
          <ac:chgData name="Pinnell, Lee" userId="d43f44a7-d5bd-4474-a38f-bf39efa8752e" providerId="ADAL" clId="{507F09D2-DEC7-4A43-B8CB-CC137E49A53A}" dt="2024-03-27T18:01:35.419" v="222" actId="478"/>
          <ac:spMkLst>
            <pc:docMk/>
            <pc:sldMk cId="3439982046" sldId="287"/>
            <ac:spMk id="6" creationId="{BB960CCE-E15D-8830-41FE-4D4807ACD332}"/>
          </ac:spMkLst>
        </pc:spChg>
        <pc:spChg chg="del">
          <ac:chgData name="Pinnell, Lee" userId="d43f44a7-d5bd-4474-a38f-bf39efa8752e" providerId="ADAL" clId="{507F09D2-DEC7-4A43-B8CB-CC137E49A53A}" dt="2024-03-27T18:01:38.032" v="223" actId="478"/>
          <ac:spMkLst>
            <pc:docMk/>
            <pc:sldMk cId="3439982046" sldId="287"/>
            <ac:spMk id="7" creationId="{0ABAC0E8-5429-B6A1-A635-25867CC8BDA9}"/>
          </ac:spMkLst>
        </pc:spChg>
        <pc:spChg chg="del">
          <ac:chgData name="Pinnell, Lee" userId="d43f44a7-d5bd-4474-a38f-bf39efa8752e" providerId="ADAL" clId="{507F09D2-DEC7-4A43-B8CB-CC137E49A53A}" dt="2024-03-27T18:01:38.032" v="223" actId="478"/>
          <ac:spMkLst>
            <pc:docMk/>
            <pc:sldMk cId="3439982046" sldId="287"/>
            <ac:spMk id="8" creationId="{2280B7A4-8DFD-F201-F14B-6A6308510DE8}"/>
          </ac:spMkLst>
        </pc:spChg>
        <pc:spChg chg="del">
          <ac:chgData name="Pinnell, Lee" userId="d43f44a7-d5bd-4474-a38f-bf39efa8752e" providerId="ADAL" clId="{507F09D2-DEC7-4A43-B8CB-CC137E49A53A}" dt="2024-03-27T18:01:38.032" v="223" actId="478"/>
          <ac:spMkLst>
            <pc:docMk/>
            <pc:sldMk cId="3439982046" sldId="287"/>
            <ac:spMk id="9" creationId="{FBA253F1-37B6-E6AB-620E-73B1B3C801DC}"/>
          </ac:spMkLst>
        </pc:spChg>
        <pc:spChg chg="del">
          <ac:chgData name="Pinnell, Lee" userId="d43f44a7-d5bd-4474-a38f-bf39efa8752e" providerId="ADAL" clId="{507F09D2-DEC7-4A43-B8CB-CC137E49A53A}" dt="2024-03-27T18:01:38.032" v="223" actId="478"/>
          <ac:spMkLst>
            <pc:docMk/>
            <pc:sldMk cId="3439982046" sldId="287"/>
            <ac:spMk id="11" creationId="{8AE19617-7CED-5ED1-89AB-C59E2F8B9888}"/>
          </ac:spMkLst>
        </pc:spChg>
        <pc:spChg chg="del">
          <ac:chgData name="Pinnell, Lee" userId="d43f44a7-d5bd-4474-a38f-bf39efa8752e" providerId="ADAL" clId="{507F09D2-DEC7-4A43-B8CB-CC137E49A53A}" dt="2024-03-27T18:01:38.032" v="223" actId="478"/>
          <ac:spMkLst>
            <pc:docMk/>
            <pc:sldMk cId="3439982046" sldId="287"/>
            <ac:spMk id="15" creationId="{A72939EB-A111-F59D-1030-2E21D26A14F5}"/>
          </ac:spMkLst>
        </pc:spChg>
        <pc:spChg chg="del">
          <ac:chgData name="Pinnell, Lee" userId="d43f44a7-d5bd-4474-a38f-bf39efa8752e" providerId="ADAL" clId="{507F09D2-DEC7-4A43-B8CB-CC137E49A53A}" dt="2024-03-27T18:01:38.032" v="223" actId="478"/>
          <ac:spMkLst>
            <pc:docMk/>
            <pc:sldMk cId="3439982046" sldId="287"/>
            <ac:spMk id="16" creationId="{200CCFEF-B1AD-41B4-9A1C-08EB5962C70E}"/>
          </ac:spMkLst>
        </pc:spChg>
        <pc:graphicFrameChg chg="mod">
          <ac:chgData name="Pinnell, Lee" userId="d43f44a7-d5bd-4474-a38f-bf39efa8752e" providerId="ADAL" clId="{507F09D2-DEC7-4A43-B8CB-CC137E49A53A}" dt="2024-03-27T18:01:57.668" v="229" actId="1076"/>
          <ac:graphicFrameMkLst>
            <pc:docMk/>
            <pc:sldMk cId="3439982046" sldId="287"/>
            <ac:graphicFrameMk id="10" creationId="{EC9960DB-4687-39A9-C679-51043508305C}"/>
          </ac:graphicFrameMkLst>
        </pc:graphicFrameChg>
        <pc:picChg chg="add mod">
          <ac:chgData name="Pinnell, Lee" userId="d43f44a7-d5bd-4474-a38f-bf39efa8752e" providerId="ADAL" clId="{507F09D2-DEC7-4A43-B8CB-CC137E49A53A}" dt="2024-03-27T18:01:53.382" v="228"/>
          <ac:picMkLst>
            <pc:docMk/>
            <pc:sldMk cId="3439982046" sldId="287"/>
            <ac:picMk id="12" creationId="{340E66C4-60E1-6692-388B-649509EC8A48}"/>
          </ac:picMkLst>
        </pc:picChg>
      </pc:sldChg>
      <pc:sldChg chg="modSp add mod">
        <pc:chgData name="Pinnell, Lee" userId="d43f44a7-d5bd-4474-a38f-bf39efa8752e" providerId="ADAL" clId="{507F09D2-DEC7-4A43-B8CB-CC137E49A53A}" dt="2024-03-28T15:47:59.272" v="1671" actId="1076"/>
        <pc:sldMkLst>
          <pc:docMk/>
          <pc:sldMk cId="2088849671" sldId="288"/>
        </pc:sldMkLst>
        <pc:spChg chg="mod">
          <ac:chgData name="Pinnell, Lee" userId="d43f44a7-d5bd-4474-a38f-bf39efa8752e" providerId="ADAL" clId="{507F09D2-DEC7-4A43-B8CB-CC137E49A53A}" dt="2024-03-28T15:06:19.634" v="1236" actId="20577"/>
          <ac:spMkLst>
            <pc:docMk/>
            <pc:sldMk cId="2088849671" sldId="288"/>
            <ac:spMk id="2" creationId="{7D2F43D3-637A-4E23-1F68-7B7B8FB6A163}"/>
          </ac:spMkLst>
        </pc:spChg>
        <pc:spChg chg="mod">
          <ac:chgData name="Pinnell, Lee" userId="d43f44a7-d5bd-4474-a38f-bf39efa8752e" providerId="ADAL" clId="{507F09D2-DEC7-4A43-B8CB-CC137E49A53A}" dt="2024-03-28T15:47:59.272" v="1671" actId="1076"/>
          <ac:spMkLst>
            <pc:docMk/>
            <pc:sldMk cId="2088849671" sldId="288"/>
            <ac:spMk id="3" creationId="{4637203A-0106-9009-95F6-BCDEDCDF3DCB}"/>
          </ac:spMkLst>
        </pc:spChg>
      </pc:sldChg>
      <pc:sldChg chg="add modAnim">
        <pc:chgData name="Pinnell, Lee" userId="d43f44a7-d5bd-4474-a38f-bf39efa8752e" providerId="ADAL" clId="{507F09D2-DEC7-4A43-B8CB-CC137E49A53A}" dt="2024-03-30T01:05:24.817" v="6187"/>
        <pc:sldMkLst>
          <pc:docMk/>
          <pc:sldMk cId="2655612281" sldId="289"/>
        </pc:sldMkLst>
      </pc:sldChg>
      <pc:sldChg chg="add modAnim">
        <pc:chgData name="Pinnell, Lee" userId="d43f44a7-d5bd-4474-a38f-bf39efa8752e" providerId="ADAL" clId="{507F09D2-DEC7-4A43-B8CB-CC137E49A53A}" dt="2024-03-30T01:05:54.291" v="6191"/>
        <pc:sldMkLst>
          <pc:docMk/>
          <pc:sldMk cId="1237634176" sldId="290"/>
        </pc:sldMkLst>
      </pc:sldChg>
      <pc:sldChg chg="modSp add mod modAnim">
        <pc:chgData name="Pinnell, Lee" userId="d43f44a7-d5bd-4474-a38f-bf39efa8752e" providerId="ADAL" clId="{507F09D2-DEC7-4A43-B8CB-CC137E49A53A}" dt="2024-03-30T01:06:23.125" v="6210"/>
        <pc:sldMkLst>
          <pc:docMk/>
          <pc:sldMk cId="2921525953" sldId="291"/>
        </pc:sldMkLst>
        <pc:spChg chg="mod">
          <ac:chgData name="Pinnell, Lee" userId="d43f44a7-d5bd-4474-a38f-bf39efa8752e" providerId="ADAL" clId="{507F09D2-DEC7-4A43-B8CB-CC137E49A53A}" dt="2024-03-30T01:06:12.332" v="6207" actId="1036"/>
          <ac:spMkLst>
            <pc:docMk/>
            <pc:sldMk cId="2921525953" sldId="291"/>
            <ac:spMk id="11" creationId="{8AE19617-7CED-5ED1-89AB-C59E2F8B9888}"/>
          </ac:spMkLst>
        </pc:spChg>
        <pc:spChg chg="mod">
          <ac:chgData name="Pinnell, Lee" userId="d43f44a7-d5bd-4474-a38f-bf39efa8752e" providerId="ADAL" clId="{507F09D2-DEC7-4A43-B8CB-CC137E49A53A}" dt="2024-03-30T01:06:12.332" v="6207" actId="1036"/>
          <ac:spMkLst>
            <pc:docMk/>
            <pc:sldMk cId="2921525953" sldId="291"/>
            <ac:spMk id="15" creationId="{A72939EB-A111-F59D-1030-2E21D26A14F5}"/>
          </ac:spMkLst>
        </pc:spChg>
        <pc:spChg chg="mod">
          <ac:chgData name="Pinnell, Lee" userId="d43f44a7-d5bd-4474-a38f-bf39efa8752e" providerId="ADAL" clId="{507F09D2-DEC7-4A43-B8CB-CC137E49A53A}" dt="2024-03-30T01:06:12.332" v="6207" actId="1036"/>
          <ac:spMkLst>
            <pc:docMk/>
            <pc:sldMk cId="2921525953" sldId="291"/>
            <ac:spMk id="16" creationId="{200CCFEF-B1AD-41B4-9A1C-08EB5962C70E}"/>
          </ac:spMkLst>
        </pc:spChg>
      </pc:sldChg>
      <pc:sldChg chg="modSp add mod modAnim">
        <pc:chgData name="Pinnell, Lee" userId="d43f44a7-d5bd-4474-a38f-bf39efa8752e" providerId="ADAL" clId="{507F09D2-DEC7-4A43-B8CB-CC137E49A53A}" dt="2024-03-30T01:07:39.858" v="6243"/>
        <pc:sldMkLst>
          <pc:docMk/>
          <pc:sldMk cId="3067581969" sldId="292"/>
        </pc:sldMkLst>
        <pc:spChg chg="mod">
          <ac:chgData name="Pinnell, Lee" userId="d43f44a7-d5bd-4474-a38f-bf39efa8752e" providerId="ADAL" clId="{507F09D2-DEC7-4A43-B8CB-CC137E49A53A}" dt="2024-03-30T01:07:17.226" v="6237" actId="1036"/>
          <ac:spMkLst>
            <pc:docMk/>
            <pc:sldMk cId="3067581969" sldId="292"/>
            <ac:spMk id="3" creationId="{AB97F3FF-EE82-3320-18B4-05B5537A8A68}"/>
          </ac:spMkLst>
        </pc:spChg>
        <pc:spChg chg="mod">
          <ac:chgData name="Pinnell, Lee" userId="d43f44a7-d5bd-4474-a38f-bf39efa8752e" providerId="ADAL" clId="{507F09D2-DEC7-4A43-B8CB-CC137E49A53A}" dt="2024-03-30T01:07:23.800" v="6238" actId="1076"/>
          <ac:spMkLst>
            <pc:docMk/>
            <pc:sldMk cId="3067581969" sldId="292"/>
            <ac:spMk id="4" creationId="{CE6D5625-2C65-6758-7FD5-605699FC5EE1}"/>
          </ac:spMkLst>
        </pc:spChg>
        <pc:spChg chg="mod">
          <ac:chgData name="Pinnell, Lee" userId="d43f44a7-d5bd-4474-a38f-bf39efa8752e" providerId="ADAL" clId="{507F09D2-DEC7-4A43-B8CB-CC137E49A53A}" dt="2024-03-30T01:07:17.226" v="6237" actId="1036"/>
          <ac:spMkLst>
            <pc:docMk/>
            <pc:sldMk cId="3067581969" sldId="292"/>
            <ac:spMk id="5" creationId="{19EA195A-6505-C1C0-E42F-7EC4CD2E41DD}"/>
          </ac:spMkLst>
        </pc:spChg>
        <pc:spChg chg="mod">
          <ac:chgData name="Pinnell, Lee" userId="d43f44a7-d5bd-4474-a38f-bf39efa8752e" providerId="ADAL" clId="{507F09D2-DEC7-4A43-B8CB-CC137E49A53A}" dt="2024-03-30T01:07:17.226" v="6237" actId="1036"/>
          <ac:spMkLst>
            <pc:docMk/>
            <pc:sldMk cId="3067581969" sldId="292"/>
            <ac:spMk id="6" creationId="{BB960CCE-E15D-8830-41FE-4D4807ACD332}"/>
          </ac:spMkLst>
        </pc:spChg>
        <pc:spChg chg="mod">
          <ac:chgData name="Pinnell, Lee" userId="d43f44a7-d5bd-4474-a38f-bf39efa8752e" providerId="ADAL" clId="{507F09D2-DEC7-4A43-B8CB-CC137E49A53A}" dt="2024-03-30T01:07:27.258" v="6239" actId="1076"/>
          <ac:spMkLst>
            <pc:docMk/>
            <pc:sldMk cId="3067581969" sldId="292"/>
            <ac:spMk id="7" creationId="{0ABAC0E8-5429-B6A1-A635-25867CC8BDA9}"/>
          </ac:spMkLst>
        </pc:spChg>
        <pc:spChg chg="mod">
          <ac:chgData name="Pinnell, Lee" userId="d43f44a7-d5bd-4474-a38f-bf39efa8752e" providerId="ADAL" clId="{507F09D2-DEC7-4A43-B8CB-CC137E49A53A}" dt="2024-03-30T01:07:09.875" v="6225" actId="1035"/>
          <ac:spMkLst>
            <pc:docMk/>
            <pc:sldMk cId="3067581969" sldId="292"/>
            <ac:spMk id="11" creationId="{8AE19617-7CED-5ED1-89AB-C59E2F8B9888}"/>
          </ac:spMkLst>
        </pc:spChg>
        <pc:spChg chg="mod">
          <ac:chgData name="Pinnell, Lee" userId="d43f44a7-d5bd-4474-a38f-bf39efa8752e" providerId="ADAL" clId="{507F09D2-DEC7-4A43-B8CB-CC137E49A53A}" dt="2024-03-30T01:07:09.875" v="6225" actId="1035"/>
          <ac:spMkLst>
            <pc:docMk/>
            <pc:sldMk cId="3067581969" sldId="292"/>
            <ac:spMk id="15" creationId="{A72939EB-A111-F59D-1030-2E21D26A14F5}"/>
          </ac:spMkLst>
        </pc:spChg>
        <pc:spChg chg="mod">
          <ac:chgData name="Pinnell, Lee" userId="d43f44a7-d5bd-4474-a38f-bf39efa8752e" providerId="ADAL" clId="{507F09D2-DEC7-4A43-B8CB-CC137E49A53A}" dt="2024-03-30T01:07:09.875" v="6225" actId="1035"/>
          <ac:spMkLst>
            <pc:docMk/>
            <pc:sldMk cId="3067581969" sldId="292"/>
            <ac:spMk id="16" creationId="{200CCFEF-B1AD-41B4-9A1C-08EB5962C70E}"/>
          </ac:spMkLst>
        </pc:spChg>
      </pc:sldChg>
      <pc:sldChg chg="add">
        <pc:chgData name="Pinnell, Lee" userId="d43f44a7-d5bd-4474-a38f-bf39efa8752e" providerId="ADAL" clId="{507F09D2-DEC7-4A43-B8CB-CC137E49A53A}" dt="2024-03-27T18:06:11.647" v="342"/>
        <pc:sldMkLst>
          <pc:docMk/>
          <pc:sldMk cId="4018056342" sldId="293"/>
        </pc:sldMkLst>
      </pc:sldChg>
      <pc:sldChg chg="addSp delSp modSp add mod">
        <pc:chgData name="Pinnell, Lee" userId="d43f44a7-d5bd-4474-a38f-bf39efa8752e" providerId="ADAL" clId="{507F09D2-DEC7-4A43-B8CB-CC137E49A53A}" dt="2024-03-28T14:08:42.755" v="762" actId="1076"/>
        <pc:sldMkLst>
          <pc:docMk/>
          <pc:sldMk cId="1794188787" sldId="294"/>
        </pc:sldMkLst>
        <pc:spChg chg="del">
          <ac:chgData name="Pinnell, Lee" userId="d43f44a7-d5bd-4474-a38f-bf39efa8752e" providerId="ADAL" clId="{507F09D2-DEC7-4A43-B8CB-CC137E49A53A}" dt="2024-03-28T14:07:54.715" v="668" actId="478"/>
          <ac:spMkLst>
            <pc:docMk/>
            <pc:sldMk cId="1794188787" sldId="294"/>
            <ac:spMk id="2" creationId="{7D2F43D3-637A-4E23-1F68-7B7B8FB6A163}"/>
          </ac:spMkLst>
        </pc:spChg>
        <pc:spChg chg="del">
          <ac:chgData name="Pinnell, Lee" userId="d43f44a7-d5bd-4474-a38f-bf39efa8752e" providerId="ADAL" clId="{507F09D2-DEC7-4A43-B8CB-CC137E49A53A}" dt="2024-03-28T14:00:17.395" v="578" actId="478"/>
          <ac:spMkLst>
            <pc:docMk/>
            <pc:sldMk cId="1794188787" sldId="294"/>
            <ac:spMk id="3" creationId="{4637203A-0106-9009-95F6-BCDEDCDF3DCB}"/>
          </ac:spMkLst>
        </pc:spChg>
        <pc:spChg chg="add mod">
          <ac:chgData name="Pinnell, Lee" userId="d43f44a7-d5bd-4474-a38f-bf39efa8752e" providerId="ADAL" clId="{507F09D2-DEC7-4A43-B8CB-CC137E49A53A}" dt="2024-03-28T14:08:42.755" v="762" actId="1076"/>
          <ac:spMkLst>
            <pc:docMk/>
            <pc:sldMk cId="1794188787" sldId="294"/>
            <ac:spMk id="5" creationId="{93DFCD64-7596-E2C3-37CC-FF6D276489A2}"/>
          </ac:spMkLst>
        </pc:spChg>
        <pc:picChg chg="add mod">
          <ac:chgData name="Pinnell, Lee" userId="d43f44a7-d5bd-4474-a38f-bf39efa8752e" providerId="ADAL" clId="{507F09D2-DEC7-4A43-B8CB-CC137E49A53A}" dt="2024-03-28T14:08:00.392" v="672" actId="1076"/>
          <ac:picMkLst>
            <pc:docMk/>
            <pc:sldMk cId="1794188787" sldId="294"/>
            <ac:picMk id="4" creationId="{C5F0829B-BB21-B723-EBD0-37962024131E}"/>
          </ac:picMkLst>
        </pc:picChg>
      </pc:sldChg>
      <pc:sldChg chg="add del">
        <pc:chgData name="Pinnell, Lee" userId="d43f44a7-d5bd-4474-a38f-bf39efa8752e" providerId="ADAL" clId="{507F09D2-DEC7-4A43-B8CB-CC137E49A53A}" dt="2024-03-27T18:07:00.787" v="368" actId="2696"/>
        <pc:sldMkLst>
          <pc:docMk/>
          <pc:sldMk cId="2932004151" sldId="294"/>
        </pc:sldMkLst>
      </pc:sldChg>
      <pc:sldChg chg="addSp delSp modSp add del mod">
        <pc:chgData name="Pinnell, Lee" userId="d43f44a7-d5bd-4474-a38f-bf39efa8752e" providerId="ADAL" clId="{507F09D2-DEC7-4A43-B8CB-CC137E49A53A}" dt="2024-03-28T14:03:04.030" v="605" actId="2696"/>
        <pc:sldMkLst>
          <pc:docMk/>
          <pc:sldMk cId="615693149" sldId="295"/>
        </pc:sldMkLst>
        <pc:picChg chg="del mod">
          <ac:chgData name="Pinnell, Lee" userId="d43f44a7-d5bd-4474-a38f-bf39efa8752e" providerId="ADAL" clId="{507F09D2-DEC7-4A43-B8CB-CC137E49A53A}" dt="2024-03-28T14:01:49.733" v="588" actId="478"/>
          <ac:picMkLst>
            <pc:docMk/>
            <pc:sldMk cId="615693149" sldId="295"/>
            <ac:picMk id="4" creationId="{C5F0829B-BB21-B723-EBD0-37962024131E}"/>
          </ac:picMkLst>
        </pc:picChg>
        <pc:picChg chg="add del mod">
          <ac:chgData name="Pinnell, Lee" userId="d43f44a7-d5bd-4474-a38f-bf39efa8752e" providerId="ADAL" clId="{507F09D2-DEC7-4A43-B8CB-CC137E49A53A}" dt="2024-03-28T14:02:12.763" v="592" actId="478"/>
          <ac:picMkLst>
            <pc:docMk/>
            <pc:sldMk cId="615693149" sldId="295"/>
            <ac:picMk id="5" creationId="{4895DA5C-62B6-3BB2-1B98-FE71D1DF7910}"/>
          </ac:picMkLst>
        </pc:picChg>
        <pc:picChg chg="add mod">
          <ac:chgData name="Pinnell, Lee" userId="d43f44a7-d5bd-4474-a38f-bf39efa8752e" providerId="ADAL" clId="{507F09D2-DEC7-4A43-B8CB-CC137E49A53A}" dt="2024-03-28T14:02:33.863" v="597" actId="1076"/>
          <ac:picMkLst>
            <pc:docMk/>
            <pc:sldMk cId="615693149" sldId="295"/>
            <ac:picMk id="7" creationId="{FA8A50ED-9FA0-7713-C7A4-71A2EDD1D1F5}"/>
          </ac:picMkLst>
        </pc:picChg>
      </pc:sldChg>
      <pc:sldChg chg="addSp delSp modSp add mod">
        <pc:chgData name="Pinnell, Lee" userId="d43f44a7-d5bd-4474-a38f-bf39efa8752e" providerId="ADAL" clId="{507F09D2-DEC7-4A43-B8CB-CC137E49A53A}" dt="2024-03-28T14:07:34.887" v="662" actId="14100"/>
        <pc:sldMkLst>
          <pc:docMk/>
          <pc:sldMk cId="1043245265" sldId="296"/>
        </pc:sldMkLst>
        <pc:spChg chg="del mod">
          <ac:chgData name="Pinnell, Lee" userId="d43f44a7-d5bd-4474-a38f-bf39efa8752e" providerId="ADAL" clId="{507F09D2-DEC7-4A43-B8CB-CC137E49A53A}" dt="2024-03-28T14:07:25.833" v="659" actId="478"/>
          <ac:spMkLst>
            <pc:docMk/>
            <pc:sldMk cId="1043245265" sldId="296"/>
            <ac:spMk id="2" creationId="{7D2F43D3-637A-4E23-1F68-7B7B8FB6A163}"/>
          </ac:spMkLst>
        </pc:spChg>
        <pc:spChg chg="add mod">
          <ac:chgData name="Pinnell, Lee" userId="d43f44a7-d5bd-4474-a38f-bf39efa8752e" providerId="ADAL" clId="{507F09D2-DEC7-4A43-B8CB-CC137E49A53A}" dt="2024-03-28T14:07:28.657" v="660" actId="1076"/>
          <ac:spMkLst>
            <pc:docMk/>
            <pc:sldMk cId="1043245265" sldId="296"/>
            <ac:spMk id="6" creationId="{2AB9B49F-BE77-42B1-C075-630D3F5A4424}"/>
          </ac:spMkLst>
        </pc:spChg>
        <pc:picChg chg="add mod">
          <ac:chgData name="Pinnell, Lee" userId="d43f44a7-d5bd-4474-a38f-bf39efa8752e" providerId="ADAL" clId="{507F09D2-DEC7-4A43-B8CB-CC137E49A53A}" dt="2024-03-28T14:07:34.887" v="662" actId="14100"/>
          <ac:picMkLst>
            <pc:docMk/>
            <pc:sldMk cId="1043245265" sldId="296"/>
            <ac:picMk id="4" creationId="{CD1D5061-228F-5C20-DD49-527FE1D95BCD}"/>
          </ac:picMkLst>
        </pc:picChg>
        <pc:picChg chg="del">
          <ac:chgData name="Pinnell, Lee" userId="d43f44a7-d5bd-4474-a38f-bf39efa8752e" providerId="ADAL" clId="{507F09D2-DEC7-4A43-B8CB-CC137E49A53A}" dt="2024-03-28T14:02:39.759" v="599" actId="478"/>
          <ac:picMkLst>
            <pc:docMk/>
            <pc:sldMk cId="1043245265" sldId="296"/>
            <ac:picMk id="7" creationId="{FA8A50ED-9FA0-7713-C7A4-71A2EDD1D1F5}"/>
          </ac:picMkLst>
        </pc:picChg>
      </pc:sldChg>
      <pc:sldChg chg="addSp delSp modSp add mod">
        <pc:chgData name="Pinnell, Lee" userId="d43f44a7-d5bd-4474-a38f-bf39efa8752e" providerId="ADAL" clId="{507F09D2-DEC7-4A43-B8CB-CC137E49A53A}" dt="2024-03-28T14:07:48.596" v="667" actId="1076"/>
        <pc:sldMkLst>
          <pc:docMk/>
          <pc:sldMk cId="1590289339" sldId="297"/>
        </pc:sldMkLst>
        <pc:spChg chg="del">
          <ac:chgData name="Pinnell, Lee" userId="d43f44a7-d5bd-4474-a38f-bf39efa8752e" providerId="ADAL" clId="{507F09D2-DEC7-4A43-B8CB-CC137E49A53A}" dt="2024-03-28T14:07:06.918" v="652" actId="478"/>
          <ac:spMkLst>
            <pc:docMk/>
            <pc:sldMk cId="1590289339" sldId="297"/>
            <ac:spMk id="2" creationId="{7D2F43D3-637A-4E23-1F68-7B7B8FB6A163}"/>
          </ac:spMkLst>
        </pc:spChg>
        <pc:spChg chg="add mod">
          <ac:chgData name="Pinnell, Lee" userId="d43f44a7-d5bd-4474-a38f-bf39efa8752e" providerId="ADAL" clId="{507F09D2-DEC7-4A43-B8CB-CC137E49A53A}" dt="2024-03-28T14:07:20.260" v="657" actId="11"/>
          <ac:spMkLst>
            <pc:docMk/>
            <pc:sldMk cId="1590289339" sldId="297"/>
            <ac:spMk id="11" creationId="{956FB23E-2FE9-6F57-FB94-F65BF3A3B21D}"/>
          </ac:spMkLst>
        </pc:spChg>
        <pc:picChg chg="del">
          <ac:chgData name="Pinnell, Lee" userId="d43f44a7-d5bd-4474-a38f-bf39efa8752e" providerId="ADAL" clId="{507F09D2-DEC7-4A43-B8CB-CC137E49A53A}" dt="2024-03-28T14:04:20.536" v="611" actId="478"/>
          <ac:picMkLst>
            <pc:docMk/>
            <pc:sldMk cId="1590289339" sldId="297"/>
            <ac:picMk id="4" creationId="{CD1D5061-228F-5C20-DD49-527FE1D95BCD}"/>
          </ac:picMkLst>
        </pc:picChg>
        <pc:picChg chg="add del mod">
          <ac:chgData name="Pinnell, Lee" userId="d43f44a7-d5bd-4474-a38f-bf39efa8752e" providerId="ADAL" clId="{507F09D2-DEC7-4A43-B8CB-CC137E49A53A}" dt="2024-03-28T14:04:32.213" v="616" actId="478"/>
          <ac:picMkLst>
            <pc:docMk/>
            <pc:sldMk cId="1590289339" sldId="297"/>
            <ac:picMk id="5" creationId="{B2936484-41C1-92FB-B54F-2AF57AAD4E65}"/>
          </ac:picMkLst>
        </pc:picChg>
        <pc:picChg chg="add del mod">
          <ac:chgData name="Pinnell, Lee" userId="d43f44a7-d5bd-4474-a38f-bf39efa8752e" providerId="ADAL" clId="{507F09D2-DEC7-4A43-B8CB-CC137E49A53A}" dt="2024-03-28T14:04:48.651" v="620" actId="478"/>
          <ac:picMkLst>
            <pc:docMk/>
            <pc:sldMk cId="1590289339" sldId="297"/>
            <ac:picMk id="7" creationId="{7E07714A-CA19-5905-FAC0-34F47314E1D2}"/>
          </ac:picMkLst>
        </pc:picChg>
        <pc:picChg chg="add mod modCrop">
          <ac:chgData name="Pinnell, Lee" userId="d43f44a7-d5bd-4474-a38f-bf39efa8752e" providerId="ADAL" clId="{507F09D2-DEC7-4A43-B8CB-CC137E49A53A}" dt="2024-03-28T14:07:48.596" v="667" actId="1076"/>
          <ac:picMkLst>
            <pc:docMk/>
            <pc:sldMk cId="1590289339" sldId="297"/>
            <ac:picMk id="9" creationId="{CCE77A4F-B870-14A2-82A1-ED8CCC41EEDB}"/>
          </ac:picMkLst>
        </pc:picChg>
      </pc:sldChg>
      <pc:sldChg chg="modSp add mod">
        <pc:chgData name="Pinnell, Lee" userId="d43f44a7-d5bd-4474-a38f-bf39efa8752e" providerId="ADAL" clId="{507F09D2-DEC7-4A43-B8CB-CC137E49A53A}" dt="2024-03-28T15:53:24.536" v="2159" actId="1076"/>
        <pc:sldMkLst>
          <pc:docMk/>
          <pc:sldMk cId="2522280816" sldId="298"/>
        </pc:sldMkLst>
        <pc:spChg chg="mod">
          <ac:chgData name="Pinnell, Lee" userId="d43f44a7-d5bd-4474-a38f-bf39efa8752e" providerId="ADAL" clId="{507F09D2-DEC7-4A43-B8CB-CC137E49A53A}" dt="2024-03-28T15:48:11.637" v="1683" actId="20577"/>
          <ac:spMkLst>
            <pc:docMk/>
            <pc:sldMk cId="2522280816" sldId="298"/>
            <ac:spMk id="2" creationId="{7D2F43D3-637A-4E23-1F68-7B7B8FB6A163}"/>
          </ac:spMkLst>
        </pc:spChg>
        <pc:spChg chg="mod">
          <ac:chgData name="Pinnell, Lee" userId="d43f44a7-d5bd-4474-a38f-bf39efa8752e" providerId="ADAL" clId="{507F09D2-DEC7-4A43-B8CB-CC137E49A53A}" dt="2024-03-28T15:53:24.536" v="2159" actId="1076"/>
          <ac:spMkLst>
            <pc:docMk/>
            <pc:sldMk cId="2522280816" sldId="298"/>
            <ac:spMk id="3" creationId="{4637203A-0106-9009-95F6-BCDEDCDF3DCB}"/>
          </ac:spMkLst>
        </pc:spChg>
      </pc:sldChg>
      <pc:sldChg chg="addSp delSp modSp add mod modAnim">
        <pc:chgData name="Pinnell, Lee" userId="d43f44a7-d5bd-4474-a38f-bf39efa8752e" providerId="ADAL" clId="{507F09D2-DEC7-4A43-B8CB-CC137E49A53A}" dt="2024-03-28T16:37:00.702" v="2817" actId="1076"/>
        <pc:sldMkLst>
          <pc:docMk/>
          <pc:sldMk cId="1795658751" sldId="299"/>
        </pc:sldMkLst>
        <pc:spChg chg="mod">
          <ac:chgData name="Pinnell, Lee" userId="d43f44a7-d5bd-4474-a38f-bf39efa8752e" providerId="ADAL" clId="{507F09D2-DEC7-4A43-B8CB-CC137E49A53A}" dt="2024-03-28T16:14:05.357" v="2164" actId="1076"/>
          <ac:spMkLst>
            <pc:docMk/>
            <pc:sldMk cId="1795658751" sldId="299"/>
            <ac:spMk id="2" creationId="{7D2F43D3-637A-4E23-1F68-7B7B8FB6A163}"/>
          </ac:spMkLst>
        </pc:spChg>
        <pc:spChg chg="del">
          <ac:chgData name="Pinnell, Lee" userId="d43f44a7-d5bd-4474-a38f-bf39efa8752e" providerId="ADAL" clId="{507F09D2-DEC7-4A43-B8CB-CC137E49A53A}" dt="2024-03-28T16:14:08.822" v="2165" actId="478"/>
          <ac:spMkLst>
            <pc:docMk/>
            <pc:sldMk cId="1795658751" sldId="299"/>
            <ac:spMk id="3" creationId="{4637203A-0106-9009-95F6-BCDEDCDF3DCB}"/>
          </ac:spMkLst>
        </pc:spChg>
        <pc:spChg chg="add mod">
          <ac:chgData name="Pinnell, Lee" userId="d43f44a7-d5bd-4474-a38f-bf39efa8752e" providerId="ADAL" clId="{507F09D2-DEC7-4A43-B8CB-CC137E49A53A}" dt="2024-03-28T16:37:00.702" v="2817" actId="1076"/>
          <ac:spMkLst>
            <pc:docMk/>
            <pc:sldMk cId="1795658751" sldId="299"/>
            <ac:spMk id="5" creationId="{E3B73C90-19BA-8595-4005-CDA43676F0BA}"/>
          </ac:spMkLst>
        </pc:spChg>
        <pc:spChg chg="add mod">
          <ac:chgData name="Pinnell, Lee" userId="d43f44a7-d5bd-4474-a38f-bf39efa8752e" providerId="ADAL" clId="{507F09D2-DEC7-4A43-B8CB-CC137E49A53A}" dt="2024-03-28T16:37:00.702" v="2817" actId="1076"/>
          <ac:spMkLst>
            <pc:docMk/>
            <pc:sldMk cId="1795658751" sldId="299"/>
            <ac:spMk id="7" creationId="{72A515DB-4A28-5C8F-6524-5493CC802591}"/>
          </ac:spMkLst>
        </pc:spChg>
        <pc:graphicFrameChg chg="add mod modGraphic">
          <ac:chgData name="Pinnell, Lee" userId="d43f44a7-d5bd-4474-a38f-bf39efa8752e" providerId="ADAL" clId="{507F09D2-DEC7-4A43-B8CB-CC137E49A53A}" dt="2024-03-28T16:37:00.702" v="2817" actId="1076"/>
          <ac:graphicFrameMkLst>
            <pc:docMk/>
            <pc:sldMk cId="1795658751" sldId="299"/>
            <ac:graphicFrameMk id="4" creationId="{3D87192E-E24B-AD54-1EBD-F7EB29E3C87E}"/>
          </ac:graphicFrameMkLst>
        </pc:graphicFrameChg>
        <pc:graphicFrameChg chg="add mod modGraphic">
          <ac:chgData name="Pinnell, Lee" userId="d43f44a7-d5bd-4474-a38f-bf39efa8752e" providerId="ADAL" clId="{507F09D2-DEC7-4A43-B8CB-CC137E49A53A}" dt="2024-03-28T16:37:00.702" v="2817" actId="1076"/>
          <ac:graphicFrameMkLst>
            <pc:docMk/>
            <pc:sldMk cId="1795658751" sldId="299"/>
            <ac:graphicFrameMk id="6" creationId="{4A5AECBC-D7CA-6639-5BB7-9CCB488EDD2B}"/>
          </ac:graphicFrameMkLst>
        </pc:graphicFrameChg>
      </pc:sldChg>
      <pc:sldChg chg="modSp add mod">
        <pc:chgData name="Pinnell, Lee" userId="d43f44a7-d5bd-4474-a38f-bf39efa8752e" providerId="ADAL" clId="{507F09D2-DEC7-4A43-B8CB-CC137E49A53A}" dt="2024-03-28T16:49:34.327" v="3176" actId="20577"/>
        <pc:sldMkLst>
          <pc:docMk/>
          <pc:sldMk cId="2323940932" sldId="300"/>
        </pc:sldMkLst>
        <pc:spChg chg="mod">
          <ac:chgData name="Pinnell, Lee" userId="d43f44a7-d5bd-4474-a38f-bf39efa8752e" providerId="ADAL" clId="{507F09D2-DEC7-4A43-B8CB-CC137E49A53A}" dt="2024-03-28T16:20:44.896" v="2532" actId="20577"/>
          <ac:spMkLst>
            <pc:docMk/>
            <pc:sldMk cId="2323940932" sldId="300"/>
            <ac:spMk id="2" creationId="{7D2F43D3-637A-4E23-1F68-7B7B8FB6A163}"/>
          </ac:spMkLst>
        </pc:spChg>
        <pc:spChg chg="mod">
          <ac:chgData name="Pinnell, Lee" userId="d43f44a7-d5bd-4474-a38f-bf39efa8752e" providerId="ADAL" clId="{507F09D2-DEC7-4A43-B8CB-CC137E49A53A}" dt="2024-03-28T16:49:34.327" v="3176" actId="20577"/>
          <ac:spMkLst>
            <pc:docMk/>
            <pc:sldMk cId="2323940932" sldId="300"/>
            <ac:spMk id="3" creationId="{4637203A-0106-9009-95F6-BCDEDCDF3DCB}"/>
          </ac:spMkLst>
        </pc:spChg>
      </pc:sldChg>
      <pc:sldChg chg="addSp modSp add mod modAnim modNotesTx">
        <pc:chgData name="Pinnell, Lee" userId="d43f44a7-d5bd-4474-a38f-bf39efa8752e" providerId="ADAL" clId="{507F09D2-DEC7-4A43-B8CB-CC137E49A53A}" dt="2024-03-28T17:00:09.929" v="3437" actId="1076"/>
        <pc:sldMkLst>
          <pc:docMk/>
          <pc:sldMk cId="2225554238" sldId="301"/>
        </pc:sldMkLst>
        <pc:spChg chg="mod">
          <ac:chgData name="Pinnell, Lee" userId="d43f44a7-d5bd-4474-a38f-bf39efa8752e" providerId="ADAL" clId="{507F09D2-DEC7-4A43-B8CB-CC137E49A53A}" dt="2024-03-28T16:59:40.512" v="3424" actId="20577"/>
          <ac:spMkLst>
            <pc:docMk/>
            <pc:sldMk cId="2225554238" sldId="301"/>
            <ac:spMk id="2" creationId="{7D2F43D3-637A-4E23-1F68-7B7B8FB6A163}"/>
          </ac:spMkLst>
        </pc:spChg>
        <pc:spChg chg="add mod">
          <ac:chgData name="Pinnell, Lee" userId="d43f44a7-d5bd-4474-a38f-bf39efa8752e" providerId="ADAL" clId="{507F09D2-DEC7-4A43-B8CB-CC137E49A53A}" dt="2024-03-28T16:51:35.524" v="3217" actId="1076"/>
          <ac:spMkLst>
            <pc:docMk/>
            <pc:sldMk cId="2225554238" sldId="301"/>
            <ac:spMk id="3" creationId="{9BA0D0AB-B283-B337-60FB-8CE2982AA7B8}"/>
          </ac:spMkLst>
        </pc:spChg>
        <pc:spChg chg="mod">
          <ac:chgData name="Pinnell, Lee" userId="d43f44a7-d5bd-4474-a38f-bf39efa8752e" providerId="ADAL" clId="{507F09D2-DEC7-4A43-B8CB-CC137E49A53A}" dt="2024-03-28T17:00:09.929" v="3437" actId="1076"/>
          <ac:spMkLst>
            <pc:docMk/>
            <pc:sldMk cId="2225554238" sldId="301"/>
            <ac:spMk id="5" creationId="{E3B73C90-19BA-8595-4005-CDA43676F0BA}"/>
          </ac:spMkLst>
        </pc:spChg>
        <pc:spChg chg="add mod">
          <ac:chgData name="Pinnell, Lee" userId="d43f44a7-d5bd-4474-a38f-bf39efa8752e" providerId="ADAL" clId="{507F09D2-DEC7-4A43-B8CB-CC137E49A53A}" dt="2024-03-28T16:39:13.963" v="3000" actId="1076"/>
          <ac:spMkLst>
            <pc:docMk/>
            <pc:sldMk cId="2225554238" sldId="301"/>
            <ac:spMk id="8" creationId="{5FC27EE0-DB39-ACCF-3835-F13CCAC2DE69}"/>
          </ac:spMkLst>
        </pc:spChg>
        <pc:graphicFrameChg chg="mod">
          <ac:chgData name="Pinnell, Lee" userId="d43f44a7-d5bd-4474-a38f-bf39efa8752e" providerId="ADAL" clId="{507F09D2-DEC7-4A43-B8CB-CC137E49A53A}" dt="2024-03-28T16:49:49.271" v="3183" actId="1076"/>
          <ac:graphicFrameMkLst>
            <pc:docMk/>
            <pc:sldMk cId="2225554238" sldId="301"/>
            <ac:graphicFrameMk id="4" creationId="{3D87192E-E24B-AD54-1EBD-F7EB29E3C87E}"/>
          </ac:graphicFrameMkLst>
        </pc:graphicFrameChg>
        <pc:graphicFrameChg chg="mod">
          <ac:chgData name="Pinnell, Lee" userId="d43f44a7-d5bd-4474-a38f-bf39efa8752e" providerId="ADAL" clId="{507F09D2-DEC7-4A43-B8CB-CC137E49A53A}" dt="2024-03-28T16:49:51.417" v="3184" actId="1076"/>
          <ac:graphicFrameMkLst>
            <pc:docMk/>
            <pc:sldMk cId="2225554238" sldId="301"/>
            <ac:graphicFrameMk id="6" creationId="{4A5AECBC-D7CA-6639-5BB7-9CCB488EDD2B}"/>
          </ac:graphicFrameMkLst>
        </pc:graphicFrameChg>
      </pc:sldChg>
      <pc:sldChg chg="addSp delSp modSp add mod delAnim">
        <pc:chgData name="Pinnell, Lee" userId="d43f44a7-d5bd-4474-a38f-bf39efa8752e" providerId="ADAL" clId="{507F09D2-DEC7-4A43-B8CB-CC137E49A53A}" dt="2024-03-28T17:06:36.593" v="3552" actId="242"/>
        <pc:sldMkLst>
          <pc:docMk/>
          <pc:sldMk cId="2619722841" sldId="302"/>
        </pc:sldMkLst>
        <pc:spChg chg="mod">
          <ac:chgData name="Pinnell, Lee" userId="d43f44a7-d5bd-4474-a38f-bf39efa8752e" providerId="ADAL" clId="{507F09D2-DEC7-4A43-B8CB-CC137E49A53A}" dt="2024-03-28T16:57:40.455" v="3308" actId="20577"/>
          <ac:spMkLst>
            <pc:docMk/>
            <pc:sldMk cId="2619722841" sldId="302"/>
            <ac:spMk id="2" creationId="{7D2F43D3-637A-4E23-1F68-7B7B8FB6A163}"/>
          </ac:spMkLst>
        </pc:spChg>
        <pc:spChg chg="del">
          <ac:chgData name="Pinnell, Lee" userId="d43f44a7-d5bd-4474-a38f-bf39efa8752e" providerId="ADAL" clId="{507F09D2-DEC7-4A43-B8CB-CC137E49A53A}" dt="2024-03-28T16:55:03.894" v="3223" actId="478"/>
          <ac:spMkLst>
            <pc:docMk/>
            <pc:sldMk cId="2619722841" sldId="302"/>
            <ac:spMk id="3" creationId="{9BA0D0AB-B283-B337-60FB-8CE2982AA7B8}"/>
          </ac:spMkLst>
        </pc:spChg>
        <pc:spChg chg="del">
          <ac:chgData name="Pinnell, Lee" userId="d43f44a7-d5bd-4474-a38f-bf39efa8752e" providerId="ADAL" clId="{507F09D2-DEC7-4A43-B8CB-CC137E49A53A}" dt="2024-03-28T16:51:46.886" v="3220" actId="478"/>
          <ac:spMkLst>
            <pc:docMk/>
            <pc:sldMk cId="2619722841" sldId="302"/>
            <ac:spMk id="5" creationId="{E3B73C90-19BA-8595-4005-CDA43676F0BA}"/>
          </ac:spMkLst>
        </pc:spChg>
        <pc:spChg chg="del">
          <ac:chgData name="Pinnell, Lee" userId="d43f44a7-d5bd-4474-a38f-bf39efa8752e" providerId="ADAL" clId="{507F09D2-DEC7-4A43-B8CB-CC137E49A53A}" dt="2024-03-28T16:51:45.526" v="3219" actId="478"/>
          <ac:spMkLst>
            <pc:docMk/>
            <pc:sldMk cId="2619722841" sldId="302"/>
            <ac:spMk id="7" creationId="{72A515DB-4A28-5C8F-6524-5493CC802591}"/>
          </ac:spMkLst>
        </pc:spChg>
        <pc:spChg chg="del">
          <ac:chgData name="Pinnell, Lee" userId="d43f44a7-d5bd-4474-a38f-bf39efa8752e" providerId="ADAL" clId="{507F09D2-DEC7-4A43-B8CB-CC137E49A53A}" dt="2024-03-28T16:55:05.107" v="3224" actId="478"/>
          <ac:spMkLst>
            <pc:docMk/>
            <pc:sldMk cId="2619722841" sldId="302"/>
            <ac:spMk id="8" creationId="{5FC27EE0-DB39-ACCF-3835-F13CCAC2DE69}"/>
          </ac:spMkLst>
        </pc:spChg>
        <pc:spChg chg="add mod">
          <ac:chgData name="Pinnell, Lee" userId="d43f44a7-d5bd-4474-a38f-bf39efa8752e" providerId="ADAL" clId="{507F09D2-DEC7-4A43-B8CB-CC137E49A53A}" dt="2024-03-28T16:56:45.553" v="3262" actId="1076"/>
          <ac:spMkLst>
            <pc:docMk/>
            <pc:sldMk cId="2619722841" sldId="302"/>
            <ac:spMk id="10" creationId="{586AAA1D-80EA-18E3-D076-187A1712F5D7}"/>
          </ac:spMkLst>
        </pc:spChg>
        <pc:spChg chg="add mod">
          <ac:chgData name="Pinnell, Lee" userId="d43f44a7-d5bd-4474-a38f-bf39efa8752e" providerId="ADAL" clId="{507F09D2-DEC7-4A43-B8CB-CC137E49A53A}" dt="2024-03-28T17:03:01.656" v="3513" actId="1076"/>
          <ac:spMkLst>
            <pc:docMk/>
            <pc:sldMk cId="2619722841" sldId="302"/>
            <ac:spMk id="11" creationId="{E0EEDCED-3FA3-B624-CD5D-0ACFBB1B193C}"/>
          </ac:spMkLst>
        </pc:spChg>
        <pc:spChg chg="add mod">
          <ac:chgData name="Pinnell, Lee" userId="d43f44a7-d5bd-4474-a38f-bf39efa8752e" providerId="ADAL" clId="{507F09D2-DEC7-4A43-B8CB-CC137E49A53A}" dt="2024-03-28T17:03:22.263" v="3530" actId="1076"/>
          <ac:spMkLst>
            <pc:docMk/>
            <pc:sldMk cId="2619722841" sldId="302"/>
            <ac:spMk id="13" creationId="{333CDB2B-4FEC-2C52-9477-B58548A64FB6}"/>
          </ac:spMkLst>
        </pc:spChg>
        <pc:graphicFrameChg chg="del">
          <ac:chgData name="Pinnell, Lee" userId="d43f44a7-d5bd-4474-a38f-bf39efa8752e" providerId="ADAL" clId="{507F09D2-DEC7-4A43-B8CB-CC137E49A53A}" dt="2024-03-28T16:51:51.513" v="3222" actId="478"/>
          <ac:graphicFrameMkLst>
            <pc:docMk/>
            <pc:sldMk cId="2619722841" sldId="302"/>
            <ac:graphicFrameMk id="4" creationId="{3D87192E-E24B-AD54-1EBD-F7EB29E3C87E}"/>
          </ac:graphicFrameMkLst>
        </pc:graphicFrameChg>
        <pc:graphicFrameChg chg="del">
          <ac:chgData name="Pinnell, Lee" userId="d43f44a7-d5bd-4474-a38f-bf39efa8752e" providerId="ADAL" clId="{507F09D2-DEC7-4A43-B8CB-CC137E49A53A}" dt="2024-03-28T16:51:49.089" v="3221" actId="478"/>
          <ac:graphicFrameMkLst>
            <pc:docMk/>
            <pc:sldMk cId="2619722841" sldId="302"/>
            <ac:graphicFrameMk id="6" creationId="{4A5AECBC-D7CA-6639-5BB7-9CCB488EDD2B}"/>
          </ac:graphicFrameMkLst>
        </pc:graphicFrameChg>
        <pc:graphicFrameChg chg="add mod modGraphic">
          <ac:chgData name="Pinnell, Lee" userId="d43f44a7-d5bd-4474-a38f-bf39efa8752e" providerId="ADAL" clId="{507F09D2-DEC7-4A43-B8CB-CC137E49A53A}" dt="2024-03-28T17:04:20.706" v="3533" actId="207"/>
          <ac:graphicFrameMkLst>
            <pc:docMk/>
            <pc:sldMk cId="2619722841" sldId="302"/>
            <ac:graphicFrameMk id="9" creationId="{8C67017B-FC0F-56A5-5B9D-FB7F24D0CCAD}"/>
          </ac:graphicFrameMkLst>
        </pc:graphicFrameChg>
        <pc:graphicFrameChg chg="add mod modGraphic">
          <ac:chgData name="Pinnell, Lee" userId="d43f44a7-d5bd-4474-a38f-bf39efa8752e" providerId="ADAL" clId="{507F09D2-DEC7-4A43-B8CB-CC137E49A53A}" dt="2024-03-28T17:06:36.593" v="3552" actId="242"/>
          <ac:graphicFrameMkLst>
            <pc:docMk/>
            <pc:sldMk cId="2619722841" sldId="302"/>
            <ac:graphicFrameMk id="12" creationId="{4A3DB4E4-74A4-569A-75DD-959930CAE756}"/>
          </ac:graphicFrameMkLst>
        </pc:graphicFrameChg>
      </pc:sldChg>
      <pc:sldChg chg="modSp add mod">
        <pc:chgData name="Pinnell, Lee" userId="d43f44a7-d5bd-4474-a38f-bf39efa8752e" providerId="ADAL" clId="{507F09D2-DEC7-4A43-B8CB-CC137E49A53A}" dt="2024-03-28T17:46:31.375" v="3999" actId="20577"/>
        <pc:sldMkLst>
          <pc:docMk/>
          <pc:sldMk cId="1619961686" sldId="303"/>
        </pc:sldMkLst>
        <pc:spChg chg="mod">
          <ac:chgData name="Pinnell, Lee" userId="d43f44a7-d5bd-4474-a38f-bf39efa8752e" providerId="ADAL" clId="{507F09D2-DEC7-4A43-B8CB-CC137E49A53A}" dt="2024-03-28T17:07:21.707" v="3563" actId="20577"/>
          <ac:spMkLst>
            <pc:docMk/>
            <pc:sldMk cId="1619961686" sldId="303"/>
            <ac:spMk id="2" creationId="{7D2F43D3-637A-4E23-1F68-7B7B8FB6A163}"/>
          </ac:spMkLst>
        </pc:spChg>
        <pc:spChg chg="mod">
          <ac:chgData name="Pinnell, Lee" userId="d43f44a7-d5bd-4474-a38f-bf39efa8752e" providerId="ADAL" clId="{507F09D2-DEC7-4A43-B8CB-CC137E49A53A}" dt="2024-03-28T17:46:31.375" v="3999" actId="20577"/>
          <ac:spMkLst>
            <pc:docMk/>
            <pc:sldMk cId="1619961686" sldId="303"/>
            <ac:spMk id="3" creationId="{4637203A-0106-9009-95F6-BCDEDCDF3DCB}"/>
          </ac:spMkLst>
        </pc:spChg>
      </pc:sldChg>
      <pc:sldChg chg="add del">
        <pc:chgData name="Pinnell, Lee" userId="d43f44a7-d5bd-4474-a38f-bf39efa8752e" providerId="ADAL" clId="{507F09D2-DEC7-4A43-B8CB-CC137E49A53A}" dt="2024-03-28T17:51:08.479" v="4000" actId="2696"/>
        <pc:sldMkLst>
          <pc:docMk/>
          <pc:sldMk cId="3977053463" sldId="304"/>
        </pc:sldMkLst>
      </pc:sldChg>
      <pc:sldChg chg="addSp delSp modSp add mod">
        <pc:chgData name="Pinnell, Lee" userId="d43f44a7-d5bd-4474-a38f-bf39efa8752e" providerId="ADAL" clId="{507F09D2-DEC7-4A43-B8CB-CC137E49A53A}" dt="2024-03-28T18:17:51.818" v="4119" actId="1076"/>
        <pc:sldMkLst>
          <pc:docMk/>
          <pc:sldMk cId="3223896081" sldId="305"/>
        </pc:sldMkLst>
        <pc:spChg chg="mod">
          <ac:chgData name="Pinnell, Lee" userId="d43f44a7-d5bd-4474-a38f-bf39efa8752e" providerId="ADAL" clId="{507F09D2-DEC7-4A43-B8CB-CC137E49A53A}" dt="2024-03-28T17:55:08.170" v="4035" actId="20577"/>
          <ac:spMkLst>
            <pc:docMk/>
            <pc:sldMk cId="3223896081" sldId="305"/>
            <ac:spMk id="2" creationId="{7D2F43D3-637A-4E23-1F68-7B7B8FB6A163}"/>
          </ac:spMkLst>
        </pc:spChg>
        <pc:spChg chg="add mod">
          <ac:chgData name="Pinnell, Lee" userId="d43f44a7-d5bd-4474-a38f-bf39efa8752e" providerId="ADAL" clId="{507F09D2-DEC7-4A43-B8CB-CC137E49A53A}" dt="2024-03-28T18:17:51.818" v="4119" actId="1076"/>
          <ac:spMkLst>
            <pc:docMk/>
            <pc:sldMk cId="3223896081" sldId="305"/>
            <ac:spMk id="6" creationId="{A5B15F58-2CF9-5BB0-9EB1-2435D4471877}"/>
          </ac:spMkLst>
        </pc:spChg>
        <pc:spChg chg="del">
          <ac:chgData name="Pinnell, Lee" userId="d43f44a7-d5bd-4474-a38f-bf39efa8752e" providerId="ADAL" clId="{507F09D2-DEC7-4A43-B8CB-CC137E49A53A}" dt="2024-03-28T17:54:54.465" v="4001" actId="478"/>
          <ac:spMkLst>
            <pc:docMk/>
            <pc:sldMk cId="3223896081" sldId="305"/>
            <ac:spMk id="11" creationId="{E0EEDCED-3FA3-B624-CD5D-0ACFBB1B193C}"/>
          </ac:spMkLst>
        </pc:spChg>
        <pc:spChg chg="del">
          <ac:chgData name="Pinnell, Lee" userId="d43f44a7-d5bd-4474-a38f-bf39efa8752e" providerId="ADAL" clId="{507F09D2-DEC7-4A43-B8CB-CC137E49A53A}" dt="2024-03-28T17:54:56.534" v="4002" actId="478"/>
          <ac:spMkLst>
            <pc:docMk/>
            <pc:sldMk cId="3223896081" sldId="305"/>
            <ac:spMk id="13" creationId="{333CDB2B-4FEC-2C52-9477-B58548A64FB6}"/>
          </ac:spMkLst>
        </pc:spChg>
        <pc:graphicFrameChg chg="add mod">
          <ac:chgData name="Pinnell, Lee" userId="d43f44a7-d5bd-4474-a38f-bf39efa8752e" providerId="ADAL" clId="{507F09D2-DEC7-4A43-B8CB-CC137E49A53A}" dt="2024-03-28T18:12:54.481" v="4036"/>
          <ac:graphicFrameMkLst>
            <pc:docMk/>
            <pc:sldMk cId="3223896081" sldId="305"/>
            <ac:graphicFrameMk id="3" creationId="{35003086-23A6-F725-983C-327731A4CB24}"/>
          </ac:graphicFrameMkLst>
        </pc:graphicFrameChg>
        <pc:graphicFrameChg chg="add del mod modGraphic">
          <ac:chgData name="Pinnell, Lee" userId="d43f44a7-d5bd-4474-a38f-bf39efa8752e" providerId="ADAL" clId="{507F09D2-DEC7-4A43-B8CB-CC137E49A53A}" dt="2024-03-28T18:14:27.326" v="4048" actId="478"/>
          <ac:graphicFrameMkLst>
            <pc:docMk/>
            <pc:sldMk cId="3223896081" sldId="305"/>
            <ac:graphicFrameMk id="4" creationId="{D491612B-D637-D5BE-CFEE-FAA7AF7305A0}"/>
          </ac:graphicFrameMkLst>
        </pc:graphicFrameChg>
        <pc:graphicFrameChg chg="add mod modGraphic">
          <ac:chgData name="Pinnell, Lee" userId="d43f44a7-d5bd-4474-a38f-bf39efa8752e" providerId="ADAL" clId="{507F09D2-DEC7-4A43-B8CB-CC137E49A53A}" dt="2024-03-28T18:14:31.872" v="4049" actId="1076"/>
          <ac:graphicFrameMkLst>
            <pc:docMk/>
            <pc:sldMk cId="3223896081" sldId="305"/>
            <ac:graphicFrameMk id="5" creationId="{4DF741C4-19BD-3A89-FB85-B520881CF7AD}"/>
          </ac:graphicFrameMkLst>
        </pc:graphicFrameChg>
        <pc:graphicFrameChg chg="add mod modGraphic">
          <ac:chgData name="Pinnell, Lee" userId="d43f44a7-d5bd-4474-a38f-bf39efa8752e" providerId="ADAL" clId="{507F09D2-DEC7-4A43-B8CB-CC137E49A53A}" dt="2024-03-28T18:16:16.994" v="4096" actId="20577"/>
          <ac:graphicFrameMkLst>
            <pc:docMk/>
            <pc:sldMk cId="3223896081" sldId="305"/>
            <ac:graphicFrameMk id="7" creationId="{0436EE92-44D8-5D3D-C316-0C58FAA1E456}"/>
          </ac:graphicFrameMkLst>
        </pc:graphicFrameChg>
        <pc:graphicFrameChg chg="add mod modGraphic">
          <ac:chgData name="Pinnell, Lee" userId="d43f44a7-d5bd-4474-a38f-bf39efa8752e" providerId="ADAL" clId="{507F09D2-DEC7-4A43-B8CB-CC137E49A53A}" dt="2024-03-28T18:17:42.201" v="4110" actId="20577"/>
          <ac:graphicFrameMkLst>
            <pc:docMk/>
            <pc:sldMk cId="3223896081" sldId="305"/>
            <ac:graphicFrameMk id="8" creationId="{0F9CAFF1-8781-942C-67D3-F6B91A80BE40}"/>
          </ac:graphicFrameMkLst>
        </pc:graphicFrameChg>
        <pc:graphicFrameChg chg="del">
          <ac:chgData name="Pinnell, Lee" userId="d43f44a7-d5bd-4474-a38f-bf39efa8752e" providerId="ADAL" clId="{507F09D2-DEC7-4A43-B8CB-CC137E49A53A}" dt="2024-03-28T17:54:57.907" v="4003" actId="478"/>
          <ac:graphicFrameMkLst>
            <pc:docMk/>
            <pc:sldMk cId="3223896081" sldId="305"/>
            <ac:graphicFrameMk id="12" creationId="{4A3DB4E4-74A4-569A-75DD-959930CAE756}"/>
          </ac:graphicFrameMkLst>
        </pc:graphicFrameChg>
        <pc:graphicFrameChg chg="add mod modGraphic">
          <ac:chgData name="Pinnell, Lee" userId="d43f44a7-d5bd-4474-a38f-bf39efa8752e" providerId="ADAL" clId="{507F09D2-DEC7-4A43-B8CB-CC137E49A53A}" dt="2024-03-28T18:17:47.122" v="4118" actId="20577"/>
          <ac:graphicFrameMkLst>
            <pc:docMk/>
            <pc:sldMk cId="3223896081" sldId="305"/>
            <ac:graphicFrameMk id="14" creationId="{5A356B9C-F8BF-5A87-D2FF-66F3156CAE0B}"/>
          </ac:graphicFrameMkLst>
        </pc:graphicFrameChg>
      </pc:sldChg>
      <pc:sldChg chg="addSp delSp modSp add mod modAnim">
        <pc:chgData name="Pinnell, Lee" userId="d43f44a7-d5bd-4474-a38f-bf39efa8752e" providerId="ADAL" clId="{507F09D2-DEC7-4A43-B8CB-CC137E49A53A}" dt="2024-03-29T11:49:53.249" v="4582" actId="113"/>
        <pc:sldMkLst>
          <pc:docMk/>
          <pc:sldMk cId="3812335919" sldId="306"/>
        </pc:sldMkLst>
        <pc:spChg chg="mod">
          <ac:chgData name="Pinnell, Lee" userId="d43f44a7-d5bd-4474-a38f-bf39efa8752e" providerId="ADAL" clId="{507F09D2-DEC7-4A43-B8CB-CC137E49A53A}" dt="2024-03-29T11:43:09.974" v="4419" actId="1076"/>
          <ac:spMkLst>
            <pc:docMk/>
            <pc:sldMk cId="3812335919" sldId="306"/>
            <ac:spMk id="2" creationId="{7D2F43D3-637A-4E23-1F68-7B7B8FB6A163}"/>
          </ac:spMkLst>
        </pc:spChg>
        <pc:spChg chg="del">
          <ac:chgData name="Pinnell, Lee" userId="d43f44a7-d5bd-4474-a38f-bf39efa8752e" providerId="ADAL" clId="{507F09D2-DEC7-4A43-B8CB-CC137E49A53A}" dt="2024-03-28T18:18:14.122" v="4126" actId="478"/>
          <ac:spMkLst>
            <pc:docMk/>
            <pc:sldMk cId="3812335919" sldId="306"/>
            <ac:spMk id="6" creationId="{A5B15F58-2CF9-5BB0-9EB1-2435D4471877}"/>
          </ac:spMkLst>
        </pc:spChg>
        <pc:spChg chg="del">
          <ac:chgData name="Pinnell, Lee" userId="d43f44a7-d5bd-4474-a38f-bf39efa8752e" providerId="ADAL" clId="{507F09D2-DEC7-4A43-B8CB-CC137E49A53A}" dt="2024-03-28T18:18:07.099" v="4122" actId="478"/>
          <ac:spMkLst>
            <pc:docMk/>
            <pc:sldMk cId="3812335919" sldId="306"/>
            <ac:spMk id="10" creationId="{586AAA1D-80EA-18E3-D076-187A1712F5D7}"/>
          </ac:spMkLst>
        </pc:spChg>
        <pc:spChg chg="add mod">
          <ac:chgData name="Pinnell, Lee" userId="d43f44a7-d5bd-4474-a38f-bf39efa8752e" providerId="ADAL" clId="{507F09D2-DEC7-4A43-B8CB-CC137E49A53A}" dt="2024-03-29T11:44:21.607" v="4486" actId="1037"/>
          <ac:spMkLst>
            <pc:docMk/>
            <pc:sldMk cId="3812335919" sldId="306"/>
            <ac:spMk id="11" creationId="{410480D3-DE9F-1E6E-4FB4-8FA096A1F285}"/>
          </ac:spMkLst>
        </pc:spChg>
        <pc:spChg chg="add mod">
          <ac:chgData name="Pinnell, Lee" userId="d43f44a7-d5bd-4474-a38f-bf39efa8752e" providerId="ADAL" clId="{507F09D2-DEC7-4A43-B8CB-CC137E49A53A}" dt="2024-03-29T11:44:21.607" v="4486" actId="1037"/>
          <ac:spMkLst>
            <pc:docMk/>
            <pc:sldMk cId="3812335919" sldId="306"/>
            <ac:spMk id="13" creationId="{CAB530B3-A2DB-D3AD-03FD-24F70D63A30A}"/>
          </ac:spMkLst>
        </pc:spChg>
        <pc:spChg chg="add mod">
          <ac:chgData name="Pinnell, Lee" userId="d43f44a7-d5bd-4474-a38f-bf39efa8752e" providerId="ADAL" clId="{507F09D2-DEC7-4A43-B8CB-CC137E49A53A}" dt="2024-03-29T11:44:21.607" v="4486" actId="1037"/>
          <ac:spMkLst>
            <pc:docMk/>
            <pc:sldMk cId="3812335919" sldId="306"/>
            <ac:spMk id="15" creationId="{3B1651B3-CBF7-A356-9DE7-D88C0480B2B1}"/>
          </ac:spMkLst>
        </pc:spChg>
        <pc:spChg chg="add mod">
          <ac:chgData name="Pinnell, Lee" userId="d43f44a7-d5bd-4474-a38f-bf39efa8752e" providerId="ADAL" clId="{507F09D2-DEC7-4A43-B8CB-CC137E49A53A}" dt="2024-03-29T11:44:21.607" v="4486" actId="1037"/>
          <ac:spMkLst>
            <pc:docMk/>
            <pc:sldMk cId="3812335919" sldId="306"/>
            <ac:spMk id="16" creationId="{391DA6E2-836E-1DE8-60A5-20C7C365ABA4}"/>
          </ac:spMkLst>
        </pc:spChg>
        <pc:spChg chg="add mod">
          <ac:chgData name="Pinnell, Lee" userId="d43f44a7-d5bd-4474-a38f-bf39efa8752e" providerId="ADAL" clId="{507F09D2-DEC7-4A43-B8CB-CC137E49A53A}" dt="2024-03-29T11:44:21.607" v="4486" actId="1037"/>
          <ac:spMkLst>
            <pc:docMk/>
            <pc:sldMk cId="3812335919" sldId="306"/>
            <ac:spMk id="18" creationId="{62C91F6B-359E-1DB3-DFA8-E7EE87F47FD9}"/>
          </ac:spMkLst>
        </pc:spChg>
        <pc:spChg chg="add mod">
          <ac:chgData name="Pinnell, Lee" userId="d43f44a7-d5bd-4474-a38f-bf39efa8752e" providerId="ADAL" clId="{507F09D2-DEC7-4A43-B8CB-CC137E49A53A}" dt="2024-03-29T11:44:21.607" v="4486" actId="1037"/>
          <ac:spMkLst>
            <pc:docMk/>
            <pc:sldMk cId="3812335919" sldId="306"/>
            <ac:spMk id="19" creationId="{0904385E-1BE3-A076-1D2D-1BAD0AB1E9B9}"/>
          </ac:spMkLst>
        </pc:spChg>
        <pc:spChg chg="add mod">
          <ac:chgData name="Pinnell, Lee" userId="d43f44a7-d5bd-4474-a38f-bf39efa8752e" providerId="ADAL" clId="{507F09D2-DEC7-4A43-B8CB-CC137E49A53A}" dt="2024-03-29T11:49:53.249" v="4582" actId="113"/>
          <ac:spMkLst>
            <pc:docMk/>
            <pc:sldMk cId="3812335919" sldId="306"/>
            <ac:spMk id="22" creationId="{1D75A0CD-0DFB-E3DC-E9CC-85AA6EE0FC4A}"/>
          </ac:spMkLst>
        </pc:spChg>
        <pc:spChg chg="add mod">
          <ac:chgData name="Pinnell, Lee" userId="d43f44a7-d5bd-4474-a38f-bf39efa8752e" providerId="ADAL" clId="{507F09D2-DEC7-4A43-B8CB-CC137E49A53A}" dt="2024-03-29T11:44:21.607" v="4486" actId="1037"/>
          <ac:spMkLst>
            <pc:docMk/>
            <pc:sldMk cId="3812335919" sldId="306"/>
            <ac:spMk id="23" creationId="{D151CEE4-226B-199D-C9ED-494E53B48414}"/>
          </ac:spMkLst>
        </pc:spChg>
        <pc:spChg chg="add mod">
          <ac:chgData name="Pinnell, Lee" userId="d43f44a7-d5bd-4474-a38f-bf39efa8752e" providerId="ADAL" clId="{507F09D2-DEC7-4A43-B8CB-CC137E49A53A}" dt="2024-03-29T11:44:21.607" v="4486" actId="1037"/>
          <ac:spMkLst>
            <pc:docMk/>
            <pc:sldMk cId="3812335919" sldId="306"/>
            <ac:spMk id="24" creationId="{D11653E8-8D2B-6B77-F71D-2ED72AD0B5A8}"/>
          </ac:spMkLst>
        </pc:spChg>
        <pc:graphicFrameChg chg="add mod">
          <ac:chgData name="Pinnell, Lee" userId="d43f44a7-d5bd-4474-a38f-bf39efa8752e" providerId="ADAL" clId="{507F09D2-DEC7-4A43-B8CB-CC137E49A53A}" dt="2024-03-29T11:44:21.607" v="4486" actId="1037"/>
          <ac:graphicFrameMkLst>
            <pc:docMk/>
            <pc:sldMk cId="3812335919" sldId="306"/>
            <ac:graphicFrameMk id="3" creationId="{12453972-88A5-1653-801C-92B5ACB4C817}"/>
          </ac:graphicFrameMkLst>
        </pc:graphicFrameChg>
        <pc:graphicFrameChg chg="add mod modGraphic">
          <ac:chgData name="Pinnell, Lee" userId="d43f44a7-d5bd-4474-a38f-bf39efa8752e" providerId="ADAL" clId="{507F09D2-DEC7-4A43-B8CB-CC137E49A53A}" dt="2024-03-29T11:44:21.607" v="4486" actId="1037"/>
          <ac:graphicFrameMkLst>
            <pc:docMk/>
            <pc:sldMk cId="3812335919" sldId="306"/>
            <ac:graphicFrameMk id="4" creationId="{E7A1E915-0222-3073-282F-270288ECCF11}"/>
          </ac:graphicFrameMkLst>
        </pc:graphicFrameChg>
        <pc:graphicFrameChg chg="del mod">
          <ac:chgData name="Pinnell, Lee" userId="d43f44a7-d5bd-4474-a38f-bf39efa8752e" providerId="ADAL" clId="{507F09D2-DEC7-4A43-B8CB-CC137E49A53A}" dt="2024-03-29T11:43:07.211" v="4417" actId="478"/>
          <ac:graphicFrameMkLst>
            <pc:docMk/>
            <pc:sldMk cId="3812335919" sldId="306"/>
            <ac:graphicFrameMk id="5" creationId="{4DF741C4-19BD-3A89-FB85-B520881CF7AD}"/>
          </ac:graphicFrameMkLst>
        </pc:graphicFrameChg>
        <pc:graphicFrameChg chg="del">
          <ac:chgData name="Pinnell, Lee" userId="d43f44a7-d5bd-4474-a38f-bf39efa8752e" providerId="ADAL" clId="{507F09D2-DEC7-4A43-B8CB-CC137E49A53A}" dt="2024-03-28T18:18:09.675" v="4123" actId="478"/>
          <ac:graphicFrameMkLst>
            <pc:docMk/>
            <pc:sldMk cId="3812335919" sldId="306"/>
            <ac:graphicFrameMk id="7" creationId="{0436EE92-44D8-5D3D-C316-0C58FAA1E456}"/>
          </ac:graphicFrameMkLst>
        </pc:graphicFrameChg>
        <pc:graphicFrameChg chg="del">
          <ac:chgData name="Pinnell, Lee" userId="d43f44a7-d5bd-4474-a38f-bf39efa8752e" providerId="ADAL" clId="{507F09D2-DEC7-4A43-B8CB-CC137E49A53A}" dt="2024-03-28T18:18:10.925" v="4124" actId="478"/>
          <ac:graphicFrameMkLst>
            <pc:docMk/>
            <pc:sldMk cId="3812335919" sldId="306"/>
            <ac:graphicFrameMk id="8" creationId="{0F9CAFF1-8781-942C-67D3-F6B91A80BE40}"/>
          </ac:graphicFrameMkLst>
        </pc:graphicFrameChg>
        <pc:graphicFrameChg chg="del">
          <ac:chgData name="Pinnell, Lee" userId="d43f44a7-d5bd-4474-a38f-bf39efa8752e" providerId="ADAL" clId="{507F09D2-DEC7-4A43-B8CB-CC137E49A53A}" dt="2024-03-28T18:18:06.156" v="4121" actId="478"/>
          <ac:graphicFrameMkLst>
            <pc:docMk/>
            <pc:sldMk cId="3812335919" sldId="306"/>
            <ac:graphicFrameMk id="9" creationId="{8C67017B-FC0F-56A5-5B9D-FB7F24D0CCAD}"/>
          </ac:graphicFrameMkLst>
        </pc:graphicFrameChg>
        <pc:graphicFrameChg chg="del">
          <ac:chgData name="Pinnell, Lee" userId="d43f44a7-d5bd-4474-a38f-bf39efa8752e" providerId="ADAL" clId="{507F09D2-DEC7-4A43-B8CB-CC137E49A53A}" dt="2024-03-28T18:18:13.124" v="4125" actId="478"/>
          <ac:graphicFrameMkLst>
            <pc:docMk/>
            <pc:sldMk cId="3812335919" sldId="306"/>
            <ac:graphicFrameMk id="14" creationId="{5A356B9C-F8BF-5A87-D2FF-66F3156CAE0B}"/>
          </ac:graphicFrameMkLst>
        </pc:graphicFrameChg>
        <pc:cxnChg chg="add mod">
          <ac:chgData name="Pinnell, Lee" userId="d43f44a7-d5bd-4474-a38f-bf39efa8752e" providerId="ADAL" clId="{507F09D2-DEC7-4A43-B8CB-CC137E49A53A}" dt="2024-03-29T11:44:21.607" v="4486" actId="1037"/>
          <ac:cxnSpMkLst>
            <pc:docMk/>
            <pc:sldMk cId="3812335919" sldId="306"/>
            <ac:cxnSpMk id="21" creationId="{C60F9384-0223-3817-308E-F8A57C1A5EE2}"/>
          </ac:cxnSpMkLst>
        </pc:cxnChg>
      </pc:sldChg>
      <pc:sldChg chg="modSp add mod">
        <pc:chgData name="Pinnell, Lee" userId="d43f44a7-d5bd-4474-a38f-bf39efa8752e" providerId="ADAL" clId="{507F09D2-DEC7-4A43-B8CB-CC137E49A53A}" dt="2024-03-29T11:52:14.111" v="4588"/>
        <pc:sldMkLst>
          <pc:docMk/>
          <pc:sldMk cId="3035310936" sldId="307"/>
        </pc:sldMkLst>
        <pc:spChg chg="mod">
          <ac:chgData name="Pinnell, Lee" userId="d43f44a7-d5bd-4474-a38f-bf39efa8752e" providerId="ADAL" clId="{507F09D2-DEC7-4A43-B8CB-CC137E49A53A}" dt="2024-03-29T11:49:48.528" v="4581" actId="113"/>
          <ac:spMkLst>
            <pc:docMk/>
            <pc:sldMk cId="3035310936" sldId="307"/>
            <ac:spMk id="22" creationId="{1D75A0CD-0DFB-E3DC-E9CC-85AA6EE0FC4A}"/>
          </ac:spMkLst>
        </pc:spChg>
        <pc:graphicFrameChg chg="mod modGraphic">
          <ac:chgData name="Pinnell, Lee" userId="d43f44a7-d5bd-4474-a38f-bf39efa8752e" providerId="ADAL" clId="{507F09D2-DEC7-4A43-B8CB-CC137E49A53A}" dt="2024-03-29T11:52:11.994" v="4587"/>
          <ac:graphicFrameMkLst>
            <pc:docMk/>
            <pc:sldMk cId="3035310936" sldId="307"/>
            <ac:graphicFrameMk id="3" creationId="{12453972-88A5-1653-801C-92B5ACB4C817}"/>
          </ac:graphicFrameMkLst>
        </pc:graphicFrameChg>
        <pc:graphicFrameChg chg="mod modGraphic">
          <ac:chgData name="Pinnell, Lee" userId="d43f44a7-d5bd-4474-a38f-bf39efa8752e" providerId="ADAL" clId="{507F09D2-DEC7-4A43-B8CB-CC137E49A53A}" dt="2024-03-29T11:52:14.111" v="4588"/>
          <ac:graphicFrameMkLst>
            <pc:docMk/>
            <pc:sldMk cId="3035310936" sldId="307"/>
            <ac:graphicFrameMk id="4" creationId="{E7A1E915-0222-3073-282F-270288ECCF11}"/>
          </ac:graphicFrameMkLst>
        </pc:graphicFrameChg>
      </pc:sldChg>
      <pc:sldChg chg="modSp add del">
        <pc:chgData name="Pinnell, Lee" userId="d43f44a7-d5bd-4474-a38f-bf39efa8752e" providerId="ADAL" clId="{507F09D2-DEC7-4A43-B8CB-CC137E49A53A}" dt="2024-03-29T11:42:56.428" v="4414" actId="2696"/>
        <pc:sldMkLst>
          <pc:docMk/>
          <pc:sldMk cId="3105700144" sldId="307"/>
        </pc:sldMkLst>
        <pc:graphicFrameChg chg="mod">
          <ac:chgData name="Pinnell, Lee" userId="d43f44a7-d5bd-4474-a38f-bf39efa8752e" providerId="ADAL" clId="{507F09D2-DEC7-4A43-B8CB-CC137E49A53A}" dt="2024-03-29T11:42:47.820" v="4413"/>
          <ac:graphicFrameMkLst>
            <pc:docMk/>
            <pc:sldMk cId="3105700144" sldId="307"/>
            <ac:graphicFrameMk id="5" creationId="{4DF741C4-19BD-3A89-FB85-B520881CF7AD}"/>
          </ac:graphicFrameMkLst>
        </pc:graphicFrameChg>
      </pc:sldChg>
      <pc:sldChg chg="add del">
        <pc:chgData name="Pinnell, Lee" userId="d43f44a7-d5bd-4474-a38f-bf39efa8752e" providerId="ADAL" clId="{507F09D2-DEC7-4A43-B8CB-CC137E49A53A}" dt="2024-03-29T11:42:56.995" v="4415" actId="2696"/>
        <pc:sldMkLst>
          <pc:docMk/>
          <pc:sldMk cId="4014969774" sldId="308"/>
        </pc:sldMkLst>
      </pc:sldChg>
      <pc:sldChg chg="modSp add mod">
        <pc:chgData name="Pinnell, Lee" userId="d43f44a7-d5bd-4474-a38f-bf39efa8752e" providerId="ADAL" clId="{507F09D2-DEC7-4A43-B8CB-CC137E49A53A}" dt="2024-03-29T11:54:06.931" v="4627" actId="113"/>
        <pc:sldMkLst>
          <pc:docMk/>
          <pc:sldMk cId="4083260407" sldId="308"/>
        </pc:sldMkLst>
        <pc:spChg chg="mod">
          <ac:chgData name="Pinnell, Lee" userId="d43f44a7-d5bd-4474-a38f-bf39efa8752e" providerId="ADAL" clId="{507F09D2-DEC7-4A43-B8CB-CC137E49A53A}" dt="2024-03-29T11:54:06.931" v="4627" actId="113"/>
          <ac:spMkLst>
            <pc:docMk/>
            <pc:sldMk cId="4083260407" sldId="308"/>
            <ac:spMk id="22" creationId="{1D75A0CD-0DFB-E3DC-E9CC-85AA6EE0FC4A}"/>
          </ac:spMkLst>
        </pc:spChg>
        <pc:graphicFrameChg chg="mod modGraphic">
          <ac:chgData name="Pinnell, Lee" userId="d43f44a7-d5bd-4474-a38f-bf39efa8752e" providerId="ADAL" clId="{507F09D2-DEC7-4A43-B8CB-CC137E49A53A}" dt="2024-03-29T11:53:12.371" v="4596" actId="242"/>
          <ac:graphicFrameMkLst>
            <pc:docMk/>
            <pc:sldMk cId="4083260407" sldId="308"/>
            <ac:graphicFrameMk id="3" creationId="{12453972-88A5-1653-801C-92B5ACB4C817}"/>
          </ac:graphicFrameMkLst>
        </pc:graphicFrameChg>
        <pc:graphicFrameChg chg="mod modGraphic">
          <ac:chgData name="Pinnell, Lee" userId="d43f44a7-d5bd-4474-a38f-bf39efa8752e" providerId="ADAL" clId="{507F09D2-DEC7-4A43-B8CB-CC137E49A53A}" dt="2024-03-29T11:53:21.301" v="4599" actId="242"/>
          <ac:graphicFrameMkLst>
            <pc:docMk/>
            <pc:sldMk cId="4083260407" sldId="308"/>
            <ac:graphicFrameMk id="4" creationId="{E7A1E915-0222-3073-282F-270288ECCF11}"/>
          </ac:graphicFrameMkLst>
        </pc:graphicFrameChg>
      </pc:sldChg>
      <pc:sldChg chg="add del">
        <pc:chgData name="Pinnell, Lee" userId="d43f44a7-d5bd-4474-a38f-bf39efa8752e" providerId="ADAL" clId="{507F09D2-DEC7-4A43-B8CB-CC137E49A53A}" dt="2024-03-29T11:42:57.323" v="4416" actId="2696"/>
        <pc:sldMkLst>
          <pc:docMk/>
          <pc:sldMk cId="1337614750" sldId="309"/>
        </pc:sldMkLst>
      </pc:sldChg>
      <pc:sldChg chg="modSp add mod">
        <pc:chgData name="Pinnell, Lee" userId="d43f44a7-d5bd-4474-a38f-bf39efa8752e" providerId="ADAL" clId="{507F09D2-DEC7-4A43-B8CB-CC137E49A53A}" dt="2024-03-29T11:55:55.168" v="4672" actId="113"/>
        <pc:sldMkLst>
          <pc:docMk/>
          <pc:sldMk cId="4279109111" sldId="309"/>
        </pc:sldMkLst>
        <pc:spChg chg="mod">
          <ac:chgData name="Pinnell, Lee" userId="d43f44a7-d5bd-4474-a38f-bf39efa8752e" providerId="ADAL" clId="{507F09D2-DEC7-4A43-B8CB-CC137E49A53A}" dt="2024-03-29T11:55:55.168" v="4672" actId="113"/>
          <ac:spMkLst>
            <pc:docMk/>
            <pc:sldMk cId="4279109111" sldId="309"/>
            <ac:spMk id="22" creationId="{1D75A0CD-0DFB-E3DC-E9CC-85AA6EE0FC4A}"/>
          </ac:spMkLst>
        </pc:spChg>
        <pc:graphicFrameChg chg="mod modGraphic">
          <ac:chgData name="Pinnell, Lee" userId="d43f44a7-d5bd-4474-a38f-bf39efa8752e" providerId="ADAL" clId="{507F09D2-DEC7-4A43-B8CB-CC137E49A53A}" dt="2024-03-29T11:52:35.048" v="4591"/>
          <ac:graphicFrameMkLst>
            <pc:docMk/>
            <pc:sldMk cId="4279109111" sldId="309"/>
            <ac:graphicFrameMk id="3" creationId="{12453972-88A5-1653-801C-92B5ACB4C817}"/>
          </ac:graphicFrameMkLst>
        </pc:graphicFrameChg>
        <pc:graphicFrameChg chg="mod modGraphic">
          <ac:chgData name="Pinnell, Lee" userId="d43f44a7-d5bd-4474-a38f-bf39efa8752e" providerId="ADAL" clId="{507F09D2-DEC7-4A43-B8CB-CC137E49A53A}" dt="2024-03-29T11:54:43.477" v="4630" actId="242"/>
          <ac:graphicFrameMkLst>
            <pc:docMk/>
            <pc:sldMk cId="4279109111" sldId="309"/>
            <ac:graphicFrameMk id="4" creationId="{E7A1E915-0222-3073-282F-270288ECCF11}"/>
          </ac:graphicFrameMkLst>
        </pc:graphicFrameChg>
      </pc:sldChg>
      <pc:sldChg chg="addSp delSp modSp add mod modAnim">
        <pc:chgData name="Pinnell, Lee" userId="d43f44a7-d5bd-4474-a38f-bf39efa8752e" providerId="ADAL" clId="{507F09D2-DEC7-4A43-B8CB-CC137E49A53A}" dt="2024-03-30T00:10:49.865" v="5193"/>
        <pc:sldMkLst>
          <pc:docMk/>
          <pc:sldMk cId="3872592162" sldId="310"/>
        </pc:sldMkLst>
        <pc:spChg chg="add mod">
          <ac:chgData name="Pinnell, Lee" userId="d43f44a7-d5bd-4474-a38f-bf39efa8752e" providerId="ADAL" clId="{507F09D2-DEC7-4A43-B8CB-CC137E49A53A}" dt="2024-03-29T12:04:56.089" v="4987" actId="1076"/>
          <ac:spMkLst>
            <pc:docMk/>
            <pc:sldMk cId="3872592162" sldId="310"/>
            <ac:spMk id="3" creationId="{7C903513-AB58-794A-61FF-33AA5A0C9C1F}"/>
          </ac:spMkLst>
        </pc:spChg>
        <pc:spChg chg="del">
          <ac:chgData name="Pinnell, Lee" userId="d43f44a7-d5bd-4474-a38f-bf39efa8752e" providerId="ADAL" clId="{507F09D2-DEC7-4A43-B8CB-CC137E49A53A}" dt="2024-03-29T11:56:16.375" v="4674" actId="478"/>
          <ac:spMkLst>
            <pc:docMk/>
            <pc:sldMk cId="3872592162" sldId="310"/>
            <ac:spMk id="6" creationId="{A5B15F58-2CF9-5BB0-9EB1-2435D4471877}"/>
          </ac:spMkLst>
        </pc:spChg>
        <pc:spChg chg="mod">
          <ac:chgData name="Pinnell, Lee" userId="d43f44a7-d5bd-4474-a38f-bf39efa8752e" providerId="ADAL" clId="{507F09D2-DEC7-4A43-B8CB-CC137E49A53A}" dt="2024-03-29T12:00:49.329" v="4802" actId="1076"/>
          <ac:spMkLst>
            <pc:docMk/>
            <pc:sldMk cId="3872592162" sldId="310"/>
            <ac:spMk id="10" creationId="{586AAA1D-80EA-18E3-D076-187A1712F5D7}"/>
          </ac:spMkLst>
        </pc:spChg>
        <pc:spChg chg="add mod">
          <ac:chgData name="Pinnell, Lee" userId="d43f44a7-d5bd-4474-a38f-bf39efa8752e" providerId="ADAL" clId="{507F09D2-DEC7-4A43-B8CB-CC137E49A53A}" dt="2024-03-29T12:00:49.329" v="4802" actId="1076"/>
          <ac:spMkLst>
            <pc:docMk/>
            <pc:sldMk cId="3872592162" sldId="310"/>
            <ac:spMk id="11" creationId="{0FDA6635-3ADC-FDF4-7CA1-0727EAC3CDE6}"/>
          </ac:spMkLst>
        </pc:spChg>
        <pc:spChg chg="add mod">
          <ac:chgData name="Pinnell, Lee" userId="d43f44a7-d5bd-4474-a38f-bf39efa8752e" providerId="ADAL" clId="{507F09D2-DEC7-4A43-B8CB-CC137E49A53A}" dt="2024-03-29T12:01:42.165" v="4876" actId="1076"/>
          <ac:spMkLst>
            <pc:docMk/>
            <pc:sldMk cId="3872592162" sldId="310"/>
            <ac:spMk id="12" creationId="{5C240DED-6085-FA18-97F0-DAFD48FE428A}"/>
          </ac:spMkLst>
        </pc:spChg>
        <pc:graphicFrameChg chg="add mod modGraphic">
          <ac:chgData name="Pinnell, Lee" userId="d43f44a7-d5bd-4474-a38f-bf39efa8752e" providerId="ADAL" clId="{507F09D2-DEC7-4A43-B8CB-CC137E49A53A}" dt="2024-03-29T12:01:00.244" v="4804" actId="242"/>
          <ac:graphicFrameMkLst>
            <pc:docMk/>
            <pc:sldMk cId="3872592162" sldId="310"/>
            <ac:graphicFrameMk id="4" creationId="{C8DDAD87-9943-F501-9701-FA9D4A4EC7C6}"/>
          </ac:graphicFrameMkLst>
        </pc:graphicFrameChg>
        <pc:graphicFrameChg chg="del mod modGraphic">
          <ac:chgData name="Pinnell, Lee" userId="d43f44a7-d5bd-4474-a38f-bf39efa8752e" providerId="ADAL" clId="{507F09D2-DEC7-4A43-B8CB-CC137E49A53A}" dt="2024-03-29T11:56:43.751" v="4680" actId="478"/>
          <ac:graphicFrameMkLst>
            <pc:docMk/>
            <pc:sldMk cId="3872592162" sldId="310"/>
            <ac:graphicFrameMk id="5" creationId="{4DF741C4-19BD-3A89-FB85-B520881CF7AD}"/>
          </ac:graphicFrameMkLst>
        </pc:graphicFrameChg>
        <pc:graphicFrameChg chg="del mod modGraphic">
          <ac:chgData name="Pinnell, Lee" userId="d43f44a7-d5bd-4474-a38f-bf39efa8752e" providerId="ADAL" clId="{507F09D2-DEC7-4A43-B8CB-CC137E49A53A}" dt="2024-03-29T11:56:45.311" v="4681" actId="478"/>
          <ac:graphicFrameMkLst>
            <pc:docMk/>
            <pc:sldMk cId="3872592162" sldId="310"/>
            <ac:graphicFrameMk id="7" creationId="{0436EE92-44D8-5D3D-C316-0C58FAA1E456}"/>
          </ac:graphicFrameMkLst>
        </pc:graphicFrameChg>
        <pc:graphicFrameChg chg="del">
          <ac:chgData name="Pinnell, Lee" userId="d43f44a7-d5bd-4474-a38f-bf39efa8752e" providerId="ADAL" clId="{507F09D2-DEC7-4A43-B8CB-CC137E49A53A}" dt="2024-03-29T11:56:46.350" v="4682" actId="478"/>
          <ac:graphicFrameMkLst>
            <pc:docMk/>
            <pc:sldMk cId="3872592162" sldId="310"/>
            <ac:graphicFrameMk id="8" creationId="{0F9CAFF1-8781-942C-67D3-F6B91A80BE40}"/>
          </ac:graphicFrameMkLst>
        </pc:graphicFrameChg>
        <pc:graphicFrameChg chg="mod modGraphic">
          <ac:chgData name="Pinnell, Lee" userId="d43f44a7-d5bd-4474-a38f-bf39efa8752e" providerId="ADAL" clId="{507F09D2-DEC7-4A43-B8CB-CC137E49A53A}" dt="2024-03-29T12:00:49.329" v="4802" actId="1076"/>
          <ac:graphicFrameMkLst>
            <pc:docMk/>
            <pc:sldMk cId="3872592162" sldId="310"/>
            <ac:graphicFrameMk id="9" creationId="{8C67017B-FC0F-56A5-5B9D-FB7F24D0CCAD}"/>
          </ac:graphicFrameMkLst>
        </pc:graphicFrameChg>
        <pc:graphicFrameChg chg="del">
          <ac:chgData name="Pinnell, Lee" userId="d43f44a7-d5bd-4474-a38f-bf39efa8752e" providerId="ADAL" clId="{507F09D2-DEC7-4A43-B8CB-CC137E49A53A}" dt="2024-03-29T11:56:48.141" v="4683" actId="478"/>
          <ac:graphicFrameMkLst>
            <pc:docMk/>
            <pc:sldMk cId="3872592162" sldId="310"/>
            <ac:graphicFrameMk id="14" creationId="{5A356B9C-F8BF-5A87-D2FF-66F3156CAE0B}"/>
          </ac:graphicFrameMkLst>
        </pc:graphicFrameChg>
      </pc:sldChg>
      <pc:sldChg chg="addSp delSp modSp add mod modAnim">
        <pc:chgData name="Pinnell, Lee" userId="d43f44a7-d5bd-4474-a38f-bf39efa8752e" providerId="ADAL" clId="{507F09D2-DEC7-4A43-B8CB-CC137E49A53A}" dt="2024-03-30T00:12:04.171" v="5198"/>
        <pc:sldMkLst>
          <pc:docMk/>
          <pc:sldMk cId="2787024032" sldId="311"/>
        </pc:sldMkLst>
        <pc:spChg chg="del">
          <ac:chgData name="Pinnell, Lee" userId="d43f44a7-d5bd-4474-a38f-bf39efa8752e" providerId="ADAL" clId="{507F09D2-DEC7-4A43-B8CB-CC137E49A53A}" dt="2024-03-29T12:01:53.210" v="4880" actId="478"/>
          <ac:spMkLst>
            <pc:docMk/>
            <pc:sldMk cId="2787024032" sldId="311"/>
            <ac:spMk id="3" creationId="{7C903513-AB58-794A-61FF-33AA5A0C9C1F}"/>
          </ac:spMkLst>
        </pc:spChg>
        <pc:spChg chg="add del mod">
          <ac:chgData name="Pinnell, Lee" userId="d43f44a7-d5bd-4474-a38f-bf39efa8752e" providerId="ADAL" clId="{507F09D2-DEC7-4A43-B8CB-CC137E49A53A}" dt="2024-03-29T12:02:14.216" v="4890"/>
          <ac:spMkLst>
            <pc:docMk/>
            <pc:sldMk cId="2787024032" sldId="311"/>
            <ac:spMk id="5" creationId="{AD6D5594-F38A-E304-5A99-E071F9BCD433}"/>
          </ac:spMkLst>
        </pc:spChg>
        <pc:spChg chg="add mod">
          <ac:chgData name="Pinnell, Lee" userId="d43f44a7-d5bd-4474-a38f-bf39efa8752e" providerId="ADAL" clId="{507F09D2-DEC7-4A43-B8CB-CC137E49A53A}" dt="2024-03-29T12:10:04.312" v="5109" actId="1076"/>
          <ac:spMkLst>
            <pc:docMk/>
            <pc:sldMk cId="2787024032" sldId="311"/>
            <ac:spMk id="6" creationId="{DAD94355-58EC-104C-25A7-C947D8AD7F3B}"/>
          </ac:spMkLst>
        </pc:spChg>
        <pc:spChg chg="del">
          <ac:chgData name="Pinnell, Lee" userId="d43f44a7-d5bd-4474-a38f-bf39efa8752e" providerId="ADAL" clId="{507F09D2-DEC7-4A43-B8CB-CC137E49A53A}" dt="2024-03-29T12:01:52.082" v="4879" actId="478"/>
          <ac:spMkLst>
            <pc:docMk/>
            <pc:sldMk cId="2787024032" sldId="311"/>
            <ac:spMk id="10" creationId="{586AAA1D-80EA-18E3-D076-187A1712F5D7}"/>
          </ac:spMkLst>
        </pc:spChg>
        <pc:spChg chg="mod">
          <ac:chgData name="Pinnell, Lee" userId="d43f44a7-d5bd-4474-a38f-bf39efa8752e" providerId="ADAL" clId="{507F09D2-DEC7-4A43-B8CB-CC137E49A53A}" dt="2024-03-29T12:02:06.028" v="4883" actId="1076"/>
          <ac:spMkLst>
            <pc:docMk/>
            <pc:sldMk cId="2787024032" sldId="311"/>
            <ac:spMk id="11" creationId="{0FDA6635-3ADC-FDF4-7CA1-0727EAC3CDE6}"/>
          </ac:spMkLst>
        </pc:spChg>
        <pc:spChg chg="del">
          <ac:chgData name="Pinnell, Lee" userId="d43f44a7-d5bd-4474-a38f-bf39efa8752e" providerId="ADAL" clId="{507F09D2-DEC7-4A43-B8CB-CC137E49A53A}" dt="2024-03-29T12:02:02.098" v="4882" actId="478"/>
          <ac:spMkLst>
            <pc:docMk/>
            <pc:sldMk cId="2787024032" sldId="311"/>
            <ac:spMk id="12" creationId="{5C240DED-6085-FA18-97F0-DAFD48FE428A}"/>
          </ac:spMkLst>
        </pc:spChg>
        <pc:graphicFrameChg chg="mod">
          <ac:chgData name="Pinnell, Lee" userId="d43f44a7-d5bd-4474-a38f-bf39efa8752e" providerId="ADAL" clId="{507F09D2-DEC7-4A43-B8CB-CC137E49A53A}" dt="2024-03-29T12:02:06.028" v="4883" actId="1076"/>
          <ac:graphicFrameMkLst>
            <pc:docMk/>
            <pc:sldMk cId="2787024032" sldId="311"/>
            <ac:graphicFrameMk id="4" creationId="{C8DDAD87-9943-F501-9701-FA9D4A4EC7C6}"/>
          </ac:graphicFrameMkLst>
        </pc:graphicFrameChg>
        <pc:graphicFrameChg chg="del">
          <ac:chgData name="Pinnell, Lee" userId="d43f44a7-d5bd-4474-a38f-bf39efa8752e" providerId="ADAL" clId="{507F09D2-DEC7-4A43-B8CB-CC137E49A53A}" dt="2024-03-29T12:01:51.085" v="4878" actId="478"/>
          <ac:graphicFrameMkLst>
            <pc:docMk/>
            <pc:sldMk cId="2787024032" sldId="311"/>
            <ac:graphicFrameMk id="9" creationId="{8C67017B-FC0F-56A5-5B9D-FB7F24D0CCAD}"/>
          </ac:graphicFrameMkLst>
        </pc:graphicFrameChg>
      </pc:sldChg>
      <pc:sldChg chg="addSp modSp add mod modAnim">
        <pc:chgData name="Pinnell, Lee" userId="d43f44a7-d5bd-4474-a38f-bf39efa8752e" providerId="ADAL" clId="{507F09D2-DEC7-4A43-B8CB-CC137E49A53A}" dt="2024-03-30T00:11:26.390" v="5194"/>
        <pc:sldMkLst>
          <pc:docMk/>
          <pc:sldMk cId="4192453371" sldId="312"/>
        </pc:sldMkLst>
        <pc:spChg chg="add mod">
          <ac:chgData name="Pinnell, Lee" userId="d43f44a7-d5bd-4474-a38f-bf39efa8752e" providerId="ADAL" clId="{507F09D2-DEC7-4A43-B8CB-CC137E49A53A}" dt="2024-03-29T12:11:49.619" v="5163" actId="1076"/>
          <ac:spMkLst>
            <pc:docMk/>
            <pc:sldMk cId="4192453371" sldId="312"/>
            <ac:spMk id="5" creationId="{6D76F23E-BB34-C549-A818-8A95C07D9285}"/>
          </ac:spMkLst>
        </pc:spChg>
        <pc:spChg chg="mod">
          <ac:chgData name="Pinnell, Lee" userId="d43f44a7-d5bd-4474-a38f-bf39efa8752e" providerId="ADAL" clId="{507F09D2-DEC7-4A43-B8CB-CC137E49A53A}" dt="2024-03-29T12:12:03.624" v="5171" actId="20577"/>
          <ac:spMkLst>
            <pc:docMk/>
            <pc:sldMk cId="4192453371" sldId="312"/>
            <ac:spMk id="6" creationId="{DAD94355-58EC-104C-25A7-C947D8AD7F3B}"/>
          </ac:spMkLst>
        </pc:spChg>
        <pc:spChg chg="mod">
          <ac:chgData name="Pinnell, Lee" userId="d43f44a7-d5bd-4474-a38f-bf39efa8752e" providerId="ADAL" clId="{507F09D2-DEC7-4A43-B8CB-CC137E49A53A}" dt="2024-03-29T12:10:44.602" v="5143" actId="1076"/>
          <ac:spMkLst>
            <pc:docMk/>
            <pc:sldMk cId="4192453371" sldId="312"/>
            <ac:spMk id="11" creationId="{0FDA6635-3ADC-FDF4-7CA1-0727EAC3CDE6}"/>
          </ac:spMkLst>
        </pc:spChg>
        <pc:graphicFrameChg chg="add mod modGraphic">
          <ac:chgData name="Pinnell, Lee" userId="d43f44a7-d5bd-4474-a38f-bf39efa8752e" providerId="ADAL" clId="{507F09D2-DEC7-4A43-B8CB-CC137E49A53A}" dt="2024-03-29T12:11:35.175" v="5146" actId="242"/>
          <ac:graphicFrameMkLst>
            <pc:docMk/>
            <pc:sldMk cId="4192453371" sldId="312"/>
            <ac:graphicFrameMk id="3" creationId="{3C3F80C4-5AA8-8770-9E19-C0DEE0AA6E46}"/>
          </ac:graphicFrameMkLst>
        </pc:graphicFrameChg>
        <pc:graphicFrameChg chg="mod">
          <ac:chgData name="Pinnell, Lee" userId="d43f44a7-d5bd-4474-a38f-bf39efa8752e" providerId="ADAL" clId="{507F09D2-DEC7-4A43-B8CB-CC137E49A53A}" dt="2024-03-29T12:10:44.602" v="5143" actId="1076"/>
          <ac:graphicFrameMkLst>
            <pc:docMk/>
            <pc:sldMk cId="4192453371" sldId="312"/>
            <ac:graphicFrameMk id="4" creationId="{C8DDAD87-9943-F501-9701-FA9D4A4EC7C6}"/>
          </ac:graphicFrameMkLst>
        </pc:graphicFrameChg>
      </pc:sldChg>
      <pc:sldChg chg="addSp delSp modSp add mod">
        <pc:chgData name="Pinnell, Lee" userId="d43f44a7-d5bd-4474-a38f-bf39efa8752e" providerId="ADAL" clId="{507F09D2-DEC7-4A43-B8CB-CC137E49A53A}" dt="2024-03-29T12:15:10.415" v="5191" actId="113"/>
        <pc:sldMkLst>
          <pc:docMk/>
          <pc:sldMk cId="3806738128" sldId="313"/>
        </pc:sldMkLst>
        <pc:spChg chg="add del mod">
          <ac:chgData name="Pinnell, Lee" userId="d43f44a7-d5bd-4474-a38f-bf39efa8752e" providerId="ADAL" clId="{507F09D2-DEC7-4A43-B8CB-CC137E49A53A}" dt="2024-03-29T12:13:17.614" v="5183" actId="1076"/>
          <ac:spMkLst>
            <pc:docMk/>
            <pc:sldMk cId="3806738128" sldId="313"/>
            <ac:spMk id="5" creationId="{6D76F23E-BB34-C549-A818-8A95C07D9285}"/>
          </ac:spMkLst>
        </pc:spChg>
        <pc:spChg chg="del">
          <ac:chgData name="Pinnell, Lee" userId="d43f44a7-d5bd-4474-a38f-bf39efa8752e" providerId="ADAL" clId="{507F09D2-DEC7-4A43-B8CB-CC137E49A53A}" dt="2024-03-29T12:12:24.493" v="5173" actId="478"/>
          <ac:spMkLst>
            <pc:docMk/>
            <pc:sldMk cId="3806738128" sldId="313"/>
            <ac:spMk id="6" creationId="{DAD94355-58EC-104C-25A7-C947D8AD7F3B}"/>
          </ac:spMkLst>
        </pc:spChg>
        <pc:spChg chg="add mod">
          <ac:chgData name="Pinnell, Lee" userId="d43f44a7-d5bd-4474-a38f-bf39efa8752e" providerId="ADAL" clId="{507F09D2-DEC7-4A43-B8CB-CC137E49A53A}" dt="2024-03-29T12:13:14.565" v="5182" actId="1076"/>
          <ac:spMkLst>
            <pc:docMk/>
            <pc:sldMk cId="3806738128" sldId="313"/>
            <ac:spMk id="8" creationId="{E38A4AEC-2681-DBE7-2CC5-0DA5524BC5ED}"/>
          </ac:spMkLst>
        </pc:spChg>
        <pc:spChg chg="del">
          <ac:chgData name="Pinnell, Lee" userId="d43f44a7-d5bd-4474-a38f-bf39efa8752e" providerId="ADAL" clId="{507F09D2-DEC7-4A43-B8CB-CC137E49A53A}" dt="2024-03-29T12:12:29.409" v="5175" actId="478"/>
          <ac:spMkLst>
            <pc:docMk/>
            <pc:sldMk cId="3806738128" sldId="313"/>
            <ac:spMk id="11" creationId="{0FDA6635-3ADC-FDF4-7CA1-0727EAC3CDE6}"/>
          </ac:spMkLst>
        </pc:spChg>
        <pc:graphicFrameChg chg="del">
          <ac:chgData name="Pinnell, Lee" userId="d43f44a7-d5bd-4474-a38f-bf39efa8752e" providerId="ADAL" clId="{507F09D2-DEC7-4A43-B8CB-CC137E49A53A}" dt="2024-03-29T12:12:34.846" v="5178" actId="478"/>
          <ac:graphicFrameMkLst>
            <pc:docMk/>
            <pc:sldMk cId="3806738128" sldId="313"/>
            <ac:graphicFrameMk id="3" creationId="{3C3F80C4-5AA8-8770-9E19-C0DEE0AA6E46}"/>
          </ac:graphicFrameMkLst>
        </pc:graphicFrameChg>
        <pc:graphicFrameChg chg="del">
          <ac:chgData name="Pinnell, Lee" userId="d43f44a7-d5bd-4474-a38f-bf39efa8752e" providerId="ADAL" clId="{507F09D2-DEC7-4A43-B8CB-CC137E49A53A}" dt="2024-03-29T12:12:28.331" v="5174" actId="478"/>
          <ac:graphicFrameMkLst>
            <pc:docMk/>
            <pc:sldMk cId="3806738128" sldId="313"/>
            <ac:graphicFrameMk id="4" creationId="{C8DDAD87-9943-F501-9701-FA9D4A4EC7C6}"/>
          </ac:graphicFrameMkLst>
        </pc:graphicFrameChg>
        <pc:graphicFrameChg chg="add mod">
          <ac:chgData name="Pinnell, Lee" userId="d43f44a7-d5bd-4474-a38f-bf39efa8752e" providerId="ADAL" clId="{507F09D2-DEC7-4A43-B8CB-CC137E49A53A}" dt="2024-03-29T12:13:01.625" v="5180" actId="1076"/>
          <ac:graphicFrameMkLst>
            <pc:docMk/>
            <pc:sldMk cId="3806738128" sldId="313"/>
            <ac:graphicFrameMk id="7" creationId="{441C7646-1A17-9609-5988-EEDBAF237829}"/>
          </ac:graphicFrameMkLst>
        </pc:graphicFrameChg>
        <pc:graphicFrameChg chg="add mod modGraphic">
          <ac:chgData name="Pinnell, Lee" userId="d43f44a7-d5bd-4474-a38f-bf39efa8752e" providerId="ADAL" clId="{507F09D2-DEC7-4A43-B8CB-CC137E49A53A}" dt="2024-03-29T12:15:10.415" v="5191" actId="113"/>
          <ac:graphicFrameMkLst>
            <pc:docMk/>
            <pc:sldMk cId="3806738128" sldId="313"/>
            <ac:graphicFrameMk id="9" creationId="{6DBF232C-8B18-4F43-08A1-B1EE1C4A5031}"/>
          </ac:graphicFrameMkLst>
        </pc:graphicFrameChg>
      </pc:sldChg>
      <pc:sldChg chg="delSp modSp add mod">
        <pc:chgData name="Pinnell, Lee" userId="d43f44a7-d5bd-4474-a38f-bf39efa8752e" providerId="ADAL" clId="{507F09D2-DEC7-4A43-B8CB-CC137E49A53A}" dt="2024-03-30T00:13:13.091" v="5215" actId="1076"/>
        <pc:sldMkLst>
          <pc:docMk/>
          <pc:sldMk cId="2276212405" sldId="314"/>
        </pc:sldMkLst>
        <pc:spChg chg="del">
          <ac:chgData name="Pinnell, Lee" userId="d43f44a7-d5bd-4474-a38f-bf39efa8752e" providerId="ADAL" clId="{507F09D2-DEC7-4A43-B8CB-CC137E49A53A}" dt="2024-03-30T00:13:03.059" v="5213" actId="478"/>
          <ac:spMkLst>
            <pc:docMk/>
            <pc:sldMk cId="2276212405" sldId="314"/>
            <ac:spMk id="2" creationId="{6FEC2E59-8ED9-1FB5-A05A-B4DBCC0D2E83}"/>
          </ac:spMkLst>
        </pc:spChg>
        <pc:spChg chg="mod">
          <ac:chgData name="Pinnell, Lee" userId="d43f44a7-d5bd-4474-a38f-bf39efa8752e" providerId="ADAL" clId="{507F09D2-DEC7-4A43-B8CB-CC137E49A53A}" dt="2024-03-30T00:13:13.091" v="5215" actId="1076"/>
          <ac:spMkLst>
            <pc:docMk/>
            <pc:sldMk cId="2276212405" sldId="314"/>
            <ac:spMk id="5" creationId="{623BF908-4846-29CB-4909-C1E02AF942B5}"/>
          </ac:spMkLst>
        </pc:spChg>
        <pc:spChg chg="del">
          <ac:chgData name="Pinnell, Lee" userId="d43f44a7-d5bd-4474-a38f-bf39efa8752e" providerId="ADAL" clId="{507F09D2-DEC7-4A43-B8CB-CC137E49A53A}" dt="2024-03-30T00:13:04.266" v="5214" actId="478"/>
          <ac:spMkLst>
            <pc:docMk/>
            <pc:sldMk cId="2276212405" sldId="314"/>
            <ac:spMk id="6" creationId="{804CD55F-633E-AA37-0EE6-D2B867A4B877}"/>
          </ac:spMkLst>
        </pc:spChg>
      </pc:sldChg>
      <pc:sldChg chg="addSp modSp add mod">
        <pc:chgData name="Pinnell, Lee" userId="d43f44a7-d5bd-4474-a38f-bf39efa8752e" providerId="ADAL" clId="{507F09D2-DEC7-4A43-B8CB-CC137E49A53A}" dt="2024-03-30T00:20:21.150" v="5600" actId="20577"/>
        <pc:sldMkLst>
          <pc:docMk/>
          <pc:sldMk cId="3220509169" sldId="315"/>
        </pc:sldMkLst>
        <pc:spChg chg="add mod">
          <ac:chgData name="Pinnell, Lee" userId="d43f44a7-d5bd-4474-a38f-bf39efa8752e" providerId="ADAL" clId="{507F09D2-DEC7-4A43-B8CB-CC137E49A53A}" dt="2024-03-30T00:20:21.150" v="5600" actId="20577"/>
          <ac:spMkLst>
            <pc:docMk/>
            <pc:sldMk cId="3220509169" sldId="315"/>
            <ac:spMk id="3" creationId="{D2424A4A-352E-19BA-F3CB-4C246ABF321B}"/>
          </ac:spMkLst>
        </pc:spChg>
        <pc:spChg chg="mod">
          <ac:chgData name="Pinnell, Lee" userId="d43f44a7-d5bd-4474-a38f-bf39efa8752e" providerId="ADAL" clId="{507F09D2-DEC7-4A43-B8CB-CC137E49A53A}" dt="2024-03-30T00:14:11.296" v="5255" actId="1076"/>
          <ac:spMkLst>
            <pc:docMk/>
            <pc:sldMk cId="3220509169" sldId="315"/>
            <ac:spMk id="5" creationId="{623BF908-4846-29CB-4909-C1E02AF942B5}"/>
          </ac:spMkLst>
        </pc:spChg>
      </pc:sldChg>
      <pc:sldChg chg="addSp delSp modSp add mod">
        <pc:chgData name="Pinnell, Lee" userId="d43f44a7-d5bd-4474-a38f-bf39efa8752e" providerId="ADAL" clId="{507F09D2-DEC7-4A43-B8CB-CC137E49A53A}" dt="2024-03-30T00:46:59.596" v="5941" actId="1076"/>
        <pc:sldMkLst>
          <pc:docMk/>
          <pc:sldMk cId="1895384324" sldId="316"/>
        </pc:sldMkLst>
        <pc:spChg chg="del mod">
          <ac:chgData name="Pinnell, Lee" userId="d43f44a7-d5bd-4474-a38f-bf39efa8752e" providerId="ADAL" clId="{507F09D2-DEC7-4A43-B8CB-CC137E49A53A}" dt="2024-03-30T00:15:16.066" v="5361" actId="478"/>
          <ac:spMkLst>
            <pc:docMk/>
            <pc:sldMk cId="1895384324" sldId="316"/>
            <ac:spMk id="2" creationId="{7D2F43D3-637A-4E23-1F68-7B7B8FB6A163}"/>
          </ac:spMkLst>
        </pc:spChg>
        <pc:spChg chg="mod">
          <ac:chgData name="Pinnell, Lee" userId="d43f44a7-d5bd-4474-a38f-bf39efa8752e" providerId="ADAL" clId="{507F09D2-DEC7-4A43-B8CB-CC137E49A53A}" dt="2024-03-30T00:45:41.417" v="5877" actId="6549"/>
          <ac:spMkLst>
            <pc:docMk/>
            <pc:sldMk cId="1895384324" sldId="316"/>
            <ac:spMk id="3" creationId="{4637203A-0106-9009-95F6-BCDEDCDF3DCB}"/>
          </ac:spMkLst>
        </pc:spChg>
        <pc:spChg chg="add mod">
          <ac:chgData name="Pinnell, Lee" userId="d43f44a7-d5bd-4474-a38f-bf39efa8752e" providerId="ADAL" clId="{507F09D2-DEC7-4A43-B8CB-CC137E49A53A}" dt="2024-03-30T00:45:48.282" v="5879" actId="1076"/>
          <ac:spMkLst>
            <pc:docMk/>
            <pc:sldMk cId="1895384324" sldId="316"/>
            <ac:spMk id="4" creationId="{AD26283F-5A37-D638-15C3-55E37844896F}"/>
          </ac:spMkLst>
        </pc:spChg>
        <pc:spChg chg="add mod">
          <ac:chgData name="Pinnell, Lee" userId="d43f44a7-d5bd-4474-a38f-bf39efa8752e" providerId="ADAL" clId="{507F09D2-DEC7-4A43-B8CB-CC137E49A53A}" dt="2024-03-30T00:46:59.596" v="5941" actId="1076"/>
          <ac:spMkLst>
            <pc:docMk/>
            <pc:sldMk cId="1895384324" sldId="316"/>
            <ac:spMk id="5" creationId="{6EE270AD-A78C-C054-FA4A-30DA5CD4B377}"/>
          </ac:spMkLst>
        </pc:spChg>
        <pc:picChg chg="add mod">
          <ac:chgData name="Pinnell, Lee" userId="d43f44a7-d5bd-4474-a38f-bf39efa8752e" providerId="ADAL" clId="{507F09D2-DEC7-4A43-B8CB-CC137E49A53A}" dt="2024-03-30T00:45:44.422" v="5878" actId="1076"/>
          <ac:picMkLst>
            <pc:docMk/>
            <pc:sldMk cId="1895384324" sldId="316"/>
            <ac:picMk id="1026" creationId="{7A6BF11E-809D-DBD0-8977-D4C1A99E99EC}"/>
          </ac:picMkLst>
        </pc:picChg>
      </pc:sldChg>
      <pc:sldChg chg="addSp delSp modSp add mod">
        <pc:chgData name="Pinnell, Lee" userId="d43f44a7-d5bd-4474-a38f-bf39efa8752e" providerId="ADAL" clId="{507F09D2-DEC7-4A43-B8CB-CC137E49A53A}" dt="2024-03-30T01:04:43.483" v="6183" actId="1076"/>
        <pc:sldMkLst>
          <pc:docMk/>
          <pc:sldMk cId="2788826506" sldId="317"/>
        </pc:sldMkLst>
        <pc:spChg chg="mod">
          <ac:chgData name="Pinnell, Lee" userId="d43f44a7-d5bd-4474-a38f-bf39efa8752e" providerId="ADAL" clId="{507F09D2-DEC7-4A43-B8CB-CC137E49A53A}" dt="2024-03-30T01:02:06.081" v="6117" actId="114"/>
          <ac:spMkLst>
            <pc:docMk/>
            <pc:sldMk cId="2788826506" sldId="317"/>
            <ac:spMk id="3" creationId="{4637203A-0106-9009-95F6-BCDEDCDF3DCB}"/>
          </ac:spMkLst>
        </pc:spChg>
        <pc:spChg chg="del">
          <ac:chgData name="Pinnell, Lee" userId="d43f44a7-d5bd-4474-a38f-bf39efa8752e" providerId="ADAL" clId="{507F09D2-DEC7-4A43-B8CB-CC137E49A53A}" dt="2024-03-30T00:47:04.790" v="5942" actId="478"/>
          <ac:spMkLst>
            <pc:docMk/>
            <pc:sldMk cId="2788826506" sldId="317"/>
            <ac:spMk id="4" creationId="{AD26283F-5A37-D638-15C3-55E37844896F}"/>
          </ac:spMkLst>
        </pc:spChg>
        <pc:spChg chg="add mod">
          <ac:chgData name="Pinnell, Lee" userId="d43f44a7-d5bd-4474-a38f-bf39efa8752e" providerId="ADAL" clId="{507F09D2-DEC7-4A43-B8CB-CC137E49A53A}" dt="2024-03-30T01:03:50.423" v="6181" actId="1076"/>
          <ac:spMkLst>
            <pc:docMk/>
            <pc:sldMk cId="2788826506" sldId="317"/>
            <ac:spMk id="7" creationId="{1586C108-3FE5-4214-7E6B-AB1C36966B31}"/>
          </ac:spMkLst>
        </pc:spChg>
        <pc:picChg chg="add del mod">
          <ac:chgData name="Pinnell, Lee" userId="d43f44a7-d5bd-4474-a38f-bf39efa8752e" providerId="ADAL" clId="{507F09D2-DEC7-4A43-B8CB-CC137E49A53A}" dt="2024-03-30T00:48:13.467" v="5955" actId="478"/>
          <ac:picMkLst>
            <pc:docMk/>
            <pc:sldMk cId="2788826506" sldId="317"/>
            <ac:picMk id="2" creationId="{B512CA5F-4C82-3780-93CC-4D853856AA28}"/>
          </ac:picMkLst>
        </pc:picChg>
        <pc:picChg chg="add mod">
          <ac:chgData name="Pinnell, Lee" userId="d43f44a7-d5bd-4474-a38f-bf39efa8752e" providerId="ADAL" clId="{507F09D2-DEC7-4A43-B8CB-CC137E49A53A}" dt="2024-03-30T01:04:43.483" v="6183" actId="1076"/>
          <ac:picMkLst>
            <pc:docMk/>
            <pc:sldMk cId="2788826506" sldId="317"/>
            <ac:picMk id="6" creationId="{A3D88FE5-9F7A-6EB9-55D0-3EBB46503F6A}"/>
          </ac:picMkLst>
        </pc:picChg>
        <pc:picChg chg="del">
          <ac:chgData name="Pinnell, Lee" userId="d43f44a7-d5bd-4474-a38f-bf39efa8752e" providerId="ADAL" clId="{507F09D2-DEC7-4A43-B8CB-CC137E49A53A}" dt="2024-03-30T00:47:05.196" v="5943" actId="478"/>
          <ac:picMkLst>
            <pc:docMk/>
            <pc:sldMk cId="2788826506" sldId="317"/>
            <ac:picMk id="1026" creationId="{7A6BF11E-809D-DBD0-8977-D4C1A99E99EC}"/>
          </ac:picMkLst>
        </pc:picChg>
        <pc:picChg chg="add del mod">
          <ac:chgData name="Pinnell, Lee" userId="d43f44a7-d5bd-4474-a38f-bf39efa8752e" providerId="ADAL" clId="{507F09D2-DEC7-4A43-B8CB-CC137E49A53A}" dt="2024-03-30T01:02:29.077" v="6120" actId="478"/>
          <ac:picMkLst>
            <pc:docMk/>
            <pc:sldMk cId="2788826506" sldId="317"/>
            <ac:picMk id="2050" creationId="{3A63777B-3AE5-4A5C-9910-102B7D84F3D5}"/>
          </ac:picMkLst>
        </pc:picChg>
      </pc:sldChg>
      <pc:sldChg chg="addSp delSp modSp add mod">
        <pc:chgData name="Pinnell, Lee" userId="d43f44a7-d5bd-4474-a38f-bf39efa8752e" providerId="ADAL" clId="{507F09D2-DEC7-4A43-B8CB-CC137E49A53A}" dt="2024-03-30T01:54:09.598" v="7251" actId="1076"/>
        <pc:sldMkLst>
          <pc:docMk/>
          <pc:sldMk cId="3295144419" sldId="318"/>
        </pc:sldMkLst>
        <pc:spChg chg="mod">
          <ac:chgData name="Pinnell, Lee" userId="d43f44a7-d5bd-4474-a38f-bf39efa8752e" providerId="ADAL" clId="{507F09D2-DEC7-4A43-B8CB-CC137E49A53A}" dt="2024-03-30T01:48:48.614" v="7172" actId="20577"/>
          <ac:spMkLst>
            <pc:docMk/>
            <pc:sldMk cId="3295144419" sldId="318"/>
            <ac:spMk id="3" creationId="{4637203A-0106-9009-95F6-BCDEDCDF3DCB}"/>
          </ac:spMkLst>
        </pc:spChg>
        <pc:spChg chg="add mod">
          <ac:chgData name="Pinnell, Lee" userId="d43f44a7-d5bd-4474-a38f-bf39efa8752e" providerId="ADAL" clId="{507F09D2-DEC7-4A43-B8CB-CC137E49A53A}" dt="2024-03-30T01:53:44.329" v="7216" actId="1076"/>
          <ac:spMkLst>
            <pc:docMk/>
            <pc:sldMk cId="3295144419" sldId="318"/>
            <ac:spMk id="5" creationId="{DBB865DB-2B9F-4D44-63A7-47A9F4BAD5EC}"/>
          </ac:spMkLst>
        </pc:spChg>
        <pc:spChg chg="del">
          <ac:chgData name="Pinnell, Lee" userId="d43f44a7-d5bd-4474-a38f-bf39efa8752e" providerId="ADAL" clId="{507F09D2-DEC7-4A43-B8CB-CC137E49A53A}" dt="2024-03-30T01:12:21.079" v="6345" actId="478"/>
          <ac:spMkLst>
            <pc:docMk/>
            <pc:sldMk cId="3295144419" sldId="318"/>
            <ac:spMk id="7" creationId="{1586C108-3FE5-4214-7E6B-AB1C36966B31}"/>
          </ac:spMkLst>
        </pc:spChg>
        <pc:spChg chg="add mod">
          <ac:chgData name="Pinnell, Lee" userId="d43f44a7-d5bd-4474-a38f-bf39efa8752e" providerId="ADAL" clId="{507F09D2-DEC7-4A43-B8CB-CC137E49A53A}" dt="2024-03-30T01:53:44.329" v="7216" actId="1076"/>
          <ac:spMkLst>
            <pc:docMk/>
            <pc:sldMk cId="3295144419" sldId="318"/>
            <ac:spMk id="8" creationId="{A0A1F4AA-BE5B-1038-AE84-656EDD036263}"/>
          </ac:spMkLst>
        </pc:spChg>
        <pc:spChg chg="add mod">
          <ac:chgData name="Pinnell, Lee" userId="d43f44a7-d5bd-4474-a38f-bf39efa8752e" providerId="ADAL" clId="{507F09D2-DEC7-4A43-B8CB-CC137E49A53A}" dt="2024-03-30T01:54:09.598" v="7251" actId="1076"/>
          <ac:spMkLst>
            <pc:docMk/>
            <pc:sldMk cId="3295144419" sldId="318"/>
            <ac:spMk id="9" creationId="{9489BBED-0F38-012D-6F50-2B25232252FC}"/>
          </ac:spMkLst>
        </pc:spChg>
        <pc:picChg chg="add mod modCrop">
          <ac:chgData name="Pinnell, Lee" userId="d43f44a7-d5bd-4474-a38f-bf39efa8752e" providerId="ADAL" clId="{507F09D2-DEC7-4A43-B8CB-CC137E49A53A}" dt="2024-03-30T01:53:45.744" v="7217" actId="1076"/>
          <ac:picMkLst>
            <pc:docMk/>
            <pc:sldMk cId="3295144419" sldId="318"/>
            <ac:picMk id="4" creationId="{BBCC860E-2803-2535-CBB4-B5808C96B8C4}"/>
          </ac:picMkLst>
        </pc:picChg>
        <pc:picChg chg="del">
          <ac:chgData name="Pinnell, Lee" userId="d43f44a7-d5bd-4474-a38f-bf39efa8752e" providerId="ADAL" clId="{507F09D2-DEC7-4A43-B8CB-CC137E49A53A}" dt="2024-03-30T01:12:19.806" v="6344" actId="478"/>
          <ac:picMkLst>
            <pc:docMk/>
            <pc:sldMk cId="3295144419" sldId="318"/>
            <ac:picMk id="6" creationId="{A3D88FE5-9F7A-6EB9-55D0-3EBB46503F6A}"/>
          </ac:picMkLst>
        </pc:picChg>
      </pc:sldChg>
      <pc:sldChg chg="addSp delSp modSp add del mod">
        <pc:chgData name="Pinnell, Lee" userId="d43f44a7-d5bd-4474-a38f-bf39efa8752e" providerId="ADAL" clId="{507F09D2-DEC7-4A43-B8CB-CC137E49A53A}" dt="2024-03-30T01:57:37.336" v="7394" actId="2696"/>
        <pc:sldMkLst>
          <pc:docMk/>
          <pc:sldMk cId="3335426670" sldId="319"/>
        </pc:sldMkLst>
        <pc:spChg chg="del">
          <ac:chgData name="Pinnell, Lee" userId="d43f44a7-d5bd-4474-a38f-bf39efa8752e" providerId="ADAL" clId="{507F09D2-DEC7-4A43-B8CB-CC137E49A53A}" dt="2024-03-30T01:18:05.714" v="6546" actId="478"/>
          <ac:spMkLst>
            <pc:docMk/>
            <pc:sldMk cId="3335426670" sldId="319"/>
            <ac:spMk id="3" creationId="{4637203A-0106-9009-95F6-BCDEDCDF3DCB}"/>
          </ac:spMkLst>
        </pc:spChg>
        <pc:spChg chg="add del mod">
          <ac:chgData name="Pinnell, Lee" userId="d43f44a7-d5bd-4474-a38f-bf39efa8752e" providerId="ADAL" clId="{507F09D2-DEC7-4A43-B8CB-CC137E49A53A}" dt="2024-03-30T01:23:37.526" v="6553" actId="478"/>
          <ac:spMkLst>
            <pc:docMk/>
            <pc:sldMk cId="3335426670" sldId="319"/>
            <ac:spMk id="4" creationId="{B7825C8B-9263-01D6-F317-6FB8AED7C986}"/>
          </ac:spMkLst>
        </pc:spChg>
        <pc:spChg chg="add mod">
          <ac:chgData name="Pinnell, Lee" userId="d43f44a7-d5bd-4474-a38f-bf39efa8752e" providerId="ADAL" clId="{507F09D2-DEC7-4A43-B8CB-CC137E49A53A}" dt="2024-03-30T01:28:18.081" v="6619" actId="1076"/>
          <ac:spMkLst>
            <pc:docMk/>
            <pc:sldMk cId="3335426670" sldId="319"/>
            <ac:spMk id="31" creationId="{8E75C66F-7FF0-A73C-0803-1AF59650BDCE}"/>
          </ac:spMkLst>
        </pc:spChg>
        <pc:spChg chg="add mod">
          <ac:chgData name="Pinnell, Lee" userId="d43f44a7-d5bd-4474-a38f-bf39efa8752e" providerId="ADAL" clId="{507F09D2-DEC7-4A43-B8CB-CC137E49A53A}" dt="2024-03-30T01:28:23.290" v="6623" actId="20577"/>
          <ac:spMkLst>
            <pc:docMk/>
            <pc:sldMk cId="3335426670" sldId="319"/>
            <ac:spMk id="32" creationId="{EF45D1E8-154B-0C22-7DE8-6D767790891B}"/>
          </ac:spMkLst>
        </pc:spChg>
        <pc:spChg chg="add mod">
          <ac:chgData name="Pinnell, Lee" userId="d43f44a7-d5bd-4474-a38f-bf39efa8752e" providerId="ADAL" clId="{507F09D2-DEC7-4A43-B8CB-CC137E49A53A}" dt="2024-03-30T01:28:32.154" v="6628" actId="20577"/>
          <ac:spMkLst>
            <pc:docMk/>
            <pc:sldMk cId="3335426670" sldId="319"/>
            <ac:spMk id="33" creationId="{455D6D66-ED9C-23E8-50CC-C922826EC4A0}"/>
          </ac:spMkLst>
        </pc:spChg>
        <pc:spChg chg="add mod">
          <ac:chgData name="Pinnell, Lee" userId="d43f44a7-d5bd-4474-a38f-bf39efa8752e" providerId="ADAL" clId="{507F09D2-DEC7-4A43-B8CB-CC137E49A53A}" dt="2024-03-30T01:28:33.826" v="6630" actId="20577"/>
          <ac:spMkLst>
            <pc:docMk/>
            <pc:sldMk cId="3335426670" sldId="319"/>
            <ac:spMk id="34" creationId="{689C6900-6F8D-A644-6E4C-0D0E045A89A6}"/>
          </ac:spMkLst>
        </pc:spChg>
        <pc:spChg chg="add mod">
          <ac:chgData name="Pinnell, Lee" userId="d43f44a7-d5bd-4474-a38f-bf39efa8752e" providerId="ADAL" clId="{507F09D2-DEC7-4A43-B8CB-CC137E49A53A}" dt="2024-03-30T01:28:59.771" v="6642" actId="1076"/>
          <ac:spMkLst>
            <pc:docMk/>
            <pc:sldMk cId="3335426670" sldId="319"/>
            <ac:spMk id="36" creationId="{712537E4-A6B3-7B2D-BE4A-4F2F2F07299B}"/>
          </ac:spMkLst>
        </pc:spChg>
        <pc:spChg chg="add mod">
          <ac:chgData name="Pinnell, Lee" userId="d43f44a7-d5bd-4474-a38f-bf39efa8752e" providerId="ADAL" clId="{507F09D2-DEC7-4A43-B8CB-CC137E49A53A}" dt="2024-03-30T01:29:03.208" v="6644" actId="1076"/>
          <ac:spMkLst>
            <pc:docMk/>
            <pc:sldMk cId="3335426670" sldId="319"/>
            <ac:spMk id="37" creationId="{667CE62B-66C7-D456-91F7-33EA18097708}"/>
          </ac:spMkLst>
        </pc:spChg>
        <pc:spChg chg="add mod">
          <ac:chgData name="Pinnell, Lee" userId="d43f44a7-d5bd-4474-a38f-bf39efa8752e" providerId="ADAL" clId="{507F09D2-DEC7-4A43-B8CB-CC137E49A53A}" dt="2024-03-30T01:29:06.409" v="6646" actId="1076"/>
          <ac:spMkLst>
            <pc:docMk/>
            <pc:sldMk cId="3335426670" sldId="319"/>
            <ac:spMk id="38" creationId="{F699BD03-EB00-F83C-9402-3E5656C3072A}"/>
          </ac:spMkLst>
        </pc:spChg>
        <pc:spChg chg="add mod">
          <ac:chgData name="Pinnell, Lee" userId="d43f44a7-d5bd-4474-a38f-bf39efa8752e" providerId="ADAL" clId="{507F09D2-DEC7-4A43-B8CB-CC137E49A53A}" dt="2024-03-30T01:29:11.465" v="6650" actId="20577"/>
          <ac:spMkLst>
            <pc:docMk/>
            <pc:sldMk cId="3335426670" sldId="319"/>
            <ac:spMk id="39" creationId="{47C07ADE-0DC7-60B4-4963-D5E80076D76F}"/>
          </ac:spMkLst>
        </pc:spChg>
        <pc:spChg chg="add mod">
          <ac:chgData name="Pinnell, Lee" userId="d43f44a7-d5bd-4474-a38f-bf39efa8752e" providerId="ADAL" clId="{507F09D2-DEC7-4A43-B8CB-CC137E49A53A}" dt="2024-03-30T01:29:20.146" v="6654" actId="20577"/>
          <ac:spMkLst>
            <pc:docMk/>
            <pc:sldMk cId="3335426670" sldId="319"/>
            <ac:spMk id="40" creationId="{B92AFDB0-8228-CAEB-E883-4F2BCDDE1EC0}"/>
          </ac:spMkLst>
        </pc:spChg>
        <pc:spChg chg="add mod">
          <ac:chgData name="Pinnell, Lee" userId="d43f44a7-d5bd-4474-a38f-bf39efa8752e" providerId="ADAL" clId="{507F09D2-DEC7-4A43-B8CB-CC137E49A53A}" dt="2024-03-30T01:29:33.987" v="6660" actId="20577"/>
          <ac:spMkLst>
            <pc:docMk/>
            <pc:sldMk cId="3335426670" sldId="319"/>
            <ac:spMk id="41" creationId="{EDE09D15-2F34-D4CA-A3F4-6A7084874513}"/>
          </ac:spMkLst>
        </pc:spChg>
        <pc:spChg chg="add mod">
          <ac:chgData name="Pinnell, Lee" userId="d43f44a7-d5bd-4474-a38f-bf39efa8752e" providerId="ADAL" clId="{507F09D2-DEC7-4A43-B8CB-CC137E49A53A}" dt="2024-03-30T01:30:24.306" v="6670" actId="1076"/>
          <ac:spMkLst>
            <pc:docMk/>
            <pc:sldMk cId="3335426670" sldId="319"/>
            <ac:spMk id="42" creationId="{E48B6713-5B86-A1C2-53B0-94F4911C910F}"/>
          </ac:spMkLst>
        </pc:spChg>
        <pc:spChg chg="add mod">
          <ac:chgData name="Pinnell, Lee" userId="d43f44a7-d5bd-4474-a38f-bf39efa8752e" providerId="ADAL" clId="{507F09D2-DEC7-4A43-B8CB-CC137E49A53A}" dt="2024-03-30T01:30:30.979" v="6674" actId="20577"/>
          <ac:spMkLst>
            <pc:docMk/>
            <pc:sldMk cId="3335426670" sldId="319"/>
            <ac:spMk id="43" creationId="{A451717E-A66F-52E4-AD18-54409710F89F}"/>
          </ac:spMkLst>
        </pc:spChg>
        <pc:grpChg chg="add mod">
          <ac:chgData name="Pinnell, Lee" userId="d43f44a7-d5bd-4474-a38f-bf39efa8752e" providerId="ADAL" clId="{507F09D2-DEC7-4A43-B8CB-CC137E49A53A}" dt="2024-03-30T01:28:05.730" v="6600" actId="1076"/>
          <ac:grpSpMkLst>
            <pc:docMk/>
            <pc:sldMk cId="3335426670" sldId="319"/>
            <ac:grpSpMk id="30" creationId="{1FBD4F61-E10C-6A6C-78BB-F10010EAF6BA}"/>
          </ac:grpSpMkLst>
        </pc:grpChg>
        <pc:grpChg chg="add mod">
          <ac:chgData name="Pinnell, Lee" userId="d43f44a7-d5bd-4474-a38f-bf39efa8752e" providerId="ADAL" clId="{507F09D2-DEC7-4A43-B8CB-CC137E49A53A}" dt="2024-03-30T01:28:41.998" v="6632" actId="1076"/>
          <ac:grpSpMkLst>
            <pc:docMk/>
            <pc:sldMk cId="3335426670" sldId="319"/>
            <ac:grpSpMk id="35" creationId="{36B6085E-2FA7-A699-7392-8F1E90BD14A8}"/>
          </ac:grpSpMkLst>
        </pc:grpChg>
        <pc:graphicFrameChg chg="add mod">
          <ac:chgData name="Pinnell, Lee" userId="d43f44a7-d5bd-4474-a38f-bf39efa8752e" providerId="ADAL" clId="{507F09D2-DEC7-4A43-B8CB-CC137E49A53A}" dt="2024-03-30T01:23:40.993" v="6554" actId="1076"/>
          <ac:graphicFrameMkLst>
            <pc:docMk/>
            <pc:sldMk cId="3335426670" sldId="319"/>
            <ac:graphicFrameMk id="5" creationId="{659A54D6-DD94-62B8-07C9-7F9CF64177A1}"/>
          </ac:graphicFrameMkLst>
        </pc:graphicFrameChg>
        <pc:cxnChg chg="add mod">
          <ac:chgData name="Pinnell, Lee" userId="d43f44a7-d5bd-4474-a38f-bf39efa8752e" providerId="ADAL" clId="{507F09D2-DEC7-4A43-B8CB-CC137E49A53A}" dt="2024-03-30T01:26:59.442" v="6573" actId="1036"/>
          <ac:cxnSpMkLst>
            <pc:docMk/>
            <pc:sldMk cId="3335426670" sldId="319"/>
            <ac:cxnSpMk id="7" creationId="{5B7BC440-F21C-B87A-3C01-449DAA30C6EF}"/>
          </ac:cxnSpMkLst>
        </pc:cxnChg>
        <pc:cxnChg chg="add mod">
          <ac:chgData name="Pinnell, Lee" userId="d43f44a7-d5bd-4474-a38f-bf39efa8752e" providerId="ADAL" clId="{507F09D2-DEC7-4A43-B8CB-CC137E49A53A}" dt="2024-03-30T01:26:52.456" v="6569" actId="14100"/>
          <ac:cxnSpMkLst>
            <pc:docMk/>
            <pc:sldMk cId="3335426670" sldId="319"/>
            <ac:cxnSpMk id="9" creationId="{58E66065-AF56-E368-FA8C-1944EB2C89D6}"/>
          </ac:cxnSpMkLst>
        </pc:cxnChg>
        <pc:cxnChg chg="add del mod">
          <ac:chgData name="Pinnell, Lee" userId="d43f44a7-d5bd-4474-a38f-bf39efa8752e" providerId="ADAL" clId="{507F09D2-DEC7-4A43-B8CB-CC137E49A53A}" dt="2024-03-30T01:26:55.470" v="6570" actId="478"/>
          <ac:cxnSpMkLst>
            <pc:docMk/>
            <pc:sldMk cId="3335426670" sldId="319"/>
            <ac:cxnSpMk id="10" creationId="{9C3D69DC-C551-8BA3-3E88-0963C77160B4}"/>
          </ac:cxnSpMkLst>
        </pc:cxnChg>
        <pc:cxnChg chg="add mod">
          <ac:chgData name="Pinnell, Lee" userId="d43f44a7-d5bd-4474-a38f-bf39efa8752e" providerId="ADAL" clId="{507F09D2-DEC7-4A43-B8CB-CC137E49A53A}" dt="2024-03-30T01:26:46.461" v="6567" actId="1076"/>
          <ac:cxnSpMkLst>
            <pc:docMk/>
            <pc:sldMk cId="3335426670" sldId="319"/>
            <ac:cxnSpMk id="12" creationId="{F9B392CB-01C0-21A8-B983-DD4717F464FC}"/>
          </ac:cxnSpMkLst>
        </pc:cxnChg>
        <pc:cxnChg chg="add mod">
          <ac:chgData name="Pinnell, Lee" userId="d43f44a7-d5bd-4474-a38f-bf39efa8752e" providerId="ADAL" clId="{507F09D2-DEC7-4A43-B8CB-CC137E49A53A}" dt="2024-03-30T01:27:06.429" v="6578" actId="1035"/>
          <ac:cxnSpMkLst>
            <pc:docMk/>
            <pc:sldMk cId="3335426670" sldId="319"/>
            <ac:cxnSpMk id="13" creationId="{07975738-514E-6B3E-4FF8-A4F912D571CB}"/>
          </ac:cxnSpMkLst>
        </pc:cxnChg>
        <pc:cxnChg chg="add mod">
          <ac:chgData name="Pinnell, Lee" userId="d43f44a7-d5bd-4474-a38f-bf39efa8752e" providerId="ADAL" clId="{507F09D2-DEC7-4A43-B8CB-CC137E49A53A}" dt="2024-03-30T01:27:04.104" v="6576" actId="1035"/>
          <ac:cxnSpMkLst>
            <pc:docMk/>
            <pc:sldMk cId="3335426670" sldId="319"/>
            <ac:cxnSpMk id="15" creationId="{6DCCB58F-E3FD-337F-27F5-30ADC3D10D42}"/>
          </ac:cxnSpMkLst>
        </pc:cxnChg>
        <pc:cxnChg chg="add mod">
          <ac:chgData name="Pinnell, Lee" userId="d43f44a7-d5bd-4474-a38f-bf39efa8752e" providerId="ADAL" clId="{507F09D2-DEC7-4A43-B8CB-CC137E49A53A}" dt="2024-03-30T01:27:19.997" v="6580" actId="13822"/>
          <ac:cxnSpMkLst>
            <pc:docMk/>
            <pc:sldMk cId="3335426670" sldId="319"/>
            <ac:cxnSpMk id="17" creationId="{6C719557-3366-BB0E-3564-121F315F0C02}"/>
          </ac:cxnSpMkLst>
        </pc:cxnChg>
        <pc:cxnChg chg="add mod">
          <ac:chgData name="Pinnell, Lee" userId="d43f44a7-d5bd-4474-a38f-bf39efa8752e" providerId="ADAL" clId="{507F09D2-DEC7-4A43-B8CB-CC137E49A53A}" dt="2024-03-30T01:27:24.131" v="6582" actId="1076"/>
          <ac:cxnSpMkLst>
            <pc:docMk/>
            <pc:sldMk cId="3335426670" sldId="319"/>
            <ac:cxnSpMk id="18" creationId="{3D105DF3-4A3A-6732-A953-BF5D549B9204}"/>
          </ac:cxnSpMkLst>
        </pc:cxnChg>
        <pc:cxnChg chg="add mod">
          <ac:chgData name="Pinnell, Lee" userId="d43f44a7-d5bd-4474-a38f-bf39efa8752e" providerId="ADAL" clId="{507F09D2-DEC7-4A43-B8CB-CC137E49A53A}" dt="2024-03-30T01:27:37.416" v="6586" actId="14100"/>
          <ac:cxnSpMkLst>
            <pc:docMk/>
            <pc:sldMk cId="3335426670" sldId="319"/>
            <ac:cxnSpMk id="19" creationId="{9C7AD2FC-D427-6667-A6CA-2A7BBCF6A626}"/>
          </ac:cxnSpMkLst>
        </pc:cxnChg>
        <pc:cxnChg chg="add mod">
          <ac:chgData name="Pinnell, Lee" userId="d43f44a7-d5bd-4474-a38f-bf39efa8752e" providerId="ADAL" clId="{507F09D2-DEC7-4A43-B8CB-CC137E49A53A}" dt="2024-03-30T01:27:42.774" v="6589" actId="14100"/>
          <ac:cxnSpMkLst>
            <pc:docMk/>
            <pc:sldMk cId="3335426670" sldId="319"/>
            <ac:cxnSpMk id="21" creationId="{BD46BF2A-6406-FA10-5669-C4E589354E58}"/>
          </ac:cxnSpMkLst>
        </pc:cxnChg>
        <pc:cxnChg chg="add mod">
          <ac:chgData name="Pinnell, Lee" userId="d43f44a7-d5bd-4474-a38f-bf39efa8752e" providerId="ADAL" clId="{507F09D2-DEC7-4A43-B8CB-CC137E49A53A}" dt="2024-03-30T01:27:58.335" v="6598" actId="14100"/>
          <ac:cxnSpMkLst>
            <pc:docMk/>
            <pc:sldMk cId="3335426670" sldId="319"/>
            <ac:cxnSpMk id="23" creationId="{24262B2B-8DA9-F92A-2114-032E46432F9F}"/>
          </ac:cxnSpMkLst>
        </pc:cxnChg>
        <pc:cxnChg chg="add mod">
          <ac:chgData name="Pinnell, Lee" userId="d43f44a7-d5bd-4474-a38f-bf39efa8752e" providerId="ADAL" clId="{507F09D2-DEC7-4A43-B8CB-CC137E49A53A}" dt="2024-03-30T01:27:56.495" v="6597" actId="14100"/>
          <ac:cxnSpMkLst>
            <pc:docMk/>
            <pc:sldMk cId="3335426670" sldId="319"/>
            <ac:cxnSpMk id="25" creationId="{FE7F96CE-9C0E-4582-0BA7-07A45738EE71}"/>
          </ac:cxnSpMkLst>
        </pc:cxnChg>
      </pc:sldChg>
      <pc:sldChg chg="addSp delSp modSp add del mod modAnim">
        <pc:chgData name="Pinnell, Lee" userId="d43f44a7-d5bd-4474-a38f-bf39efa8752e" providerId="ADAL" clId="{507F09D2-DEC7-4A43-B8CB-CC137E49A53A}" dt="2024-03-30T01:57:39.260" v="7395" actId="2696"/>
        <pc:sldMkLst>
          <pc:docMk/>
          <pc:sldMk cId="1017269325" sldId="320"/>
        </pc:sldMkLst>
        <pc:spChg chg="add mod">
          <ac:chgData name="Pinnell, Lee" userId="d43f44a7-d5bd-4474-a38f-bf39efa8752e" providerId="ADAL" clId="{507F09D2-DEC7-4A43-B8CB-CC137E49A53A}" dt="2024-03-30T01:37:16.659" v="6812" actId="1076"/>
          <ac:spMkLst>
            <pc:docMk/>
            <pc:sldMk cId="1017269325" sldId="320"/>
            <ac:spMk id="2" creationId="{A7E3F324-7779-D218-E10C-A3A9CBEDCA46}"/>
          </ac:spMkLst>
        </pc:spChg>
        <pc:spChg chg="add del mod">
          <ac:chgData name="Pinnell, Lee" userId="d43f44a7-d5bd-4474-a38f-bf39efa8752e" providerId="ADAL" clId="{507F09D2-DEC7-4A43-B8CB-CC137E49A53A}" dt="2024-03-30T01:34:19.238" v="6807" actId="478"/>
          <ac:spMkLst>
            <pc:docMk/>
            <pc:sldMk cId="1017269325" sldId="320"/>
            <ac:spMk id="3" creationId="{1B6158E7-CD19-C7B9-921F-F2317F9E7F89}"/>
          </ac:spMkLst>
        </pc:spChg>
        <pc:spChg chg="add mod">
          <ac:chgData name="Pinnell, Lee" userId="d43f44a7-d5bd-4474-a38f-bf39efa8752e" providerId="ADAL" clId="{507F09D2-DEC7-4A43-B8CB-CC137E49A53A}" dt="2024-03-30T01:41:48.363" v="7021" actId="20577"/>
          <ac:spMkLst>
            <pc:docMk/>
            <pc:sldMk cId="1017269325" sldId="320"/>
            <ac:spMk id="4" creationId="{815CBF8C-F992-A6BA-2CC3-2E30094ACC3D}"/>
          </ac:spMkLst>
        </pc:spChg>
        <pc:spChg chg="add mod">
          <ac:chgData name="Pinnell, Lee" userId="d43f44a7-d5bd-4474-a38f-bf39efa8752e" providerId="ADAL" clId="{507F09D2-DEC7-4A43-B8CB-CC137E49A53A}" dt="2024-03-30T01:37:35.256" v="6835" actId="1076"/>
          <ac:spMkLst>
            <pc:docMk/>
            <pc:sldMk cId="1017269325" sldId="320"/>
            <ac:spMk id="6" creationId="{A372DC61-C8CD-3172-5012-9CF58A5C5B7A}"/>
          </ac:spMkLst>
        </pc:spChg>
        <pc:spChg chg="add mod">
          <ac:chgData name="Pinnell, Lee" userId="d43f44a7-d5bd-4474-a38f-bf39efa8752e" providerId="ADAL" clId="{507F09D2-DEC7-4A43-B8CB-CC137E49A53A}" dt="2024-03-30T01:43:10.914" v="7077" actId="20577"/>
          <ac:spMkLst>
            <pc:docMk/>
            <pc:sldMk cId="1017269325" sldId="320"/>
            <ac:spMk id="8" creationId="{D3DBBBDD-C09D-83FE-9277-15C54B5CAE34}"/>
          </ac:spMkLst>
        </pc:spChg>
        <pc:spChg chg="mod">
          <ac:chgData name="Pinnell, Lee" userId="d43f44a7-d5bd-4474-a38f-bf39efa8752e" providerId="ADAL" clId="{507F09D2-DEC7-4A43-B8CB-CC137E49A53A}" dt="2024-03-30T01:31:55.369" v="6686" actId="1076"/>
          <ac:spMkLst>
            <pc:docMk/>
            <pc:sldMk cId="1017269325" sldId="320"/>
            <ac:spMk id="36" creationId="{712537E4-A6B3-7B2D-BE4A-4F2F2F07299B}"/>
          </ac:spMkLst>
        </pc:spChg>
        <pc:spChg chg="mod">
          <ac:chgData name="Pinnell, Lee" userId="d43f44a7-d5bd-4474-a38f-bf39efa8752e" providerId="ADAL" clId="{507F09D2-DEC7-4A43-B8CB-CC137E49A53A}" dt="2024-03-30T01:31:55.369" v="6686" actId="1076"/>
          <ac:spMkLst>
            <pc:docMk/>
            <pc:sldMk cId="1017269325" sldId="320"/>
            <ac:spMk id="37" creationId="{667CE62B-66C7-D456-91F7-33EA18097708}"/>
          </ac:spMkLst>
        </pc:spChg>
        <pc:spChg chg="mod">
          <ac:chgData name="Pinnell, Lee" userId="d43f44a7-d5bd-4474-a38f-bf39efa8752e" providerId="ADAL" clId="{507F09D2-DEC7-4A43-B8CB-CC137E49A53A}" dt="2024-03-30T01:31:55.369" v="6686" actId="1076"/>
          <ac:spMkLst>
            <pc:docMk/>
            <pc:sldMk cId="1017269325" sldId="320"/>
            <ac:spMk id="38" creationId="{F699BD03-EB00-F83C-9402-3E5656C3072A}"/>
          </ac:spMkLst>
        </pc:spChg>
        <pc:spChg chg="mod">
          <ac:chgData name="Pinnell, Lee" userId="d43f44a7-d5bd-4474-a38f-bf39efa8752e" providerId="ADAL" clId="{507F09D2-DEC7-4A43-B8CB-CC137E49A53A}" dt="2024-03-30T01:31:55.369" v="6686" actId="1076"/>
          <ac:spMkLst>
            <pc:docMk/>
            <pc:sldMk cId="1017269325" sldId="320"/>
            <ac:spMk id="39" creationId="{47C07ADE-0DC7-60B4-4963-D5E80076D76F}"/>
          </ac:spMkLst>
        </pc:spChg>
        <pc:spChg chg="mod">
          <ac:chgData name="Pinnell, Lee" userId="d43f44a7-d5bd-4474-a38f-bf39efa8752e" providerId="ADAL" clId="{507F09D2-DEC7-4A43-B8CB-CC137E49A53A}" dt="2024-03-30T01:31:55.369" v="6686" actId="1076"/>
          <ac:spMkLst>
            <pc:docMk/>
            <pc:sldMk cId="1017269325" sldId="320"/>
            <ac:spMk id="40" creationId="{B92AFDB0-8228-CAEB-E883-4F2BCDDE1EC0}"/>
          </ac:spMkLst>
        </pc:spChg>
        <pc:spChg chg="mod">
          <ac:chgData name="Pinnell, Lee" userId="d43f44a7-d5bd-4474-a38f-bf39efa8752e" providerId="ADAL" clId="{507F09D2-DEC7-4A43-B8CB-CC137E49A53A}" dt="2024-03-30T01:31:55.369" v="6686" actId="1076"/>
          <ac:spMkLst>
            <pc:docMk/>
            <pc:sldMk cId="1017269325" sldId="320"/>
            <ac:spMk id="41" creationId="{EDE09D15-2F34-D4CA-A3F4-6A7084874513}"/>
          </ac:spMkLst>
        </pc:spChg>
        <pc:spChg chg="mod">
          <ac:chgData name="Pinnell, Lee" userId="d43f44a7-d5bd-4474-a38f-bf39efa8752e" providerId="ADAL" clId="{507F09D2-DEC7-4A43-B8CB-CC137E49A53A}" dt="2024-03-30T01:31:55.369" v="6686" actId="1076"/>
          <ac:spMkLst>
            <pc:docMk/>
            <pc:sldMk cId="1017269325" sldId="320"/>
            <ac:spMk id="42" creationId="{E48B6713-5B86-A1C2-53B0-94F4911C910F}"/>
          </ac:spMkLst>
        </pc:spChg>
        <pc:spChg chg="mod">
          <ac:chgData name="Pinnell, Lee" userId="d43f44a7-d5bd-4474-a38f-bf39efa8752e" providerId="ADAL" clId="{507F09D2-DEC7-4A43-B8CB-CC137E49A53A}" dt="2024-03-30T01:31:55.369" v="6686" actId="1076"/>
          <ac:spMkLst>
            <pc:docMk/>
            <pc:sldMk cId="1017269325" sldId="320"/>
            <ac:spMk id="43" creationId="{A451717E-A66F-52E4-AD18-54409710F89F}"/>
          </ac:spMkLst>
        </pc:spChg>
        <pc:grpChg chg="mod">
          <ac:chgData name="Pinnell, Lee" userId="d43f44a7-d5bd-4474-a38f-bf39efa8752e" providerId="ADAL" clId="{507F09D2-DEC7-4A43-B8CB-CC137E49A53A}" dt="2024-03-30T01:31:55.369" v="6686" actId="1076"/>
          <ac:grpSpMkLst>
            <pc:docMk/>
            <pc:sldMk cId="1017269325" sldId="320"/>
            <ac:grpSpMk id="35" creationId="{36B6085E-2FA7-A699-7392-8F1E90BD14A8}"/>
          </ac:grpSpMkLst>
        </pc:grpChg>
        <pc:graphicFrameChg chg="mod modGraphic">
          <ac:chgData name="Pinnell, Lee" userId="d43f44a7-d5bd-4474-a38f-bf39efa8752e" providerId="ADAL" clId="{507F09D2-DEC7-4A43-B8CB-CC137E49A53A}" dt="2024-03-30T01:31:49.952" v="6685" actId="1076"/>
          <ac:graphicFrameMkLst>
            <pc:docMk/>
            <pc:sldMk cId="1017269325" sldId="320"/>
            <ac:graphicFrameMk id="5" creationId="{659A54D6-DD94-62B8-07C9-7F9CF64177A1}"/>
          </ac:graphicFrameMkLst>
        </pc:graphicFrameChg>
      </pc:sldChg>
      <pc:sldChg chg="modSp add mod">
        <pc:chgData name="Pinnell, Lee" userId="d43f44a7-d5bd-4474-a38f-bf39efa8752e" providerId="ADAL" clId="{507F09D2-DEC7-4A43-B8CB-CC137E49A53A}" dt="2024-03-30T01:57:30.043" v="7393" actId="114"/>
        <pc:sldMkLst>
          <pc:docMk/>
          <pc:sldMk cId="916685615" sldId="321"/>
        </pc:sldMkLst>
        <pc:spChg chg="mod">
          <ac:chgData name="Pinnell, Lee" userId="d43f44a7-d5bd-4474-a38f-bf39efa8752e" providerId="ADAL" clId="{507F09D2-DEC7-4A43-B8CB-CC137E49A53A}" dt="2024-03-30T01:57:30.043" v="7393" actId="114"/>
          <ac:spMkLst>
            <pc:docMk/>
            <pc:sldMk cId="916685615" sldId="321"/>
            <ac:spMk id="3" creationId="{4637203A-0106-9009-95F6-BCDEDCDF3DCB}"/>
          </ac:spMkLst>
        </pc:spChg>
      </pc:sldChg>
      <pc:sldChg chg="addSp delSp modSp add mod">
        <pc:chgData name="Pinnell, Lee" userId="d43f44a7-d5bd-4474-a38f-bf39efa8752e" providerId="ADAL" clId="{507F09D2-DEC7-4A43-B8CB-CC137E49A53A}" dt="2024-04-01T00:21:01.171" v="7635" actId="1076"/>
        <pc:sldMkLst>
          <pc:docMk/>
          <pc:sldMk cId="1069167036" sldId="322"/>
        </pc:sldMkLst>
        <pc:spChg chg="add mod">
          <ac:chgData name="Pinnell, Lee" userId="d43f44a7-d5bd-4474-a38f-bf39efa8752e" providerId="ADAL" clId="{507F09D2-DEC7-4A43-B8CB-CC137E49A53A}" dt="2024-04-01T00:21:01.171" v="7635" actId="1076"/>
          <ac:spMkLst>
            <pc:docMk/>
            <pc:sldMk cId="1069167036" sldId="322"/>
            <ac:spMk id="2" creationId="{5566412B-E957-BA41-A8E7-802C7A1E963A}"/>
          </ac:spMkLst>
        </pc:spChg>
        <pc:spChg chg="del">
          <ac:chgData name="Pinnell, Lee" userId="d43f44a7-d5bd-4474-a38f-bf39efa8752e" providerId="ADAL" clId="{507F09D2-DEC7-4A43-B8CB-CC137E49A53A}" dt="2024-03-30T02:03:03.066" v="7416" actId="478"/>
          <ac:spMkLst>
            <pc:docMk/>
            <pc:sldMk cId="1069167036" sldId="322"/>
            <ac:spMk id="3" creationId="{D2424A4A-352E-19BA-F3CB-4C246ABF321B}"/>
          </ac:spMkLst>
        </pc:spChg>
        <pc:spChg chg="mod">
          <ac:chgData name="Pinnell, Lee" userId="d43f44a7-d5bd-4474-a38f-bf39efa8752e" providerId="ADAL" clId="{507F09D2-DEC7-4A43-B8CB-CC137E49A53A}" dt="2024-04-01T00:21:01.171" v="7635" actId="1076"/>
          <ac:spMkLst>
            <pc:docMk/>
            <pc:sldMk cId="1069167036" sldId="322"/>
            <ac:spMk id="5" creationId="{623BF908-4846-29CB-4909-C1E02AF942B5}"/>
          </ac:spMkLst>
        </pc:spChg>
      </pc:sldChg>
      <pc:sldChg chg="addSp delSp modSp add mod">
        <pc:chgData name="Pinnell, Lee" userId="d43f44a7-d5bd-4474-a38f-bf39efa8752e" providerId="ADAL" clId="{507F09D2-DEC7-4A43-B8CB-CC137E49A53A}" dt="2024-04-01T01:43:42.149" v="8634" actId="20577"/>
        <pc:sldMkLst>
          <pc:docMk/>
          <pc:sldMk cId="3219504342" sldId="323"/>
        </pc:sldMkLst>
        <pc:spChg chg="add mod">
          <ac:chgData name="Pinnell, Lee" userId="d43f44a7-d5bd-4474-a38f-bf39efa8752e" providerId="ADAL" clId="{507F09D2-DEC7-4A43-B8CB-CC137E49A53A}" dt="2024-04-01T01:02:59.950" v="7721" actId="1076"/>
          <ac:spMkLst>
            <pc:docMk/>
            <pc:sldMk cId="3219504342" sldId="323"/>
            <ac:spMk id="2" creationId="{243F324E-E608-C154-2B38-14951EE90871}"/>
          </ac:spMkLst>
        </pc:spChg>
        <pc:spChg chg="add mod">
          <ac:chgData name="Pinnell, Lee" userId="d43f44a7-d5bd-4474-a38f-bf39efa8752e" providerId="ADAL" clId="{507F09D2-DEC7-4A43-B8CB-CC137E49A53A}" dt="2024-04-01T01:03:02.669" v="7722" actId="1076"/>
          <ac:spMkLst>
            <pc:docMk/>
            <pc:sldMk cId="3219504342" sldId="323"/>
            <ac:spMk id="3" creationId="{ACD7C046-5763-A89A-BA0B-B446EEBC55F0}"/>
          </ac:spMkLst>
        </pc:spChg>
        <pc:spChg chg="add mod">
          <ac:chgData name="Pinnell, Lee" userId="d43f44a7-d5bd-4474-a38f-bf39efa8752e" providerId="ADAL" clId="{507F09D2-DEC7-4A43-B8CB-CC137E49A53A}" dt="2024-04-01T01:03:05.991" v="7723" actId="1076"/>
          <ac:spMkLst>
            <pc:docMk/>
            <pc:sldMk cId="3219504342" sldId="323"/>
            <ac:spMk id="4" creationId="{C5A1DB17-A4E5-7804-5B4E-B86C994F7B9D}"/>
          </ac:spMkLst>
        </pc:spChg>
        <pc:spChg chg="del">
          <ac:chgData name="Pinnell, Lee" userId="d43f44a7-d5bd-4474-a38f-bf39efa8752e" providerId="ADAL" clId="{507F09D2-DEC7-4A43-B8CB-CC137E49A53A}" dt="2024-03-30T02:03:21.651" v="7419" actId="478"/>
          <ac:spMkLst>
            <pc:docMk/>
            <pc:sldMk cId="3219504342" sldId="323"/>
            <ac:spMk id="5" creationId="{623BF908-4846-29CB-4909-C1E02AF942B5}"/>
          </ac:spMkLst>
        </pc:spChg>
        <pc:spChg chg="add mod">
          <ac:chgData name="Pinnell, Lee" userId="d43f44a7-d5bd-4474-a38f-bf39efa8752e" providerId="ADAL" clId="{507F09D2-DEC7-4A43-B8CB-CC137E49A53A}" dt="2024-04-01T01:15:38.583" v="8366" actId="114"/>
          <ac:spMkLst>
            <pc:docMk/>
            <pc:sldMk cId="3219504342" sldId="323"/>
            <ac:spMk id="6" creationId="{87A1C6F8-55A4-7CBC-703E-B74BE13E5FE1}"/>
          </ac:spMkLst>
        </pc:spChg>
        <pc:spChg chg="add mod">
          <ac:chgData name="Pinnell, Lee" userId="d43f44a7-d5bd-4474-a38f-bf39efa8752e" providerId="ADAL" clId="{507F09D2-DEC7-4A43-B8CB-CC137E49A53A}" dt="2024-04-01T01:43:42.149" v="8634" actId="20577"/>
          <ac:spMkLst>
            <pc:docMk/>
            <pc:sldMk cId="3219504342" sldId="323"/>
            <ac:spMk id="7" creationId="{0AF382A1-EE9A-BD69-F604-7CEF65319E55}"/>
          </ac:spMkLst>
        </pc:spChg>
      </pc:sldChg>
      <pc:sldChg chg="addSp modSp add mod">
        <pc:chgData name="Pinnell, Lee" userId="d43f44a7-d5bd-4474-a38f-bf39efa8752e" providerId="ADAL" clId="{507F09D2-DEC7-4A43-B8CB-CC137E49A53A}" dt="2024-04-01T01:50:49.164" v="9228" actId="20577"/>
        <pc:sldMkLst>
          <pc:docMk/>
          <pc:sldMk cId="1828166547" sldId="324"/>
        </pc:sldMkLst>
        <pc:spChg chg="add mod">
          <ac:chgData name="Pinnell, Lee" userId="d43f44a7-d5bd-4474-a38f-bf39efa8752e" providerId="ADAL" clId="{507F09D2-DEC7-4A43-B8CB-CC137E49A53A}" dt="2024-04-01T01:43:11.881" v="8625" actId="20577"/>
          <ac:spMkLst>
            <pc:docMk/>
            <pc:sldMk cId="1828166547" sldId="324"/>
            <ac:spMk id="2" creationId="{60BB7FBA-F53C-0877-7280-869F3414F003}"/>
          </ac:spMkLst>
        </pc:spChg>
        <pc:spChg chg="add mod">
          <ac:chgData name="Pinnell, Lee" userId="d43f44a7-d5bd-4474-a38f-bf39efa8752e" providerId="ADAL" clId="{507F09D2-DEC7-4A43-B8CB-CC137E49A53A}" dt="2024-04-01T01:50:49.164" v="9228" actId="20577"/>
          <ac:spMkLst>
            <pc:docMk/>
            <pc:sldMk cId="1828166547" sldId="324"/>
            <ac:spMk id="3" creationId="{5C624DA0-2DC2-7FEE-A6C1-F0FDE82911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2470-1E04-7E49-B6A8-0A448FB7D739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562A9-8944-F24F-A80B-D510995DE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is 11,000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562A9-8944-F24F-A80B-D510995DEF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1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is 11,000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562A9-8944-F24F-A80B-D510995DEF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is 11,000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562A9-8944-F24F-A80B-D510995DEF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is 11,000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562A9-8944-F24F-A80B-D510995DEF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5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is 11,000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562A9-8944-F24F-A80B-D510995DEF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is 11,000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562A9-8944-F24F-A80B-D510995DEF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9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is 11,000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562A9-8944-F24F-A80B-D510995DEF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8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is 11,000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562A9-8944-F24F-A80B-D510995DEF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74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is 11,000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562A9-8944-F24F-A80B-D510995DEF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59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is 11,000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562A9-8944-F24F-A80B-D510995DEF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7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is 11,000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562A9-8944-F24F-A80B-D510995DEF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D30C-097C-DE04-CEDA-46C3C4F51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A8249-C1B2-5C02-BDAE-0A755417A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6A176-C4DD-81CD-66A2-17B38B95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AD19-84D8-F8E7-90DB-1B5229A7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CAAB-BAAF-62BE-3719-398B127C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4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EFE8-4BB4-95A0-555A-32B833F4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E328F-36D8-874B-2D5B-7BEA12C8A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F096-58E0-7573-FD76-771F5E1E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E6FD-E375-B03E-BE61-C0C00D25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99E9F-D65C-E20E-26AC-8C941488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9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ED6FB-8C2F-6071-A736-EC4613372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298B6-E110-634B-C637-53C596C4D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15199-C3DD-1BD6-91D4-2344E1B5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78D6-61C9-BA81-AAD0-E1072EAD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AA020-1619-A610-2984-62CF99AA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8F90-02CD-6DAB-BC6E-021F6865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11A2-E1E0-A204-FB02-74A65C35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75EA4-ED99-5F12-C672-8A395029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B753-0866-D33E-703B-A706AAAC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3E7F3-927D-74B5-6257-1B6AA53B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88C-FE30-1A48-AFE3-F7B1A3EC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13C50-ECC5-F02F-89B4-8BE94F50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722CB-32DA-1252-C12D-68761B14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BBFB-E2E9-E370-5648-56767C8B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50DC-ABA2-A7F0-937F-767FE96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3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29F9-236F-B87F-FD65-FD6C3CE7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78DE-E264-AD3C-3BD6-9A308B4BE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F4DB-AEE8-2D85-4ED4-A765727F5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D33C0-8A8C-F94A-89CA-0C8221A6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5808E-A0C1-9B3F-CA09-5057FF3D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E3A3A-4CE1-3F0C-CC9B-4E2D19F1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06C7-6919-F7AF-C397-FF02D613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727AB-4CC1-0A3F-BB4C-4E0B37C29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5C20E-B029-99EC-EEA4-C00E67C2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CCF8D-C94F-1F69-174C-B20E52B26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915F2-9C91-C593-F4AA-830130B1E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773CC-0656-4B96-CE3B-468D905C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1C622-F4AF-1F7F-145F-476A35C6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2ECD-B78C-0C4B-9273-647EF150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09C1-C992-A6B3-F4DC-21E991C9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583C8-CACB-DDC5-7A7F-BB4E9501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78CC-6B25-8FCB-B044-A1F65A95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C3E35-545D-FAAB-815C-76D1920C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5A44D-08BC-C402-3FFF-5865337B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0D455-ECF2-7B8A-0549-4D885D84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7E61-03BF-AE67-0D6F-E9D04958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9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07DB-D7C4-23D7-4333-2ED0AD6C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6632-9EE3-DB0A-9EF3-33834200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3B254-4CE0-82B3-9104-3D9926A1D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731B4-2410-090D-7A8A-9BA085CB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0DB4-80C1-BAE7-A624-2201D8EA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DFC2-1A0E-3CC3-E37C-F1FAB503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7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2490-22DE-7362-8FEB-C9A99F05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5576-81CC-A717-BAC7-B8EF91F45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6B64E-81C3-C03D-B519-ED1D91A1B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D8951-538F-BCAF-76B9-35847564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7275-1035-36E6-B1F4-2B0412D0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E8318-8FB9-56AF-6B0C-E471E60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223E8-A023-E96D-1F2B-548B3EC8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017C0-A7DA-EEDD-A10C-F3A34FA69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B94E-B47D-5EED-F740-321C06108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35A694-4D19-9946-9B9E-9305BD01F44B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F8F3-F2A1-B4AF-CE89-405711769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7247-896C-3501-0519-152569ABD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8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3BF908-4846-29CB-4909-C1E02AF942B5}"/>
              </a:ext>
            </a:extLst>
          </p:cNvPr>
          <p:cNvSpPr txBox="1">
            <a:spLocks/>
          </p:cNvSpPr>
          <p:nvPr/>
        </p:nvSpPr>
        <p:spPr>
          <a:xfrm>
            <a:off x="0" y="1634705"/>
            <a:ext cx="12192000" cy="9446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1" i="0" kern="1200" spc="100" baseline="0">
                <a:solidFill>
                  <a:schemeClr val="tx1"/>
                </a:solidFill>
                <a:latin typeface="+mj-lt"/>
                <a:ea typeface="Tungsten Medium" charset="0"/>
                <a:cs typeface="Tungsten Medium" charset="0"/>
              </a:defRPr>
            </a:lvl1pPr>
          </a:lstStyle>
          <a:p>
            <a:r>
              <a:rPr lang="en-US" sz="6000" b="0" spc="0" dirty="0">
                <a:solidFill>
                  <a:srgbClr val="500000"/>
                </a:solidFill>
                <a:latin typeface="Avenir Next Medium" panose="020B0503020202020204" pitchFamily="34" charset="0"/>
              </a:rPr>
              <a:t>BETA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CD55F-633E-AA37-0EE6-D2B867A4B877}"/>
              </a:ext>
            </a:extLst>
          </p:cNvPr>
          <p:cNvSpPr txBox="1"/>
          <p:nvPr/>
        </p:nvSpPr>
        <p:spPr>
          <a:xfrm>
            <a:off x="3797889" y="4406953"/>
            <a:ext cx="4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</a:rPr>
              <a:t>VLCS 689</a:t>
            </a: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Avenir Next" panose="020B0503020202020204" pitchFamily="34" charset="0"/>
            </a:endParaRP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</a:rPr>
              <a:t>Mar 27,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C2E59-8ED9-1FB5-A05A-B4DBCC0D2E83}"/>
              </a:ext>
            </a:extLst>
          </p:cNvPr>
          <p:cNvSpPr txBox="1"/>
          <p:nvPr/>
        </p:nvSpPr>
        <p:spPr>
          <a:xfrm>
            <a:off x="1216763" y="2579333"/>
            <a:ext cx="965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Next" panose="020B0503020202020204" pitchFamily="34" charset="0"/>
              </a:rPr>
              <a:t>NORMALIZATION, DISTANCE MATRICES, &amp; ORDINATION</a:t>
            </a:r>
          </a:p>
        </p:txBody>
      </p:sp>
    </p:spTree>
    <p:extLst>
      <p:ext uri="{BB962C8B-B14F-4D97-AF65-F5344CB8AC3E}">
        <p14:creationId xmlns:p14="http://schemas.microsoft.com/office/powerpoint/2010/main" val="1831544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RAREFYING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87192E-E24B-AD54-1EBD-F7EB29E3C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46204"/>
              </p:ext>
            </p:extLst>
          </p:nvPr>
        </p:nvGraphicFramePr>
        <p:xfrm>
          <a:off x="295256" y="1025624"/>
          <a:ext cx="36262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3">
                  <a:extLst>
                    <a:ext uri="{9D8B030D-6E8A-4147-A177-3AD203B41FA5}">
                      <a16:colId xmlns:a16="http://schemas.microsoft.com/office/drawing/2014/main" val="2332553775"/>
                    </a:ext>
                  </a:extLst>
                </a:gridCol>
                <a:gridCol w="2570651">
                  <a:extLst>
                    <a:ext uri="{9D8B030D-6E8A-4147-A177-3AD203B41FA5}">
                      <a16:colId xmlns:a16="http://schemas.microsoft.com/office/drawing/2014/main" val="205653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Sequencing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4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6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5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8119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B73C90-19BA-8595-4005-CDA43676F0BA}"/>
              </a:ext>
            </a:extLst>
          </p:cNvPr>
          <p:cNvSpPr txBox="1"/>
          <p:nvPr/>
        </p:nvSpPr>
        <p:spPr>
          <a:xfrm>
            <a:off x="3995133" y="1331976"/>
            <a:ext cx="4294574" cy="200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960"/>
              </a:lnSpc>
            </a:pPr>
            <a:r>
              <a:rPr lang="en-US" sz="2400" dirty="0"/>
              <a:t>Randomly subsample to 8500</a:t>
            </a:r>
          </a:p>
          <a:p>
            <a:pPr algn="ctr">
              <a:lnSpc>
                <a:spcPts val="2960"/>
              </a:lnSpc>
            </a:pPr>
            <a:r>
              <a:rPr lang="en-US" sz="2400" dirty="0"/>
              <a:t>Randomly subsample to 8500</a:t>
            </a:r>
          </a:p>
          <a:p>
            <a:pPr algn="ctr">
              <a:lnSpc>
                <a:spcPts val="2960"/>
              </a:lnSpc>
            </a:pPr>
            <a:r>
              <a:rPr lang="en-US" sz="2400" dirty="0"/>
              <a:t>Randomly subsample to 8500</a:t>
            </a:r>
          </a:p>
          <a:p>
            <a:pPr algn="ctr">
              <a:lnSpc>
                <a:spcPts val="2960"/>
              </a:lnSpc>
            </a:pPr>
            <a:r>
              <a:rPr lang="en-US" sz="2400" dirty="0"/>
              <a:t>Dropped (&lt; 8500)</a:t>
            </a:r>
          </a:p>
          <a:p>
            <a:pPr algn="ctr">
              <a:lnSpc>
                <a:spcPts val="2960"/>
              </a:lnSpc>
            </a:pPr>
            <a:r>
              <a:rPr lang="en-US" sz="2400" dirty="0"/>
              <a:t>No subsampling (already 8500)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5AECBC-D7CA-6639-5BB7-9CCB488ED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67849"/>
              </p:ext>
            </p:extLst>
          </p:nvPr>
        </p:nvGraphicFramePr>
        <p:xfrm>
          <a:off x="8363350" y="1025624"/>
          <a:ext cx="36262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3">
                  <a:extLst>
                    <a:ext uri="{9D8B030D-6E8A-4147-A177-3AD203B41FA5}">
                      <a16:colId xmlns:a16="http://schemas.microsoft.com/office/drawing/2014/main" val="2332553775"/>
                    </a:ext>
                  </a:extLst>
                </a:gridCol>
                <a:gridCol w="2570651">
                  <a:extLst>
                    <a:ext uri="{9D8B030D-6E8A-4147-A177-3AD203B41FA5}">
                      <a16:colId xmlns:a16="http://schemas.microsoft.com/office/drawing/2014/main" val="205653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Sequencing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4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6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5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811919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72A515DB-4A28-5C8F-6524-5493CC802591}"/>
              </a:ext>
            </a:extLst>
          </p:cNvPr>
          <p:cNvSpPr/>
          <p:nvPr/>
        </p:nvSpPr>
        <p:spPr>
          <a:xfrm>
            <a:off x="4104965" y="1135328"/>
            <a:ext cx="4074910" cy="1352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TOTAL SUM 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7203A-0106-9009-95F6-BCDEDCDF3DCB}"/>
              </a:ext>
            </a:extLst>
          </p:cNvPr>
          <p:cNvSpPr txBox="1"/>
          <p:nvPr/>
        </p:nvSpPr>
        <p:spPr>
          <a:xfrm>
            <a:off x="0" y="1270218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US" sz="3200" b="1" dirty="0">
                <a:latin typeface="Avenir Next Demi Bold" panose="020B0503020202020204" pitchFamily="34" charset="0"/>
              </a:rPr>
              <a:t>Calculate the total sum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" panose="020B0503020202020204" pitchFamily="34" charset="0"/>
              </a:rPr>
              <a:t>Sum of all counts within a sample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endParaRPr lang="en-US" sz="2400" dirty="0">
              <a:latin typeface="Avenir Next" panose="020B0503020202020204" pitchFamily="34" charset="0"/>
            </a:endParaRPr>
          </a:p>
          <a:p>
            <a:pPr marL="514350" indent="-514350" algn="ctr">
              <a:buFont typeface="+mj-lt"/>
              <a:buAutoNum type="arabicPeriod" startAt="2"/>
            </a:pPr>
            <a:r>
              <a:rPr lang="en-US" sz="3200" b="1" dirty="0">
                <a:latin typeface="Avenir Next Demi Bold" panose="020B0503020202020204" pitchFamily="34" charset="0"/>
              </a:rPr>
              <a:t>Scale counts of each ASV to the total sum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" panose="020B0503020202020204" pitchFamily="34" charset="0"/>
              </a:rPr>
              <a:t>Divide the count of each ASV by the total sum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" panose="020B0503020202020204" pitchFamily="34" charset="0"/>
              </a:rPr>
              <a:t>Counts are now relative abundance (adding to 1)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endParaRPr lang="en-US" sz="2400" dirty="0">
              <a:latin typeface="Avenir Next" panose="020B0503020202020204" pitchFamily="34" charset="0"/>
            </a:endParaRPr>
          </a:p>
          <a:p>
            <a:pPr algn="ctr"/>
            <a:r>
              <a:rPr lang="en-US" sz="3200" b="1" i="1" dirty="0">
                <a:latin typeface="Avenir Next Demi Bold" panose="020B0503020202020204" pitchFamily="34" charset="0"/>
              </a:rPr>
              <a:t>Can also select the “sum” for each sample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i="1" dirty="0">
                <a:latin typeface="Avenir Next" panose="020B0503020202020204" pitchFamily="34" charset="0"/>
              </a:rPr>
              <a:t>The median depth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i="1" dirty="0">
                <a:latin typeface="Avenir Next" panose="020B0503020202020204" pitchFamily="34" charset="0"/>
              </a:rPr>
              <a:t>Depth of the lowest sample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i="1" dirty="0">
                <a:latin typeface="Avenir Next" panose="020B0503020202020204" pitchFamily="34" charset="0"/>
              </a:rPr>
              <a:t>Would multiply the scaled counts by the selected “sum”</a:t>
            </a:r>
          </a:p>
        </p:txBody>
      </p:sp>
    </p:spTree>
    <p:extLst>
      <p:ext uri="{BB962C8B-B14F-4D97-AF65-F5344CB8AC3E}">
        <p14:creationId xmlns:p14="http://schemas.microsoft.com/office/powerpoint/2010/main" val="232394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TSS (scaled to lowest sample)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87192E-E24B-AD54-1EBD-F7EB29E3C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79756"/>
              </p:ext>
            </p:extLst>
          </p:nvPr>
        </p:nvGraphicFramePr>
        <p:xfrm>
          <a:off x="126334" y="1038657"/>
          <a:ext cx="36262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3">
                  <a:extLst>
                    <a:ext uri="{9D8B030D-6E8A-4147-A177-3AD203B41FA5}">
                      <a16:colId xmlns:a16="http://schemas.microsoft.com/office/drawing/2014/main" val="2332553775"/>
                    </a:ext>
                  </a:extLst>
                </a:gridCol>
                <a:gridCol w="2570651">
                  <a:extLst>
                    <a:ext uri="{9D8B030D-6E8A-4147-A177-3AD203B41FA5}">
                      <a16:colId xmlns:a16="http://schemas.microsoft.com/office/drawing/2014/main" val="205653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Sequencing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4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6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5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8119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B73C90-19BA-8595-4005-CDA43676F0BA}"/>
              </a:ext>
            </a:extLst>
          </p:cNvPr>
          <p:cNvSpPr txBox="1"/>
          <p:nvPr/>
        </p:nvSpPr>
        <p:spPr>
          <a:xfrm>
            <a:off x="3752567" y="1338113"/>
            <a:ext cx="4779706" cy="200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960"/>
              </a:lnSpc>
            </a:pPr>
            <a:r>
              <a:rPr lang="en-US" sz="2400" dirty="0"/>
              <a:t>Transform sum of counts to 8,500</a:t>
            </a:r>
          </a:p>
          <a:p>
            <a:pPr algn="ctr">
              <a:lnSpc>
                <a:spcPts val="2960"/>
              </a:lnSpc>
            </a:pPr>
            <a:r>
              <a:rPr lang="en-US" sz="2400" dirty="0"/>
              <a:t>Transform sum of counts to 8,500</a:t>
            </a:r>
          </a:p>
          <a:p>
            <a:pPr algn="ctr">
              <a:lnSpc>
                <a:spcPts val="2960"/>
              </a:lnSpc>
            </a:pPr>
            <a:r>
              <a:rPr lang="en-US" sz="2400" dirty="0"/>
              <a:t>Transform sum of counts to 8,500</a:t>
            </a:r>
          </a:p>
          <a:p>
            <a:pPr algn="ctr">
              <a:lnSpc>
                <a:spcPts val="2960"/>
              </a:lnSpc>
            </a:pPr>
            <a:r>
              <a:rPr lang="en-US" sz="2400" dirty="0"/>
              <a:t>Dropped*</a:t>
            </a:r>
          </a:p>
          <a:p>
            <a:pPr algn="ctr">
              <a:lnSpc>
                <a:spcPts val="2960"/>
              </a:lnSpc>
            </a:pPr>
            <a:r>
              <a:rPr lang="en-US" sz="2400" dirty="0"/>
              <a:t>Transform sum of counts to 8,500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5AECBC-D7CA-6639-5BB7-9CCB488ED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39467"/>
              </p:ext>
            </p:extLst>
          </p:nvPr>
        </p:nvGraphicFramePr>
        <p:xfrm>
          <a:off x="8532272" y="1038657"/>
          <a:ext cx="36262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3">
                  <a:extLst>
                    <a:ext uri="{9D8B030D-6E8A-4147-A177-3AD203B41FA5}">
                      <a16:colId xmlns:a16="http://schemas.microsoft.com/office/drawing/2014/main" val="2332553775"/>
                    </a:ext>
                  </a:extLst>
                </a:gridCol>
                <a:gridCol w="2570651">
                  <a:extLst>
                    <a:ext uri="{9D8B030D-6E8A-4147-A177-3AD203B41FA5}">
                      <a16:colId xmlns:a16="http://schemas.microsoft.com/office/drawing/2014/main" val="205653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Sequencing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4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6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5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811919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72A515DB-4A28-5C8F-6524-5493CC802591}"/>
              </a:ext>
            </a:extLst>
          </p:cNvPr>
          <p:cNvSpPr/>
          <p:nvPr/>
        </p:nvSpPr>
        <p:spPr>
          <a:xfrm>
            <a:off x="4104965" y="1135328"/>
            <a:ext cx="4074910" cy="1352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0D0AB-B283-B337-60FB-8CE2982AA7B8}"/>
              </a:ext>
            </a:extLst>
          </p:cNvPr>
          <p:cNvSpPr txBox="1"/>
          <p:nvPr/>
        </p:nvSpPr>
        <p:spPr>
          <a:xfrm>
            <a:off x="2635641" y="3961038"/>
            <a:ext cx="630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*Dropped as a result of it clearly being a failed sequencing 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27EE0-DB39-ACCF-3835-F13CCAC2DE69}"/>
              </a:ext>
            </a:extLst>
          </p:cNvPr>
          <p:cNvSpPr txBox="1"/>
          <p:nvPr/>
        </p:nvSpPr>
        <p:spPr>
          <a:xfrm>
            <a:off x="1498139" y="4770720"/>
            <a:ext cx="919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TRANSFORMED VS. RANDOM SUBSAMPLING</a:t>
            </a:r>
          </a:p>
        </p:txBody>
      </p:sp>
    </p:spTree>
    <p:extLst>
      <p:ext uri="{BB962C8B-B14F-4D97-AF65-F5344CB8AC3E}">
        <p14:creationId xmlns:p14="http://schemas.microsoft.com/office/powerpoint/2010/main" val="22255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3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TSS (scaled to lowest sample)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67017B-FC0F-56A5-5B9D-FB7F24D0C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08778"/>
              </p:ext>
            </p:extLst>
          </p:nvPr>
        </p:nvGraphicFramePr>
        <p:xfrm>
          <a:off x="349804" y="848541"/>
          <a:ext cx="3504175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3721252350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55389707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88195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3575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4477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6487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4443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6AAA1D-80EA-18E3-D076-187A1712F5D7}"/>
              </a:ext>
            </a:extLst>
          </p:cNvPr>
          <p:cNvSpPr txBox="1"/>
          <p:nvPr/>
        </p:nvSpPr>
        <p:spPr>
          <a:xfrm>
            <a:off x="1041440" y="474655"/>
            <a:ext cx="21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COUNTS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EDCED-3FA3-B624-CD5D-0ACFBB1B193C}"/>
              </a:ext>
            </a:extLst>
          </p:cNvPr>
          <p:cNvSpPr txBox="1"/>
          <p:nvPr/>
        </p:nvSpPr>
        <p:spPr>
          <a:xfrm>
            <a:off x="4040134" y="1028343"/>
            <a:ext cx="418807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ASV1 in Sample A:</a:t>
            </a:r>
          </a:p>
          <a:p>
            <a:r>
              <a:rPr lang="en-US" dirty="0"/>
              <a:t>TSS normalized count = 201/3575 * 3575</a:t>
            </a:r>
          </a:p>
          <a:p>
            <a:r>
              <a:rPr lang="en-US" dirty="0"/>
              <a:t>		        = 201</a:t>
            </a:r>
          </a:p>
          <a:p>
            <a:endParaRPr lang="en-US" dirty="0"/>
          </a:p>
          <a:p>
            <a:r>
              <a:rPr lang="en-US" u="sng" dirty="0"/>
              <a:t>ASV1 in Sample B:</a:t>
            </a:r>
          </a:p>
          <a:p>
            <a:r>
              <a:rPr lang="en-US" dirty="0"/>
              <a:t>TSS normalized count = 282/4477 * 3575</a:t>
            </a:r>
          </a:p>
          <a:p>
            <a:r>
              <a:rPr lang="en-US" dirty="0"/>
              <a:t>		        = 225.18</a:t>
            </a:r>
          </a:p>
          <a:p>
            <a:endParaRPr lang="en-US" dirty="0"/>
          </a:p>
          <a:p>
            <a:r>
              <a:rPr lang="en-US" u="sng" dirty="0"/>
              <a:t>ASV1 in Sample C:</a:t>
            </a:r>
          </a:p>
          <a:p>
            <a:r>
              <a:rPr lang="en-US" dirty="0"/>
              <a:t>TSS normalized count = 689/6487 * 3575</a:t>
            </a:r>
          </a:p>
          <a:p>
            <a:r>
              <a:rPr lang="en-US" dirty="0"/>
              <a:t>		        = 379.71</a:t>
            </a:r>
          </a:p>
          <a:p>
            <a:endParaRPr lang="en-US" dirty="0"/>
          </a:p>
          <a:p>
            <a:r>
              <a:rPr lang="en-US" u="sng" dirty="0"/>
              <a:t>ASV1 in Sample D:</a:t>
            </a:r>
          </a:p>
          <a:p>
            <a:r>
              <a:rPr lang="en-US" dirty="0"/>
              <a:t>TSS normalized count = 525/4443 * 3575</a:t>
            </a:r>
          </a:p>
          <a:p>
            <a:r>
              <a:rPr lang="en-US" dirty="0"/>
              <a:t>		        = 422.43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A3DB4E4-74A4-569A-75DD-959930CAE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32414"/>
              </p:ext>
            </p:extLst>
          </p:nvPr>
        </p:nvGraphicFramePr>
        <p:xfrm>
          <a:off x="8397993" y="894664"/>
          <a:ext cx="3504175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3721252350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55389707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88195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225.184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379.709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422.434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607.678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394.038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45.864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521.437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294.840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414.388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264.312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343.888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595.431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631.634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473.948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560.832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91.032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563.778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420.020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136.548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289.329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753.140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513.452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451.904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73.222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583.722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381.363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288.060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3575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3575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3575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3575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33CDB2B-4FEC-2C52-9477-B58548A64FB6}"/>
              </a:ext>
            </a:extLst>
          </p:cNvPr>
          <p:cNvSpPr txBox="1"/>
          <p:nvPr/>
        </p:nvSpPr>
        <p:spPr>
          <a:xfrm>
            <a:off x="8700420" y="506657"/>
            <a:ext cx="28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TSS NORMALIZED COUNTS</a:t>
            </a:r>
          </a:p>
        </p:txBody>
      </p:sp>
    </p:spTree>
    <p:extLst>
      <p:ext uri="{BB962C8B-B14F-4D97-AF65-F5344CB8AC3E}">
        <p14:creationId xmlns:p14="http://schemas.microsoft.com/office/powerpoint/2010/main" val="261972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CUMULATIVE SUM 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7203A-0106-9009-95F6-BCDEDCDF3DCB}"/>
              </a:ext>
            </a:extLst>
          </p:cNvPr>
          <p:cNvSpPr txBox="1"/>
          <p:nvPr/>
        </p:nvSpPr>
        <p:spPr>
          <a:xfrm>
            <a:off x="0" y="1228397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" panose="020B0503020202020204" pitchFamily="34" charset="0"/>
              </a:rPr>
              <a:t>Similar to TSS, but not every sample will end up with same total sum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endParaRPr lang="en-US" sz="2800" dirty="0">
              <a:latin typeface="Avenir Next" panose="020B0503020202020204" pitchFamily="34" charset="0"/>
            </a:endParaRPr>
          </a:p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" panose="020B0503020202020204" pitchFamily="34" charset="0"/>
              </a:rPr>
              <a:t>Re-scales the samples based on a subset (75</a:t>
            </a:r>
            <a:r>
              <a:rPr lang="en-US" sz="2800" baseline="30000" dirty="0">
                <a:latin typeface="Avenir Next" panose="020B0503020202020204" pitchFamily="34" charset="0"/>
              </a:rPr>
              <a:t>th</a:t>
            </a:r>
            <a:r>
              <a:rPr lang="en-US" sz="2800" dirty="0">
                <a:latin typeface="Avenir Next" panose="020B0503020202020204" pitchFamily="34" charset="0"/>
              </a:rPr>
              <a:t> quantile) of low abundance taxa in an attempt to reduce the impact of high abundant taxa on the normalization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endParaRPr lang="en-US" sz="2800" dirty="0">
              <a:latin typeface="Avenir Next" panose="020B0503020202020204" pitchFamily="34" charset="0"/>
            </a:endParaRPr>
          </a:p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" panose="020B0503020202020204" pitchFamily="34" charset="0"/>
              </a:rPr>
              <a:t>Raw counts divided by the cumulative sum counts up to the 75</a:t>
            </a:r>
            <a:r>
              <a:rPr lang="en-US" sz="2800" baseline="30000" dirty="0">
                <a:latin typeface="Avenir Next" panose="020B0503020202020204" pitchFamily="34" charset="0"/>
              </a:rPr>
              <a:t>th</a:t>
            </a:r>
            <a:r>
              <a:rPr lang="en-US" sz="2800" dirty="0">
                <a:latin typeface="Avenir Next" panose="020B0503020202020204" pitchFamily="34" charset="0"/>
              </a:rPr>
              <a:t> percentile within that sample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endParaRPr lang="en-US" sz="2800" dirty="0">
              <a:latin typeface="Avenir Next" panose="020B0503020202020204" pitchFamily="34" charset="0"/>
            </a:endParaRPr>
          </a:p>
          <a:p>
            <a:pPr marL="514350" indent="-514350" algn="ctr">
              <a:buFont typeface="Arial" panose="020B0604020202020204" pitchFamily="34" charset="0"/>
              <a:buChar char="•"/>
            </a:pPr>
            <a:endParaRPr lang="en-US" sz="28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61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CSS (normalized to 75th quantile)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67017B-FC0F-56A5-5B9D-FB7F24D0CCAD}"/>
              </a:ext>
            </a:extLst>
          </p:cNvPr>
          <p:cNvGraphicFramePr>
            <a:graphicFrameLocks noGrp="1"/>
          </p:cNvGraphicFramePr>
          <p:nvPr/>
        </p:nvGraphicFramePr>
        <p:xfrm>
          <a:off x="349804" y="848541"/>
          <a:ext cx="3504175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3721252350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55389707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88195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3575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4477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6487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4443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6AAA1D-80EA-18E3-D076-187A1712F5D7}"/>
              </a:ext>
            </a:extLst>
          </p:cNvPr>
          <p:cNvSpPr txBox="1"/>
          <p:nvPr/>
        </p:nvSpPr>
        <p:spPr>
          <a:xfrm>
            <a:off x="1041440" y="474655"/>
            <a:ext cx="21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COUNTS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741C4-19BD-3A89-FB85-B520881CF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60782"/>
              </p:ext>
            </p:extLst>
          </p:nvPr>
        </p:nvGraphicFramePr>
        <p:xfrm>
          <a:off x="5337069" y="848541"/>
          <a:ext cx="140167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3575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B15F58-2CF9-5BB0-9EB1-2435D4471877}"/>
              </a:ext>
            </a:extLst>
          </p:cNvPr>
          <p:cNvSpPr txBox="1"/>
          <p:nvPr/>
        </p:nvSpPr>
        <p:spPr>
          <a:xfrm>
            <a:off x="6121133" y="474655"/>
            <a:ext cx="467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COUNTS SORTED BY ASV COUNTS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36EE92-44D8-5D3D-C316-0C58FAA1E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71869"/>
              </p:ext>
            </p:extLst>
          </p:nvPr>
        </p:nvGraphicFramePr>
        <p:xfrm>
          <a:off x="6907096" y="848541"/>
          <a:ext cx="140167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9CAFF1-8781-942C-67D3-F6B91A80B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66708"/>
              </p:ext>
            </p:extLst>
          </p:nvPr>
        </p:nvGraphicFramePr>
        <p:xfrm>
          <a:off x="8469525" y="843987"/>
          <a:ext cx="140167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356B9C-F8BF-5A87-D2FF-66F3156CA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80816"/>
              </p:ext>
            </p:extLst>
          </p:nvPr>
        </p:nvGraphicFramePr>
        <p:xfrm>
          <a:off x="10031954" y="843987"/>
          <a:ext cx="140167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9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CSS (normalized to 75th quantile)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453972-88A5-1653-801C-92B5ACB4C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21320"/>
              </p:ext>
            </p:extLst>
          </p:nvPr>
        </p:nvGraphicFramePr>
        <p:xfrm>
          <a:off x="1346275" y="1183535"/>
          <a:ext cx="140167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3575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A1E915-0222-3073-282F-270288ECC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59710"/>
              </p:ext>
            </p:extLst>
          </p:nvPr>
        </p:nvGraphicFramePr>
        <p:xfrm>
          <a:off x="3229284" y="1183535"/>
          <a:ext cx="140167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3575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10480D3-DE9F-1E6E-4FB4-8FA096A1F285}"/>
              </a:ext>
            </a:extLst>
          </p:cNvPr>
          <p:cNvSpPr txBox="1"/>
          <p:nvPr/>
        </p:nvSpPr>
        <p:spPr>
          <a:xfrm>
            <a:off x="5297424" y="1183535"/>
            <a:ext cx="560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quantile = number of observations (10) * 0.75 = 7.5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530B3-A2DB-D3AD-03FD-24F70D63A30A}"/>
              </a:ext>
            </a:extLst>
          </p:cNvPr>
          <p:cNvSpPr txBox="1"/>
          <p:nvPr/>
        </p:nvSpPr>
        <p:spPr>
          <a:xfrm>
            <a:off x="5437632" y="2228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Need to interpolate because it falls between 7 and 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651B3-CBF7-A356-9DE7-D88C0480B2B1}"/>
              </a:ext>
            </a:extLst>
          </p:cNvPr>
          <p:cNvSpPr/>
          <p:nvPr/>
        </p:nvSpPr>
        <p:spPr>
          <a:xfrm>
            <a:off x="3229284" y="3806952"/>
            <a:ext cx="1401670" cy="338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DA6E2-836E-1DE8-60A5-20C7C365ABA4}"/>
              </a:ext>
            </a:extLst>
          </p:cNvPr>
          <p:cNvSpPr/>
          <p:nvPr/>
        </p:nvSpPr>
        <p:spPr>
          <a:xfrm>
            <a:off x="3229284" y="4163568"/>
            <a:ext cx="1401670" cy="338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91F6B-359E-1DB3-DFA8-E7EE87F47FD9}"/>
              </a:ext>
            </a:extLst>
          </p:cNvPr>
          <p:cNvSpPr txBox="1"/>
          <p:nvPr/>
        </p:nvSpPr>
        <p:spPr>
          <a:xfrm>
            <a:off x="4700500" y="3798690"/>
            <a:ext cx="126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70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4385E-1BE3-A076-1D2D-1BAD0AB1E9B9}"/>
              </a:ext>
            </a:extLst>
          </p:cNvPr>
          <p:cNvSpPr txBox="1"/>
          <p:nvPr/>
        </p:nvSpPr>
        <p:spPr>
          <a:xfrm>
            <a:off x="4700500" y="4132564"/>
            <a:ext cx="126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80</a:t>
            </a:r>
            <a:r>
              <a:rPr lang="en-US" baseline="30000" dirty="0"/>
              <a:t>th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0F9384-0223-3817-308E-F8A57C1A5EE2}"/>
              </a:ext>
            </a:extLst>
          </p:cNvPr>
          <p:cNvCxnSpPr/>
          <p:nvPr/>
        </p:nvCxnSpPr>
        <p:spPr>
          <a:xfrm flipH="1">
            <a:off x="4980432" y="2597343"/>
            <a:ext cx="536448" cy="12013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D75A0CD-0DFB-E3DC-E9CC-85AA6EE0FC4A}"/>
              </a:ext>
            </a:extLst>
          </p:cNvPr>
          <p:cNvSpPr txBox="1"/>
          <p:nvPr/>
        </p:nvSpPr>
        <p:spPr>
          <a:xfrm>
            <a:off x="5866358" y="3655736"/>
            <a:ext cx="4780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  <a:r>
              <a:rPr lang="en-US" sz="2000" baseline="30000" dirty="0"/>
              <a:t>th</a:t>
            </a:r>
            <a:r>
              <a:rPr lang="en-US" sz="2000" dirty="0"/>
              <a:t> quantile = 1285 + (0.5 x (1877 – 1285))</a:t>
            </a:r>
          </a:p>
          <a:p>
            <a:r>
              <a:rPr lang="en-US" sz="2000" dirty="0"/>
              <a:t>	        = 1285 + 296</a:t>
            </a:r>
          </a:p>
          <a:p>
            <a:r>
              <a:rPr lang="en-US" sz="2000" dirty="0"/>
              <a:t>	        = </a:t>
            </a:r>
            <a:r>
              <a:rPr lang="en-US" sz="2000" b="1" dirty="0"/>
              <a:t>1654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51CEE4-226B-199D-C9ED-494E53B48414}"/>
              </a:ext>
            </a:extLst>
          </p:cNvPr>
          <p:cNvSpPr txBox="1"/>
          <p:nvPr/>
        </p:nvSpPr>
        <p:spPr>
          <a:xfrm>
            <a:off x="1250898" y="570193"/>
            <a:ext cx="15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SORTED </a:t>
            </a:r>
          </a:p>
          <a:p>
            <a:pPr algn="ctr"/>
            <a:r>
              <a:rPr lang="en-US" dirty="0"/>
              <a:t>RAW COUNTS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653E8-8D2B-6B77-F71D-2ED72AD0B5A8}"/>
              </a:ext>
            </a:extLst>
          </p:cNvPr>
          <p:cNvSpPr txBox="1"/>
          <p:nvPr/>
        </p:nvSpPr>
        <p:spPr>
          <a:xfrm>
            <a:off x="3137369" y="564615"/>
            <a:ext cx="158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CUMULATIVE</a:t>
            </a:r>
          </a:p>
          <a:p>
            <a:pPr algn="ctr"/>
            <a:r>
              <a:rPr lang="en-US" dirty="0"/>
              <a:t>SUM COUNTS</a:t>
            </a:r>
          </a:p>
        </p:txBody>
      </p:sp>
    </p:spTree>
    <p:extLst>
      <p:ext uri="{BB962C8B-B14F-4D97-AF65-F5344CB8AC3E}">
        <p14:creationId xmlns:p14="http://schemas.microsoft.com/office/powerpoint/2010/main" val="381233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 animBg="1"/>
      <p:bldP spid="16" grpId="0" animBg="1"/>
      <p:bldP spid="18" grpId="0"/>
      <p:bldP spid="19" grpId="0"/>
      <p:bldP spid="22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CSS (normalized to 75th quantile)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453972-88A5-1653-801C-92B5ACB4C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572794"/>
              </p:ext>
            </p:extLst>
          </p:nvPr>
        </p:nvGraphicFramePr>
        <p:xfrm>
          <a:off x="1346275" y="1183535"/>
          <a:ext cx="140167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A1E915-0222-3073-282F-270288ECC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64672"/>
              </p:ext>
            </p:extLst>
          </p:nvPr>
        </p:nvGraphicFramePr>
        <p:xfrm>
          <a:off x="3229284" y="1183535"/>
          <a:ext cx="140167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10480D3-DE9F-1E6E-4FB4-8FA096A1F285}"/>
              </a:ext>
            </a:extLst>
          </p:cNvPr>
          <p:cNvSpPr txBox="1"/>
          <p:nvPr/>
        </p:nvSpPr>
        <p:spPr>
          <a:xfrm>
            <a:off x="5297424" y="1183535"/>
            <a:ext cx="560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quantile = number of observations (10) * 0.75 = 7.5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530B3-A2DB-D3AD-03FD-24F70D63A30A}"/>
              </a:ext>
            </a:extLst>
          </p:cNvPr>
          <p:cNvSpPr txBox="1"/>
          <p:nvPr/>
        </p:nvSpPr>
        <p:spPr>
          <a:xfrm>
            <a:off x="5437632" y="2228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Need to interpolate because it falls between 7 and 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651B3-CBF7-A356-9DE7-D88C0480B2B1}"/>
              </a:ext>
            </a:extLst>
          </p:cNvPr>
          <p:cNvSpPr/>
          <p:nvPr/>
        </p:nvSpPr>
        <p:spPr>
          <a:xfrm>
            <a:off x="3229284" y="3806952"/>
            <a:ext cx="1401670" cy="338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DA6E2-836E-1DE8-60A5-20C7C365ABA4}"/>
              </a:ext>
            </a:extLst>
          </p:cNvPr>
          <p:cNvSpPr/>
          <p:nvPr/>
        </p:nvSpPr>
        <p:spPr>
          <a:xfrm>
            <a:off x="3229284" y="4163568"/>
            <a:ext cx="1401670" cy="338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91F6B-359E-1DB3-DFA8-E7EE87F47FD9}"/>
              </a:ext>
            </a:extLst>
          </p:cNvPr>
          <p:cNvSpPr txBox="1"/>
          <p:nvPr/>
        </p:nvSpPr>
        <p:spPr>
          <a:xfrm>
            <a:off x="4700500" y="3798690"/>
            <a:ext cx="126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70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4385E-1BE3-A076-1D2D-1BAD0AB1E9B9}"/>
              </a:ext>
            </a:extLst>
          </p:cNvPr>
          <p:cNvSpPr txBox="1"/>
          <p:nvPr/>
        </p:nvSpPr>
        <p:spPr>
          <a:xfrm>
            <a:off x="4700500" y="4132564"/>
            <a:ext cx="126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80</a:t>
            </a:r>
            <a:r>
              <a:rPr lang="en-US" baseline="30000" dirty="0"/>
              <a:t>th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0F9384-0223-3817-308E-F8A57C1A5EE2}"/>
              </a:ext>
            </a:extLst>
          </p:cNvPr>
          <p:cNvCxnSpPr/>
          <p:nvPr/>
        </p:nvCxnSpPr>
        <p:spPr>
          <a:xfrm flipH="1">
            <a:off x="4980432" y="2597343"/>
            <a:ext cx="536448" cy="12013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D75A0CD-0DFB-E3DC-E9CC-85AA6EE0FC4A}"/>
              </a:ext>
            </a:extLst>
          </p:cNvPr>
          <p:cNvSpPr txBox="1"/>
          <p:nvPr/>
        </p:nvSpPr>
        <p:spPr>
          <a:xfrm>
            <a:off x="5866358" y="3655736"/>
            <a:ext cx="4780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  <a:r>
              <a:rPr lang="en-US" sz="2000" baseline="30000" dirty="0"/>
              <a:t>th</a:t>
            </a:r>
            <a:r>
              <a:rPr lang="en-US" sz="2000" dirty="0"/>
              <a:t> quantile = 2194 + (0.5 x (2925 – 2194))</a:t>
            </a:r>
          </a:p>
          <a:p>
            <a:r>
              <a:rPr lang="en-US" sz="2000" dirty="0"/>
              <a:t>	         = 2194 + 365.5</a:t>
            </a:r>
          </a:p>
          <a:p>
            <a:r>
              <a:rPr lang="en-US" sz="2000" dirty="0"/>
              <a:t>	         =  </a:t>
            </a:r>
            <a:r>
              <a:rPr lang="en-US" sz="2000" b="1" dirty="0"/>
              <a:t>2559.5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51CEE4-226B-199D-C9ED-494E53B48414}"/>
              </a:ext>
            </a:extLst>
          </p:cNvPr>
          <p:cNvSpPr txBox="1"/>
          <p:nvPr/>
        </p:nvSpPr>
        <p:spPr>
          <a:xfrm>
            <a:off x="1250898" y="570193"/>
            <a:ext cx="15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SORTED </a:t>
            </a:r>
          </a:p>
          <a:p>
            <a:pPr algn="ctr"/>
            <a:r>
              <a:rPr lang="en-US" dirty="0"/>
              <a:t>RAW COUNTS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653E8-8D2B-6B77-F71D-2ED72AD0B5A8}"/>
              </a:ext>
            </a:extLst>
          </p:cNvPr>
          <p:cNvSpPr txBox="1"/>
          <p:nvPr/>
        </p:nvSpPr>
        <p:spPr>
          <a:xfrm>
            <a:off x="3137369" y="564615"/>
            <a:ext cx="158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CUMULATIVE</a:t>
            </a:r>
          </a:p>
          <a:p>
            <a:pPr algn="ctr"/>
            <a:r>
              <a:rPr lang="en-US" dirty="0"/>
              <a:t>SUM COUNTS</a:t>
            </a:r>
          </a:p>
        </p:txBody>
      </p:sp>
    </p:spTree>
    <p:extLst>
      <p:ext uri="{BB962C8B-B14F-4D97-AF65-F5344CB8AC3E}">
        <p14:creationId xmlns:p14="http://schemas.microsoft.com/office/powerpoint/2010/main" val="303531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 animBg="1"/>
      <p:bldP spid="16" grpId="0" animBg="1"/>
      <p:bldP spid="18" grpId="0"/>
      <p:bldP spid="19" grpId="0"/>
      <p:bldP spid="22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CSS (normalized to 75th quantile)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453972-88A5-1653-801C-92B5ACB4C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02419"/>
              </p:ext>
            </p:extLst>
          </p:nvPr>
        </p:nvGraphicFramePr>
        <p:xfrm>
          <a:off x="1346275" y="1183535"/>
          <a:ext cx="140167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A1E915-0222-3073-282F-270288ECC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85054"/>
              </p:ext>
            </p:extLst>
          </p:nvPr>
        </p:nvGraphicFramePr>
        <p:xfrm>
          <a:off x="3229284" y="1183535"/>
          <a:ext cx="140167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10480D3-DE9F-1E6E-4FB4-8FA096A1F285}"/>
              </a:ext>
            </a:extLst>
          </p:cNvPr>
          <p:cNvSpPr txBox="1"/>
          <p:nvPr/>
        </p:nvSpPr>
        <p:spPr>
          <a:xfrm>
            <a:off x="5297424" y="1183535"/>
            <a:ext cx="560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quantile = number of observations (10) * 0.75 = 7.5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530B3-A2DB-D3AD-03FD-24F70D63A30A}"/>
              </a:ext>
            </a:extLst>
          </p:cNvPr>
          <p:cNvSpPr txBox="1"/>
          <p:nvPr/>
        </p:nvSpPr>
        <p:spPr>
          <a:xfrm>
            <a:off x="5437632" y="2228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Need to interpolate because it falls between 7 and 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651B3-CBF7-A356-9DE7-D88C0480B2B1}"/>
              </a:ext>
            </a:extLst>
          </p:cNvPr>
          <p:cNvSpPr/>
          <p:nvPr/>
        </p:nvSpPr>
        <p:spPr>
          <a:xfrm>
            <a:off x="3229284" y="3806952"/>
            <a:ext cx="1401670" cy="338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DA6E2-836E-1DE8-60A5-20C7C365ABA4}"/>
              </a:ext>
            </a:extLst>
          </p:cNvPr>
          <p:cNvSpPr/>
          <p:nvPr/>
        </p:nvSpPr>
        <p:spPr>
          <a:xfrm>
            <a:off x="3229284" y="4163568"/>
            <a:ext cx="1401670" cy="338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91F6B-359E-1DB3-DFA8-E7EE87F47FD9}"/>
              </a:ext>
            </a:extLst>
          </p:cNvPr>
          <p:cNvSpPr txBox="1"/>
          <p:nvPr/>
        </p:nvSpPr>
        <p:spPr>
          <a:xfrm>
            <a:off x="4700500" y="3798690"/>
            <a:ext cx="126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70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4385E-1BE3-A076-1D2D-1BAD0AB1E9B9}"/>
              </a:ext>
            </a:extLst>
          </p:cNvPr>
          <p:cNvSpPr txBox="1"/>
          <p:nvPr/>
        </p:nvSpPr>
        <p:spPr>
          <a:xfrm>
            <a:off x="4700500" y="4132564"/>
            <a:ext cx="126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80</a:t>
            </a:r>
            <a:r>
              <a:rPr lang="en-US" baseline="30000" dirty="0"/>
              <a:t>th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0F9384-0223-3817-308E-F8A57C1A5EE2}"/>
              </a:ext>
            </a:extLst>
          </p:cNvPr>
          <p:cNvCxnSpPr/>
          <p:nvPr/>
        </p:nvCxnSpPr>
        <p:spPr>
          <a:xfrm flipH="1">
            <a:off x="4980432" y="2597343"/>
            <a:ext cx="536448" cy="12013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D75A0CD-0DFB-E3DC-E9CC-85AA6EE0FC4A}"/>
              </a:ext>
            </a:extLst>
          </p:cNvPr>
          <p:cNvSpPr txBox="1"/>
          <p:nvPr/>
        </p:nvSpPr>
        <p:spPr>
          <a:xfrm>
            <a:off x="5866358" y="3655736"/>
            <a:ext cx="4780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  <a:r>
              <a:rPr lang="en-US" sz="2000" baseline="30000" dirty="0"/>
              <a:t>th</a:t>
            </a:r>
            <a:r>
              <a:rPr lang="en-US" sz="2000" dirty="0"/>
              <a:t> quantile = 3785 + (0.5 x (4604 – 3784))</a:t>
            </a:r>
          </a:p>
          <a:p>
            <a:r>
              <a:rPr lang="en-US" sz="2000" dirty="0"/>
              <a:t>	        = 3785 + 410</a:t>
            </a:r>
          </a:p>
          <a:p>
            <a:r>
              <a:rPr lang="en-US" sz="2000" dirty="0"/>
              <a:t>	        = </a:t>
            </a:r>
            <a:r>
              <a:rPr lang="en-US" sz="2000" b="1" dirty="0"/>
              <a:t>4195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51CEE4-226B-199D-C9ED-494E53B48414}"/>
              </a:ext>
            </a:extLst>
          </p:cNvPr>
          <p:cNvSpPr txBox="1"/>
          <p:nvPr/>
        </p:nvSpPr>
        <p:spPr>
          <a:xfrm>
            <a:off x="1250898" y="570193"/>
            <a:ext cx="15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SORTED </a:t>
            </a:r>
          </a:p>
          <a:p>
            <a:pPr algn="ctr"/>
            <a:r>
              <a:rPr lang="en-US" dirty="0"/>
              <a:t>RAW COUNTS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653E8-8D2B-6B77-F71D-2ED72AD0B5A8}"/>
              </a:ext>
            </a:extLst>
          </p:cNvPr>
          <p:cNvSpPr txBox="1"/>
          <p:nvPr/>
        </p:nvSpPr>
        <p:spPr>
          <a:xfrm>
            <a:off x="3137369" y="564615"/>
            <a:ext cx="158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CUMULATIVE</a:t>
            </a:r>
          </a:p>
          <a:p>
            <a:pPr algn="ctr"/>
            <a:r>
              <a:rPr lang="en-US" dirty="0"/>
              <a:t>SUM COUNTS</a:t>
            </a:r>
          </a:p>
        </p:txBody>
      </p:sp>
    </p:spTree>
    <p:extLst>
      <p:ext uri="{BB962C8B-B14F-4D97-AF65-F5344CB8AC3E}">
        <p14:creationId xmlns:p14="http://schemas.microsoft.com/office/powerpoint/2010/main" val="408326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 animBg="1"/>
      <p:bldP spid="16" grpId="0" animBg="1"/>
      <p:bldP spid="18" grpId="0"/>
      <p:bldP spid="19" grpId="0"/>
      <p:bldP spid="22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CSS (normalized to 75th quantile)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453972-88A5-1653-801C-92B5ACB4C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86092"/>
              </p:ext>
            </p:extLst>
          </p:nvPr>
        </p:nvGraphicFramePr>
        <p:xfrm>
          <a:off x="1346275" y="1183535"/>
          <a:ext cx="140167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A1E915-0222-3073-282F-270288ECC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7420"/>
              </p:ext>
            </p:extLst>
          </p:nvPr>
        </p:nvGraphicFramePr>
        <p:xfrm>
          <a:off x="3229284" y="1183535"/>
          <a:ext cx="140167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SampleD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ASV8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10480D3-DE9F-1E6E-4FB4-8FA096A1F285}"/>
              </a:ext>
            </a:extLst>
          </p:cNvPr>
          <p:cNvSpPr txBox="1"/>
          <p:nvPr/>
        </p:nvSpPr>
        <p:spPr>
          <a:xfrm>
            <a:off x="5297424" y="1183535"/>
            <a:ext cx="560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quantile = number of observations (10) * 0.75 = 7.5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530B3-A2DB-D3AD-03FD-24F70D63A30A}"/>
              </a:ext>
            </a:extLst>
          </p:cNvPr>
          <p:cNvSpPr txBox="1"/>
          <p:nvPr/>
        </p:nvSpPr>
        <p:spPr>
          <a:xfrm>
            <a:off x="5437632" y="2228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Need to interpolate because it falls between 7 and 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651B3-CBF7-A356-9DE7-D88C0480B2B1}"/>
              </a:ext>
            </a:extLst>
          </p:cNvPr>
          <p:cNvSpPr/>
          <p:nvPr/>
        </p:nvSpPr>
        <p:spPr>
          <a:xfrm>
            <a:off x="3229284" y="3806952"/>
            <a:ext cx="1401670" cy="338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DA6E2-836E-1DE8-60A5-20C7C365ABA4}"/>
              </a:ext>
            </a:extLst>
          </p:cNvPr>
          <p:cNvSpPr/>
          <p:nvPr/>
        </p:nvSpPr>
        <p:spPr>
          <a:xfrm>
            <a:off x="3229284" y="4163568"/>
            <a:ext cx="1401670" cy="338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91F6B-359E-1DB3-DFA8-E7EE87F47FD9}"/>
              </a:ext>
            </a:extLst>
          </p:cNvPr>
          <p:cNvSpPr txBox="1"/>
          <p:nvPr/>
        </p:nvSpPr>
        <p:spPr>
          <a:xfrm>
            <a:off x="4700500" y="3798690"/>
            <a:ext cx="126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70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4385E-1BE3-A076-1D2D-1BAD0AB1E9B9}"/>
              </a:ext>
            </a:extLst>
          </p:cNvPr>
          <p:cNvSpPr txBox="1"/>
          <p:nvPr/>
        </p:nvSpPr>
        <p:spPr>
          <a:xfrm>
            <a:off x="4700500" y="4132564"/>
            <a:ext cx="126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80</a:t>
            </a:r>
            <a:r>
              <a:rPr lang="en-US" baseline="30000" dirty="0"/>
              <a:t>th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0F9384-0223-3817-308E-F8A57C1A5EE2}"/>
              </a:ext>
            </a:extLst>
          </p:cNvPr>
          <p:cNvCxnSpPr/>
          <p:nvPr/>
        </p:nvCxnSpPr>
        <p:spPr>
          <a:xfrm flipH="1">
            <a:off x="4980432" y="2597343"/>
            <a:ext cx="536448" cy="12013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D75A0CD-0DFB-E3DC-E9CC-85AA6EE0FC4A}"/>
              </a:ext>
            </a:extLst>
          </p:cNvPr>
          <p:cNvSpPr txBox="1"/>
          <p:nvPr/>
        </p:nvSpPr>
        <p:spPr>
          <a:xfrm>
            <a:off x="5866358" y="3655736"/>
            <a:ext cx="4780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  <a:r>
              <a:rPr lang="en-US" sz="2000" baseline="30000" dirty="0"/>
              <a:t>th</a:t>
            </a:r>
            <a:r>
              <a:rPr lang="en-US" sz="2000" dirty="0"/>
              <a:t> quantile = 2070 + (0.5 x (2767 – 2070))</a:t>
            </a:r>
          </a:p>
          <a:p>
            <a:r>
              <a:rPr lang="en-US" sz="2000" dirty="0"/>
              <a:t>	        = 2070 + 348.5</a:t>
            </a:r>
          </a:p>
          <a:p>
            <a:r>
              <a:rPr lang="en-US" sz="2000" dirty="0"/>
              <a:t>	        = </a:t>
            </a:r>
            <a:r>
              <a:rPr lang="en-US" sz="2000" b="1" dirty="0"/>
              <a:t>2418.5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51CEE4-226B-199D-C9ED-494E53B48414}"/>
              </a:ext>
            </a:extLst>
          </p:cNvPr>
          <p:cNvSpPr txBox="1"/>
          <p:nvPr/>
        </p:nvSpPr>
        <p:spPr>
          <a:xfrm>
            <a:off x="1250898" y="570193"/>
            <a:ext cx="15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SORTED </a:t>
            </a:r>
          </a:p>
          <a:p>
            <a:pPr algn="ctr"/>
            <a:r>
              <a:rPr lang="en-US" dirty="0"/>
              <a:t>RAW COUNTS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653E8-8D2B-6B77-F71D-2ED72AD0B5A8}"/>
              </a:ext>
            </a:extLst>
          </p:cNvPr>
          <p:cNvSpPr txBox="1"/>
          <p:nvPr/>
        </p:nvSpPr>
        <p:spPr>
          <a:xfrm>
            <a:off x="3137369" y="564615"/>
            <a:ext cx="158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CUMULATIVE</a:t>
            </a:r>
          </a:p>
          <a:p>
            <a:pPr algn="ctr"/>
            <a:r>
              <a:rPr lang="en-US" dirty="0"/>
              <a:t>SUM COUNTS</a:t>
            </a:r>
          </a:p>
        </p:txBody>
      </p:sp>
    </p:spTree>
    <p:extLst>
      <p:ext uri="{BB962C8B-B14F-4D97-AF65-F5344CB8AC3E}">
        <p14:creationId xmlns:p14="http://schemas.microsoft.com/office/powerpoint/2010/main" val="42791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 animBg="1"/>
      <p:bldP spid="16" grpId="0" animBg="1"/>
      <p:bldP spid="18" grpId="0"/>
      <p:bldP spid="19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BETA DIVERSITY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7203A-0106-9009-95F6-BCDEDCDF3DCB}"/>
              </a:ext>
            </a:extLst>
          </p:cNvPr>
          <p:cNvSpPr txBox="1"/>
          <p:nvPr/>
        </p:nvSpPr>
        <p:spPr>
          <a:xfrm>
            <a:off x="0" y="1178164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venir Next Demi Bold" panose="020B0503020202020204" pitchFamily="34" charset="0"/>
              </a:rPr>
              <a:t>Similarity of structure/composition between communities</a:t>
            </a:r>
          </a:p>
          <a:p>
            <a:pPr algn="ctr"/>
            <a:endParaRPr lang="en-US" sz="3200" b="1" dirty="0">
              <a:latin typeface="Avenir Next Demi Bold" panose="020B0503020202020204" pitchFamily="34" charset="0"/>
            </a:endParaRPr>
          </a:p>
          <a:p>
            <a:pPr algn="ctr"/>
            <a:endParaRPr lang="en-US" sz="3200" b="1" dirty="0">
              <a:latin typeface="Avenir Next Demi Bold" panose="020B0503020202020204" pitchFamily="34" charset="0"/>
            </a:endParaRPr>
          </a:p>
          <a:p>
            <a:pPr algn="ctr"/>
            <a:endParaRPr lang="en-US" sz="3200" b="1" dirty="0">
              <a:latin typeface="Avenir Next Demi Bold" panose="020B0503020202020204" pitchFamily="34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sz="3200" dirty="0">
                <a:latin typeface="Avenir Next" panose="020B0503020202020204" pitchFamily="34" charset="0"/>
              </a:rPr>
              <a:t>Investigate how factors influence community composition</a:t>
            </a:r>
          </a:p>
          <a:p>
            <a:pPr marL="514350" indent="-514350" algn="ctr">
              <a:buFont typeface="+mj-lt"/>
              <a:buAutoNum type="arabicPeriod"/>
            </a:pPr>
            <a:endParaRPr lang="en-US" sz="3200" dirty="0">
              <a:latin typeface="Avenir Next" panose="020B0503020202020204" pitchFamily="34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sz="3200" dirty="0">
                <a:latin typeface="Avenir Next" panose="020B0503020202020204" pitchFamily="34" charset="0"/>
              </a:rPr>
              <a:t>Identify taxa associated with specific factors</a:t>
            </a:r>
          </a:p>
        </p:txBody>
      </p:sp>
    </p:spTree>
    <p:extLst>
      <p:ext uri="{BB962C8B-B14F-4D97-AF65-F5344CB8AC3E}">
        <p14:creationId xmlns:p14="http://schemas.microsoft.com/office/powerpoint/2010/main" val="189980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CSS (normalized to 75th quantile)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67017B-FC0F-56A5-5B9D-FB7F24D0C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64790"/>
              </p:ext>
            </p:extLst>
          </p:nvPr>
        </p:nvGraphicFramePr>
        <p:xfrm>
          <a:off x="361996" y="1110669"/>
          <a:ext cx="3504175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3721252350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55389707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88195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6AAA1D-80EA-18E3-D076-187A1712F5D7}"/>
              </a:ext>
            </a:extLst>
          </p:cNvPr>
          <p:cNvSpPr txBox="1"/>
          <p:nvPr/>
        </p:nvSpPr>
        <p:spPr>
          <a:xfrm>
            <a:off x="1053632" y="736783"/>
            <a:ext cx="21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COUNTS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03513-AB58-794A-61FF-33AA5A0C9C1F}"/>
              </a:ext>
            </a:extLst>
          </p:cNvPr>
          <p:cNvSpPr txBox="1"/>
          <p:nvPr/>
        </p:nvSpPr>
        <p:spPr>
          <a:xfrm>
            <a:off x="4098728" y="2273126"/>
            <a:ext cx="36080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Scaling factors (cumulative sums):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Sample A = 1654</a:t>
            </a:r>
          </a:p>
          <a:p>
            <a:pPr algn="ctr"/>
            <a:r>
              <a:rPr lang="en-US" dirty="0"/>
              <a:t>Sample B = 2559.5</a:t>
            </a:r>
          </a:p>
          <a:p>
            <a:pPr algn="ctr"/>
            <a:r>
              <a:rPr lang="en-US" dirty="0"/>
              <a:t>Sample C = 4195</a:t>
            </a:r>
          </a:p>
          <a:p>
            <a:pPr algn="ctr"/>
            <a:r>
              <a:rPr lang="en-US" dirty="0"/>
              <a:t>Sample D = 2418.5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DDAD87-9943-F501-9701-FA9D4A4EC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57092"/>
              </p:ext>
            </p:extLst>
          </p:nvPr>
        </p:nvGraphicFramePr>
        <p:xfrm>
          <a:off x="7939324" y="1110669"/>
          <a:ext cx="3504175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3721252350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55389707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88195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0.2882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DA6635-3ADC-FDF4-7CA1-0727EAC3CDE6}"/>
              </a:ext>
            </a:extLst>
          </p:cNvPr>
          <p:cNvSpPr txBox="1"/>
          <p:nvPr/>
        </p:nvSpPr>
        <p:spPr>
          <a:xfrm>
            <a:off x="8719799" y="735950"/>
            <a:ext cx="194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SCALED COUNTS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40DED-6085-FA18-97F0-DAFD48FE428A}"/>
              </a:ext>
            </a:extLst>
          </p:cNvPr>
          <p:cNvSpPr txBox="1"/>
          <p:nvPr/>
        </p:nvSpPr>
        <p:spPr>
          <a:xfrm>
            <a:off x="1219200" y="5546525"/>
            <a:ext cx="10467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MORE STEP:  MULTIPLY SCALED COUNTS BY MEDIAN CUMULATIVE SUM</a:t>
            </a:r>
          </a:p>
        </p:txBody>
      </p:sp>
    </p:spTree>
    <p:extLst>
      <p:ext uri="{BB962C8B-B14F-4D97-AF65-F5344CB8AC3E}">
        <p14:creationId xmlns:p14="http://schemas.microsoft.com/office/powerpoint/2010/main" val="38725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CSS (normalized to 75th quantile)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DDAD87-9943-F501-9701-FA9D4A4EC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59453"/>
              </p:ext>
            </p:extLst>
          </p:nvPr>
        </p:nvGraphicFramePr>
        <p:xfrm>
          <a:off x="246172" y="1311837"/>
          <a:ext cx="3504175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3721252350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55389707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88195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0.2882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DA6635-3ADC-FDF4-7CA1-0727EAC3CDE6}"/>
              </a:ext>
            </a:extLst>
          </p:cNvPr>
          <p:cNvSpPr txBox="1"/>
          <p:nvPr/>
        </p:nvSpPr>
        <p:spPr>
          <a:xfrm>
            <a:off x="1026647" y="937118"/>
            <a:ext cx="194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SCALED 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94355-58EC-104C-25A7-C947D8AD7F3B}"/>
              </a:ext>
            </a:extLst>
          </p:cNvPr>
          <p:cNvSpPr txBox="1"/>
          <p:nvPr/>
        </p:nvSpPr>
        <p:spPr>
          <a:xfrm>
            <a:off x="4229208" y="2251330"/>
            <a:ext cx="751430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Multiply by the dynamically calculated median of cumulative sums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Cumulative sums = 1654, 2418.5, 2559.5, 4195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Median = (2418.5 + 2559.5) / 2</a:t>
            </a:r>
          </a:p>
          <a:p>
            <a:pPr algn="ctr"/>
            <a:r>
              <a:rPr lang="en-US" dirty="0"/>
              <a:t>                 = 2489</a:t>
            </a:r>
          </a:p>
        </p:txBody>
      </p:sp>
    </p:spTree>
    <p:extLst>
      <p:ext uri="{BB962C8B-B14F-4D97-AF65-F5344CB8AC3E}">
        <p14:creationId xmlns:p14="http://schemas.microsoft.com/office/powerpoint/2010/main" val="27870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CSS (normalized to 75th quantile)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DDAD87-9943-F501-9701-FA9D4A4EC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72599"/>
              </p:ext>
            </p:extLst>
          </p:nvPr>
        </p:nvGraphicFramePr>
        <p:xfrm>
          <a:off x="468085" y="1311837"/>
          <a:ext cx="3504175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3721252350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55389707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88195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0.2882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DA6635-3ADC-FDF4-7CA1-0727EAC3CDE6}"/>
              </a:ext>
            </a:extLst>
          </p:cNvPr>
          <p:cNvSpPr txBox="1"/>
          <p:nvPr/>
        </p:nvSpPr>
        <p:spPr>
          <a:xfrm>
            <a:off x="1248560" y="937118"/>
            <a:ext cx="194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SCALED 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94355-58EC-104C-25A7-C947D8AD7F3B}"/>
              </a:ext>
            </a:extLst>
          </p:cNvPr>
          <p:cNvSpPr txBox="1"/>
          <p:nvPr/>
        </p:nvSpPr>
        <p:spPr>
          <a:xfrm>
            <a:off x="4460424" y="2951347"/>
            <a:ext cx="3271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Multiply each count by 2489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F80C4-5AA8-8770-9E19-C0DEE0AA6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58138"/>
              </p:ext>
            </p:extLst>
          </p:nvPr>
        </p:nvGraphicFramePr>
        <p:xfrm>
          <a:off x="8219740" y="1306450"/>
          <a:ext cx="3504175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3721252350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55389707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88195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302.41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274.29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408.69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540.36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153.57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739.98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424.13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634.94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317.35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529.91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671.03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761.63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769.10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717.33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583.92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607.07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537.13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1161.62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311.37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963.24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1393.59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625.24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486.60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93.59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410.69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368.37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76F23E-BB34-C549-A818-8A95C07D9285}"/>
              </a:ext>
            </a:extLst>
          </p:cNvPr>
          <p:cNvSpPr txBox="1"/>
          <p:nvPr/>
        </p:nvSpPr>
        <p:spPr>
          <a:xfrm>
            <a:off x="8597879" y="937118"/>
            <a:ext cx="295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 NORMALIZED COUNTS</a:t>
            </a:r>
          </a:p>
        </p:txBody>
      </p:sp>
    </p:spTree>
    <p:extLst>
      <p:ext uri="{BB962C8B-B14F-4D97-AF65-F5344CB8AC3E}">
        <p14:creationId xmlns:p14="http://schemas.microsoft.com/office/powerpoint/2010/main" val="419245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CSS (normalized to 75th quantile)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6F23E-BB34-C549-A818-8A95C07D9285}"/>
              </a:ext>
            </a:extLst>
          </p:cNvPr>
          <p:cNvSpPr txBox="1"/>
          <p:nvPr/>
        </p:nvSpPr>
        <p:spPr>
          <a:xfrm>
            <a:off x="8585687" y="586214"/>
            <a:ext cx="295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 NORMALIZED COUNTS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1C7646-1A17-9609-5988-EEDBAF23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23038"/>
              </p:ext>
            </p:extLst>
          </p:nvPr>
        </p:nvGraphicFramePr>
        <p:xfrm>
          <a:off x="355900" y="1018540"/>
          <a:ext cx="3504175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3721252350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55389707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88195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3575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4477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6487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4443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38A4AEC-2681-DBE7-2CC5-0DA5524BC5ED}"/>
              </a:ext>
            </a:extLst>
          </p:cNvPr>
          <p:cNvSpPr txBox="1"/>
          <p:nvPr/>
        </p:nvSpPr>
        <p:spPr>
          <a:xfrm>
            <a:off x="998768" y="586214"/>
            <a:ext cx="21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COUNTS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BF232C-8B18-4F43-08A1-B1EE1C4A5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02642"/>
              </p:ext>
            </p:extLst>
          </p:nvPr>
        </p:nvGraphicFramePr>
        <p:xfrm>
          <a:off x="8146588" y="1018540"/>
          <a:ext cx="3504175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835">
                  <a:extLst>
                    <a:ext uri="{9D8B030D-6E8A-4147-A177-3AD203B41FA5}">
                      <a16:colId xmlns:a16="http://schemas.microsoft.com/office/drawing/2014/main" val="4181859017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99991875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3721252350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553897074"/>
                    </a:ext>
                  </a:extLst>
                </a:gridCol>
                <a:gridCol w="700835">
                  <a:extLst>
                    <a:ext uri="{9D8B030D-6E8A-4147-A177-3AD203B41FA5}">
                      <a16:colId xmlns:a16="http://schemas.microsoft.com/office/drawing/2014/main" val="188195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Sample 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7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302.41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274.29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408.69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540.36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153.57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739.98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424.13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0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634.94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317.35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529.91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4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671.03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761.63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9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2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769.10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717.33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1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583.92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607.07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537.13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0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1161.62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311.37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963.24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57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1393.59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625.24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486.60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93.59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7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ASV10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410.69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368.37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3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5379.72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4353.26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3848.74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4572.29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74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738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3BF908-4846-29CB-4909-C1E02AF942B5}"/>
              </a:ext>
            </a:extLst>
          </p:cNvPr>
          <p:cNvSpPr txBox="1">
            <a:spLocks/>
          </p:cNvSpPr>
          <p:nvPr/>
        </p:nvSpPr>
        <p:spPr>
          <a:xfrm>
            <a:off x="0" y="2581997"/>
            <a:ext cx="12192000" cy="9446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1" i="0" kern="1200" spc="100" baseline="0">
                <a:solidFill>
                  <a:schemeClr val="tx1"/>
                </a:solidFill>
                <a:latin typeface="+mj-lt"/>
                <a:ea typeface="Tungsten Medium" charset="0"/>
                <a:cs typeface="Tungsten Medium" charset="0"/>
              </a:defRPr>
            </a:lvl1pPr>
          </a:lstStyle>
          <a:p>
            <a:r>
              <a:rPr lang="el-GR" sz="6000" b="0" spc="0" dirty="0">
                <a:solidFill>
                  <a:srgbClr val="500000"/>
                </a:solidFill>
                <a:latin typeface="Avenir Next Medium" panose="020B0503020202020204" pitchFamily="34" charset="0"/>
              </a:rPr>
              <a:t>β</a:t>
            </a:r>
            <a:r>
              <a:rPr lang="en-US" sz="6000" b="0" spc="0" dirty="0">
                <a:solidFill>
                  <a:srgbClr val="500000"/>
                </a:solidFill>
                <a:latin typeface="Avenir Next Medium" panose="020B0503020202020204" pitchFamily="34" charset="0"/>
              </a:rPr>
              <a:t>-DIVERSITY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24A4A-352E-19BA-F3CB-4C246ABF321B}"/>
              </a:ext>
            </a:extLst>
          </p:cNvPr>
          <p:cNvSpPr txBox="1"/>
          <p:nvPr/>
        </p:nvSpPr>
        <p:spPr>
          <a:xfrm>
            <a:off x="0" y="3653488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venir Next Demi Bold" panose="020B0503020202020204" pitchFamily="34" charset="0"/>
              </a:rPr>
              <a:t>Comparing composition (normalized counts for each ASV) between communities</a:t>
            </a:r>
          </a:p>
        </p:txBody>
      </p:sp>
    </p:spTree>
    <p:extLst>
      <p:ext uri="{BB962C8B-B14F-4D97-AF65-F5344CB8AC3E}">
        <p14:creationId xmlns:p14="http://schemas.microsoft.com/office/powerpoint/2010/main" val="3220509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7203A-0106-9009-95F6-BCDEDCDF3DCB}"/>
              </a:ext>
            </a:extLst>
          </p:cNvPr>
          <p:cNvSpPr txBox="1"/>
          <p:nvPr/>
        </p:nvSpPr>
        <p:spPr>
          <a:xfrm>
            <a:off x="0" y="330696"/>
            <a:ext cx="12192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venir Next" panose="020B0503020202020204" pitchFamily="34" charset="0"/>
              </a:rPr>
              <a:t>Jaccard Index</a:t>
            </a:r>
          </a:p>
          <a:p>
            <a:pPr algn="ctr"/>
            <a:r>
              <a:rPr lang="en-US" sz="2600" dirty="0">
                <a:latin typeface="Avenir Next" panose="020B0503020202020204" pitchFamily="34" charset="0"/>
              </a:rPr>
              <a:t>Similarity between two samples based on presence/absence</a:t>
            </a:r>
          </a:p>
          <a:p>
            <a:pPr marL="514350" indent="-514350" algn="ctr">
              <a:buAutoNum type="arabicPeriod"/>
            </a:pPr>
            <a:endParaRPr lang="en-US" sz="3200" b="1" dirty="0">
              <a:latin typeface="Avenir Next Demi Bold" panose="020B0503020202020204" pitchFamily="34" charset="0"/>
            </a:endParaRPr>
          </a:p>
          <a:p>
            <a:pPr marL="514350" indent="-514350" algn="ctr">
              <a:buAutoNum type="arabicPeriod"/>
            </a:pPr>
            <a:endParaRPr lang="en-US" sz="3200" b="1" dirty="0">
              <a:latin typeface="Avenir Next Demi Bold" panose="020B0503020202020204" pitchFamily="34" charset="0"/>
            </a:endParaRPr>
          </a:p>
          <a:p>
            <a:pPr marL="514350" indent="-514350" algn="ctr">
              <a:buAutoNum type="arabicPeriod"/>
            </a:pPr>
            <a:endParaRPr lang="en-US" sz="3200" b="1" dirty="0">
              <a:latin typeface="Avenir Next Demi Bold" panose="020B0503020202020204" pitchFamily="34" charset="0"/>
            </a:endParaRPr>
          </a:p>
          <a:p>
            <a:pPr marL="514350" indent="-514350" algn="ctr">
              <a:buAutoNum type="arabicPeriod"/>
            </a:pPr>
            <a:endParaRPr lang="en-US" sz="3200" b="1" dirty="0">
              <a:latin typeface="Avenir Next Demi Bold" panose="020B0503020202020204" pitchFamily="34" charset="0"/>
            </a:endParaRPr>
          </a:p>
          <a:p>
            <a:pPr algn="ctr"/>
            <a:endParaRPr lang="en-US" sz="3200" b="1" dirty="0">
              <a:latin typeface="Avenir Next" panose="020B0503020202020204" pitchFamily="34" charset="0"/>
            </a:endParaRPr>
          </a:p>
        </p:txBody>
      </p:sp>
      <p:pic>
        <p:nvPicPr>
          <p:cNvPr id="1026" name="Picture 2" descr="The Jaccard similarity index · Hyperskill">
            <a:extLst>
              <a:ext uri="{FF2B5EF4-FFF2-40B4-BE49-F238E27FC236}">
                <a16:creationId xmlns:a16="http://schemas.microsoft.com/office/drawing/2014/main" id="{7A6BF11E-809D-DBD0-8977-D4C1A99E9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70"/>
          <a:stretch/>
        </p:blipFill>
        <p:spPr bwMode="auto">
          <a:xfrm>
            <a:off x="1712075" y="2241411"/>
            <a:ext cx="3655913" cy="20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26283F-5A37-D638-15C3-55E37844896F}"/>
                  </a:ext>
                </a:extLst>
              </p:cNvPr>
              <p:cNvSpPr txBox="1"/>
              <p:nvPr/>
            </p:nvSpPr>
            <p:spPr>
              <a:xfrm>
                <a:off x="5769272" y="2394571"/>
                <a:ext cx="5282536" cy="1762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𝐽𝑎𝑐𝑐𝑎𝑟𝑑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	             </a:t>
                </a:r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26283F-5A37-D638-15C3-55E37844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272" y="2394571"/>
                <a:ext cx="5282536" cy="1762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EE270AD-A78C-C054-FA4A-30DA5CD4B377}"/>
              </a:ext>
            </a:extLst>
          </p:cNvPr>
          <p:cNvSpPr txBox="1"/>
          <p:nvPr/>
        </p:nvSpPr>
        <p:spPr>
          <a:xfrm>
            <a:off x="3427355" y="4857512"/>
            <a:ext cx="5622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Jaccard distance = 1- Jaccard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dissimilarity</a:t>
            </a:r>
          </a:p>
        </p:txBody>
      </p:sp>
    </p:spTree>
    <p:extLst>
      <p:ext uri="{BB962C8B-B14F-4D97-AF65-F5344CB8AC3E}">
        <p14:creationId xmlns:p14="http://schemas.microsoft.com/office/powerpoint/2010/main" val="1895384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7203A-0106-9009-95F6-BCDEDCDF3DCB}"/>
              </a:ext>
            </a:extLst>
          </p:cNvPr>
          <p:cNvSpPr txBox="1"/>
          <p:nvPr/>
        </p:nvSpPr>
        <p:spPr>
          <a:xfrm>
            <a:off x="0" y="330696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venir Next" panose="020B0503020202020204" pitchFamily="34" charset="0"/>
              </a:rPr>
              <a:t>Bray-Curtis Dissimilarity</a:t>
            </a:r>
          </a:p>
          <a:p>
            <a:pPr algn="ctr"/>
            <a:r>
              <a:rPr lang="en-US" sz="2600" spc="-150" dirty="0">
                <a:latin typeface="Avenir Next" panose="020B0503020202020204" pitchFamily="34" charset="0"/>
              </a:rPr>
              <a:t>Dissimilarity between two communities based on the abundance of each species present</a:t>
            </a:r>
          </a:p>
          <a:p>
            <a:pPr algn="ctr"/>
            <a:endParaRPr lang="en-US" sz="2600" spc="-150" dirty="0">
              <a:latin typeface="Avenir Next" panose="020B0503020202020204" pitchFamily="34" charset="0"/>
            </a:endParaRPr>
          </a:p>
          <a:p>
            <a:pPr algn="ctr"/>
            <a:endParaRPr lang="en-US" sz="2600" spc="-150" dirty="0">
              <a:latin typeface="Avenir Next" panose="020B0503020202020204" pitchFamily="34" charset="0"/>
            </a:endParaRPr>
          </a:p>
          <a:p>
            <a:pPr algn="ctr"/>
            <a:r>
              <a:rPr lang="en-US" sz="2600" i="1" spc="-150" dirty="0">
                <a:latin typeface="Avenir Next" panose="020B0503020202020204" pitchFamily="34" charset="0"/>
              </a:rPr>
              <a:t>Sum of the absolute differences between the counts divided by the sum of the total abundances in the two samples</a:t>
            </a:r>
          </a:p>
        </p:txBody>
      </p:sp>
      <p:pic>
        <p:nvPicPr>
          <p:cNvPr id="6" name="Picture 5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A3D88FE5-9F7A-6EB9-55D0-3EBB46503F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1918" y="3210268"/>
            <a:ext cx="4004435" cy="2082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6C108-3FE5-4214-7E6B-AB1C36966B31}"/>
              </a:ext>
            </a:extLst>
          </p:cNvPr>
          <p:cNvSpPr txBox="1"/>
          <p:nvPr/>
        </p:nvSpPr>
        <p:spPr>
          <a:xfrm>
            <a:off x="4583681" y="5039872"/>
            <a:ext cx="367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Fig 1. </a:t>
            </a:r>
            <a:r>
              <a:rPr lang="en-US" dirty="0">
                <a:latin typeface="Garamond" panose="02020404030301010803" pitchFamily="18" charset="0"/>
              </a:rPr>
              <a:t>The “</a:t>
            </a:r>
            <a:r>
              <a:rPr lang="en-US" dirty="0" err="1">
                <a:latin typeface="Garamond" panose="02020404030301010803" pitchFamily="18" charset="0"/>
              </a:rPr>
              <a:t>mathy</a:t>
            </a:r>
            <a:r>
              <a:rPr lang="en-US" dirty="0">
                <a:latin typeface="Garamond" panose="02020404030301010803" pitchFamily="18" charset="0"/>
              </a:rPr>
              <a:t>” way of defining it</a:t>
            </a:r>
          </a:p>
        </p:txBody>
      </p:sp>
    </p:spTree>
    <p:extLst>
      <p:ext uri="{BB962C8B-B14F-4D97-AF65-F5344CB8AC3E}">
        <p14:creationId xmlns:p14="http://schemas.microsoft.com/office/powerpoint/2010/main" val="2788826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d animals in different poses&#10;&#10;Description automatically generated">
            <a:extLst>
              <a:ext uri="{FF2B5EF4-FFF2-40B4-BE49-F238E27FC236}">
                <a16:creationId xmlns:a16="http://schemas.microsoft.com/office/drawing/2014/main" id="{E97F9EAD-6E18-77FC-C369-8EBF2DEBB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44" y="84019"/>
            <a:ext cx="9763312" cy="368158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5D272F-BB79-6E38-D0FF-4933EAD14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25660"/>
              </p:ext>
            </p:extLst>
          </p:nvPr>
        </p:nvGraphicFramePr>
        <p:xfrm>
          <a:off x="2394400" y="3887666"/>
          <a:ext cx="7403200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0800">
                  <a:extLst>
                    <a:ext uri="{9D8B030D-6E8A-4147-A177-3AD203B41FA5}">
                      <a16:colId xmlns:a16="http://schemas.microsoft.com/office/drawing/2014/main" val="3935892803"/>
                    </a:ext>
                  </a:extLst>
                </a:gridCol>
                <a:gridCol w="1850800">
                  <a:extLst>
                    <a:ext uri="{9D8B030D-6E8A-4147-A177-3AD203B41FA5}">
                      <a16:colId xmlns:a16="http://schemas.microsoft.com/office/drawing/2014/main" val="68173611"/>
                    </a:ext>
                  </a:extLst>
                </a:gridCol>
                <a:gridCol w="1850800">
                  <a:extLst>
                    <a:ext uri="{9D8B030D-6E8A-4147-A177-3AD203B41FA5}">
                      <a16:colId xmlns:a16="http://schemas.microsoft.com/office/drawing/2014/main" val="821123741"/>
                    </a:ext>
                  </a:extLst>
                </a:gridCol>
                <a:gridCol w="1850800">
                  <a:extLst>
                    <a:ext uri="{9D8B030D-6E8A-4147-A177-3AD203B41FA5}">
                      <a16:colId xmlns:a16="http://schemas.microsoft.com/office/drawing/2014/main" val="2212219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Community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Community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Community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7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Species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Species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2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Species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3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Species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8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68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BRAY-CURTIS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0840A1-960E-C34E-6E75-83AFCD091F84}"/>
              </a:ext>
            </a:extLst>
          </p:cNvPr>
          <p:cNvGraphicFramePr>
            <a:graphicFrameLocks noGrp="1"/>
          </p:cNvGraphicFramePr>
          <p:nvPr/>
        </p:nvGraphicFramePr>
        <p:xfrm>
          <a:off x="2394400" y="597266"/>
          <a:ext cx="7403200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0800">
                  <a:extLst>
                    <a:ext uri="{9D8B030D-6E8A-4147-A177-3AD203B41FA5}">
                      <a16:colId xmlns:a16="http://schemas.microsoft.com/office/drawing/2014/main" val="3935892803"/>
                    </a:ext>
                  </a:extLst>
                </a:gridCol>
                <a:gridCol w="1850800">
                  <a:extLst>
                    <a:ext uri="{9D8B030D-6E8A-4147-A177-3AD203B41FA5}">
                      <a16:colId xmlns:a16="http://schemas.microsoft.com/office/drawing/2014/main" val="68173611"/>
                    </a:ext>
                  </a:extLst>
                </a:gridCol>
                <a:gridCol w="1850800">
                  <a:extLst>
                    <a:ext uri="{9D8B030D-6E8A-4147-A177-3AD203B41FA5}">
                      <a16:colId xmlns:a16="http://schemas.microsoft.com/office/drawing/2014/main" val="821123741"/>
                    </a:ext>
                  </a:extLst>
                </a:gridCol>
                <a:gridCol w="1850800">
                  <a:extLst>
                    <a:ext uri="{9D8B030D-6E8A-4147-A177-3AD203B41FA5}">
                      <a16:colId xmlns:a16="http://schemas.microsoft.com/office/drawing/2014/main" val="2212219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Community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Community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Community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7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Species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Species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2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Species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3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Species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8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6D5625-2C65-6758-7FD5-605699FC5EE1}"/>
              </a:ext>
            </a:extLst>
          </p:cNvPr>
          <p:cNvSpPr txBox="1"/>
          <p:nvPr/>
        </p:nvSpPr>
        <p:spPr>
          <a:xfrm>
            <a:off x="0" y="288681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Step 1</a:t>
            </a:r>
            <a:r>
              <a:rPr lang="en-US" sz="2800" dirty="0"/>
              <a:t>. Calculate absolute differences in abundance between communities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C212C-AA02-211C-2D21-BA995B4743D3}"/>
              </a:ext>
            </a:extLst>
          </p:cNvPr>
          <p:cNvSpPr txBox="1"/>
          <p:nvPr/>
        </p:nvSpPr>
        <p:spPr>
          <a:xfrm>
            <a:off x="0" y="3522932"/>
            <a:ext cx="37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A VS. B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Species A: |10-8| = 2</a:t>
            </a:r>
          </a:p>
          <a:p>
            <a:pPr algn="ctr"/>
            <a:r>
              <a:rPr lang="en-US" sz="2000" dirty="0"/>
              <a:t>Species B: |5-3| = 2</a:t>
            </a:r>
          </a:p>
          <a:p>
            <a:pPr algn="ctr"/>
            <a:r>
              <a:rPr lang="en-US" sz="2000" dirty="0"/>
              <a:t>Species C: |2-0| = 2</a:t>
            </a:r>
          </a:p>
          <a:p>
            <a:pPr algn="ctr"/>
            <a:r>
              <a:rPr lang="en-US" sz="2000" dirty="0"/>
              <a:t>Species D: |0-1|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6B06A-3D32-AD7E-4CFC-3EF256477557}"/>
              </a:ext>
            </a:extLst>
          </p:cNvPr>
          <p:cNvSpPr txBox="1"/>
          <p:nvPr/>
        </p:nvSpPr>
        <p:spPr>
          <a:xfrm>
            <a:off x="4209600" y="3522932"/>
            <a:ext cx="37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A VS. C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Species A: |10-5| = 5</a:t>
            </a:r>
          </a:p>
          <a:p>
            <a:pPr algn="ctr"/>
            <a:r>
              <a:rPr lang="en-US" sz="2000" dirty="0"/>
              <a:t>Species B: |5-0| = 5</a:t>
            </a:r>
          </a:p>
          <a:p>
            <a:pPr algn="ctr"/>
            <a:r>
              <a:rPr lang="en-US" sz="2000" dirty="0"/>
              <a:t>Species C: |2-3| = 1</a:t>
            </a:r>
          </a:p>
          <a:p>
            <a:pPr algn="ctr"/>
            <a:r>
              <a:rPr lang="en-US" sz="2000" dirty="0"/>
              <a:t>Species D: |0-4| =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57CE1-AB4D-D61A-CC3D-3E2A430E91E4}"/>
              </a:ext>
            </a:extLst>
          </p:cNvPr>
          <p:cNvSpPr txBox="1"/>
          <p:nvPr/>
        </p:nvSpPr>
        <p:spPr>
          <a:xfrm>
            <a:off x="8419200" y="3522932"/>
            <a:ext cx="37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B VS. C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Species A: |8-5| = 3</a:t>
            </a:r>
          </a:p>
          <a:p>
            <a:pPr algn="ctr"/>
            <a:r>
              <a:rPr lang="en-US" sz="2000" dirty="0"/>
              <a:t>Species B: |3-0| = 3</a:t>
            </a:r>
          </a:p>
          <a:p>
            <a:pPr algn="ctr"/>
            <a:r>
              <a:rPr lang="en-US" sz="2000" dirty="0"/>
              <a:t>Species C: |0-3| = 3</a:t>
            </a:r>
          </a:p>
          <a:p>
            <a:pPr algn="ctr"/>
            <a:r>
              <a:rPr lang="en-US" sz="2000" dirty="0"/>
              <a:t>Species D: |1-4| = 3</a:t>
            </a:r>
          </a:p>
        </p:txBody>
      </p:sp>
    </p:spTree>
    <p:extLst>
      <p:ext uri="{BB962C8B-B14F-4D97-AF65-F5344CB8AC3E}">
        <p14:creationId xmlns:p14="http://schemas.microsoft.com/office/powerpoint/2010/main" val="265561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BRAY-CURTIS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D5625-2C65-6758-7FD5-605699FC5EE1}"/>
              </a:ext>
            </a:extLst>
          </p:cNvPr>
          <p:cNvSpPr txBox="1"/>
          <p:nvPr/>
        </p:nvSpPr>
        <p:spPr>
          <a:xfrm>
            <a:off x="224400" y="3290400"/>
            <a:ext cx="11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Step 2</a:t>
            </a:r>
            <a:r>
              <a:rPr lang="en-US" sz="2800" dirty="0"/>
              <a:t>. Sum the absolute differences for each pair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C212C-AA02-211C-2D21-BA995B4743D3}"/>
              </a:ext>
            </a:extLst>
          </p:cNvPr>
          <p:cNvSpPr txBox="1"/>
          <p:nvPr/>
        </p:nvSpPr>
        <p:spPr>
          <a:xfrm>
            <a:off x="0" y="753620"/>
            <a:ext cx="37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A VS. B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Species A: |10-8| = 2</a:t>
            </a:r>
          </a:p>
          <a:p>
            <a:pPr algn="ctr"/>
            <a:r>
              <a:rPr lang="en-US" sz="2000" dirty="0"/>
              <a:t>Species B: |5-3| = 2</a:t>
            </a:r>
          </a:p>
          <a:p>
            <a:pPr algn="ctr"/>
            <a:r>
              <a:rPr lang="en-US" sz="2000" dirty="0"/>
              <a:t>Species C: |2-0| = 2</a:t>
            </a:r>
          </a:p>
          <a:p>
            <a:pPr algn="ctr"/>
            <a:r>
              <a:rPr lang="en-US" sz="2000" dirty="0"/>
              <a:t>Species D: |0-1|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6B06A-3D32-AD7E-4CFC-3EF256477557}"/>
              </a:ext>
            </a:extLst>
          </p:cNvPr>
          <p:cNvSpPr txBox="1"/>
          <p:nvPr/>
        </p:nvSpPr>
        <p:spPr>
          <a:xfrm>
            <a:off x="4209600" y="753620"/>
            <a:ext cx="37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A VS. C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Species A: |10-5| = 5</a:t>
            </a:r>
          </a:p>
          <a:p>
            <a:pPr algn="ctr"/>
            <a:r>
              <a:rPr lang="en-US" sz="2000" dirty="0"/>
              <a:t>Species B: |5-0| = 5</a:t>
            </a:r>
          </a:p>
          <a:p>
            <a:pPr algn="ctr"/>
            <a:r>
              <a:rPr lang="en-US" sz="2000" dirty="0"/>
              <a:t>Species C: |2-3| = 1</a:t>
            </a:r>
          </a:p>
          <a:p>
            <a:pPr algn="ctr"/>
            <a:r>
              <a:rPr lang="en-US" sz="2000" dirty="0"/>
              <a:t>Species D: |0-4| =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57CE1-AB4D-D61A-CC3D-3E2A430E91E4}"/>
              </a:ext>
            </a:extLst>
          </p:cNvPr>
          <p:cNvSpPr txBox="1"/>
          <p:nvPr/>
        </p:nvSpPr>
        <p:spPr>
          <a:xfrm>
            <a:off x="8419200" y="753620"/>
            <a:ext cx="37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B VS. C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Species A: |8-5| = 3</a:t>
            </a:r>
          </a:p>
          <a:p>
            <a:pPr algn="ctr"/>
            <a:r>
              <a:rPr lang="en-US" sz="2000" dirty="0"/>
              <a:t>Species B: |3-0| = 3</a:t>
            </a:r>
          </a:p>
          <a:p>
            <a:pPr algn="ctr"/>
            <a:r>
              <a:rPr lang="en-US" sz="2000" dirty="0"/>
              <a:t>Species C: |0-3| = 3</a:t>
            </a:r>
          </a:p>
          <a:p>
            <a:pPr algn="ctr"/>
            <a:r>
              <a:rPr lang="en-US" sz="2000" dirty="0"/>
              <a:t>Species D: |1-4|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C5C19-436E-1762-B98D-A159BBE7EC53}"/>
              </a:ext>
            </a:extLst>
          </p:cNvPr>
          <p:cNvSpPr txBox="1"/>
          <p:nvPr/>
        </p:nvSpPr>
        <p:spPr>
          <a:xfrm>
            <a:off x="0" y="3930020"/>
            <a:ext cx="37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A VS. B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2 + 2 + 2 + 1 = </a:t>
            </a:r>
            <a:r>
              <a:rPr lang="en-US" sz="2000" b="1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7928-5105-CFE9-C06B-CA737DF77536}"/>
              </a:ext>
            </a:extLst>
          </p:cNvPr>
          <p:cNvSpPr txBox="1"/>
          <p:nvPr/>
        </p:nvSpPr>
        <p:spPr>
          <a:xfrm>
            <a:off x="4209600" y="3930020"/>
            <a:ext cx="37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A VS. B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5 + 5 + 1 + 4 = </a:t>
            </a:r>
            <a:r>
              <a:rPr lang="en-US" sz="2000" b="1" dirty="0"/>
              <a:t>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0CF7F-EAC1-698B-CA24-047EDEAAEEBB}"/>
              </a:ext>
            </a:extLst>
          </p:cNvPr>
          <p:cNvSpPr txBox="1"/>
          <p:nvPr/>
        </p:nvSpPr>
        <p:spPr>
          <a:xfrm>
            <a:off x="8419200" y="3930020"/>
            <a:ext cx="37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B VS. C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3 + 3 + 3 + 3 = </a:t>
            </a:r>
            <a:r>
              <a:rPr lang="en-US" sz="20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3763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5F0829B-BB21-B723-EBD0-37962024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46"/>
          <a:stretch/>
        </p:blipFill>
        <p:spPr>
          <a:xfrm>
            <a:off x="505785" y="615275"/>
            <a:ext cx="11180429" cy="5351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DFCD64-7596-E2C3-37CC-FF6D276489A2}"/>
              </a:ext>
            </a:extLst>
          </p:cNvPr>
          <p:cNvSpPr txBox="1"/>
          <p:nvPr/>
        </p:nvSpPr>
        <p:spPr>
          <a:xfrm>
            <a:off x="2877008" y="122737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Use our count matrix/taxonomy information to do this</a:t>
            </a:r>
          </a:p>
        </p:txBody>
      </p:sp>
    </p:spTree>
    <p:extLst>
      <p:ext uri="{BB962C8B-B14F-4D97-AF65-F5344CB8AC3E}">
        <p14:creationId xmlns:p14="http://schemas.microsoft.com/office/powerpoint/2010/main" val="1794188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BRAY-CURTIS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D5625-2C65-6758-7FD5-605699FC5EE1}"/>
              </a:ext>
            </a:extLst>
          </p:cNvPr>
          <p:cNvSpPr txBox="1"/>
          <p:nvPr/>
        </p:nvSpPr>
        <p:spPr>
          <a:xfrm>
            <a:off x="224400" y="3021596"/>
            <a:ext cx="11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Step 3</a:t>
            </a:r>
            <a:r>
              <a:rPr lang="en-US" sz="2800" dirty="0"/>
              <a:t>. Calculate total abundance of all species in both samples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19617-7CED-5ED1-89AB-C59E2F8B9888}"/>
              </a:ext>
            </a:extLst>
          </p:cNvPr>
          <p:cNvSpPr txBox="1"/>
          <p:nvPr/>
        </p:nvSpPr>
        <p:spPr>
          <a:xfrm>
            <a:off x="0" y="3798055"/>
            <a:ext cx="3772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A VS. B</a:t>
            </a:r>
          </a:p>
          <a:p>
            <a:pPr algn="ctr"/>
            <a:endParaRPr lang="en-US" sz="2000" dirty="0"/>
          </a:p>
          <a:p>
            <a:pPr algn="ctr"/>
            <a:r>
              <a:rPr lang="en-US" sz="1600" dirty="0"/>
              <a:t>Total abundance A= 10 + 5 + 2 + 0 = </a:t>
            </a:r>
            <a:r>
              <a:rPr lang="en-US" sz="1600" b="1" dirty="0"/>
              <a:t>17</a:t>
            </a:r>
          </a:p>
          <a:p>
            <a:pPr algn="ctr"/>
            <a:r>
              <a:rPr lang="en-US" sz="1600" dirty="0"/>
              <a:t>Total abundance B= 8 + 3 + 0 + 1 = </a:t>
            </a:r>
            <a:r>
              <a:rPr lang="en-US" sz="1600" b="1" dirty="0"/>
              <a:t>12</a:t>
            </a:r>
          </a:p>
          <a:p>
            <a:pPr algn="ctr"/>
            <a:endParaRPr lang="en-US" sz="1600" dirty="0"/>
          </a:p>
          <a:p>
            <a:pPr algn="ctr"/>
            <a:endParaRPr 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2939EB-A111-F59D-1030-2E21D26A14F5}"/>
              </a:ext>
            </a:extLst>
          </p:cNvPr>
          <p:cNvSpPr txBox="1"/>
          <p:nvPr/>
        </p:nvSpPr>
        <p:spPr>
          <a:xfrm>
            <a:off x="4209600" y="3798055"/>
            <a:ext cx="3772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A VS. C</a:t>
            </a:r>
          </a:p>
          <a:p>
            <a:pPr algn="ctr"/>
            <a:endParaRPr lang="en-US" sz="2000" dirty="0"/>
          </a:p>
          <a:p>
            <a:pPr algn="ctr"/>
            <a:r>
              <a:rPr lang="en-US" sz="1600" dirty="0"/>
              <a:t>Total abundance A= 10 + 5 + 2 + 0 = </a:t>
            </a:r>
            <a:r>
              <a:rPr lang="en-US" sz="1600" b="1" dirty="0"/>
              <a:t>17</a:t>
            </a:r>
          </a:p>
          <a:p>
            <a:pPr algn="ctr"/>
            <a:r>
              <a:rPr lang="en-US" sz="1600" dirty="0"/>
              <a:t>Total abundance C= 8 + 3 + 0 + 1 = </a:t>
            </a:r>
            <a:r>
              <a:rPr lang="en-US" sz="1600" b="1" dirty="0"/>
              <a:t>12</a:t>
            </a:r>
          </a:p>
          <a:p>
            <a:pPr algn="ctr"/>
            <a:endParaRPr lang="en-US" sz="1600" dirty="0"/>
          </a:p>
          <a:p>
            <a:pPr algn="ctr"/>
            <a:endParaRPr 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0CCFEF-B1AD-41B4-9A1C-08EB5962C70E}"/>
              </a:ext>
            </a:extLst>
          </p:cNvPr>
          <p:cNvSpPr txBox="1"/>
          <p:nvPr/>
        </p:nvSpPr>
        <p:spPr>
          <a:xfrm>
            <a:off x="8194800" y="3798055"/>
            <a:ext cx="377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B VS. C</a:t>
            </a:r>
          </a:p>
          <a:p>
            <a:pPr algn="ctr"/>
            <a:endParaRPr lang="en-US" sz="2000" dirty="0"/>
          </a:p>
          <a:p>
            <a:pPr algn="ctr"/>
            <a:r>
              <a:rPr lang="en-US" sz="1600" dirty="0"/>
              <a:t>Total abundance B= 8 + 3 + 0 + 1 = </a:t>
            </a:r>
            <a:r>
              <a:rPr lang="en-US" sz="1600" b="1" dirty="0"/>
              <a:t>12</a:t>
            </a:r>
          </a:p>
          <a:p>
            <a:pPr algn="ctr"/>
            <a:r>
              <a:rPr lang="en-US" sz="1600" dirty="0"/>
              <a:t>Total abundance C= 5 + 0 + 3 + 4 = </a:t>
            </a:r>
            <a:r>
              <a:rPr lang="en-US" sz="1600" b="1" dirty="0"/>
              <a:t>12</a:t>
            </a:r>
          </a:p>
          <a:p>
            <a:pPr algn="ctr"/>
            <a:endParaRPr lang="en-US" sz="16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17E10F-D784-9DBD-459B-A03AE1F3E786}"/>
              </a:ext>
            </a:extLst>
          </p:cNvPr>
          <p:cNvGraphicFramePr>
            <a:graphicFrameLocks noGrp="1"/>
          </p:cNvGraphicFramePr>
          <p:nvPr/>
        </p:nvGraphicFramePr>
        <p:xfrm>
          <a:off x="2394400" y="490469"/>
          <a:ext cx="7403200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0800">
                  <a:extLst>
                    <a:ext uri="{9D8B030D-6E8A-4147-A177-3AD203B41FA5}">
                      <a16:colId xmlns:a16="http://schemas.microsoft.com/office/drawing/2014/main" val="3935892803"/>
                    </a:ext>
                  </a:extLst>
                </a:gridCol>
                <a:gridCol w="1850800">
                  <a:extLst>
                    <a:ext uri="{9D8B030D-6E8A-4147-A177-3AD203B41FA5}">
                      <a16:colId xmlns:a16="http://schemas.microsoft.com/office/drawing/2014/main" val="68173611"/>
                    </a:ext>
                  </a:extLst>
                </a:gridCol>
                <a:gridCol w="1850800">
                  <a:extLst>
                    <a:ext uri="{9D8B030D-6E8A-4147-A177-3AD203B41FA5}">
                      <a16:colId xmlns:a16="http://schemas.microsoft.com/office/drawing/2014/main" val="821123741"/>
                    </a:ext>
                  </a:extLst>
                </a:gridCol>
                <a:gridCol w="1850800">
                  <a:extLst>
                    <a:ext uri="{9D8B030D-6E8A-4147-A177-3AD203B41FA5}">
                      <a16:colId xmlns:a16="http://schemas.microsoft.com/office/drawing/2014/main" val="2212219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Community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Community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Community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7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Species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Species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2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Species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3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Species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8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52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BRAY-CURTIS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D5625-2C65-6758-7FD5-605699FC5EE1}"/>
              </a:ext>
            </a:extLst>
          </p:cNvPr>
          <p:cNvSpPr txBox="1"/>
          <p:nvPr/>
        </p:nvSpPr>
        <p:spPr>
          <a:xfrm>
            <a:off x="224400" y="3136846"/>
            <a:ext cx="11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Step 4</a:t>
            </a:r>
            <a:r>
              <a:rPr lang="en-US" sz="2800" dirty="0"/>
              <a:t>. Calculate Bray-Curtis Dissimilarity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19617-7CED-5ED1-89AB-C59E2F8B9888}"/>
              </a:ext>
            </a:extLst>
          </p:cNvPr>
          <p:cNvSpPr txBox="1"/>
          <p:nvPr/>
        </p:nvSpPr>
        <p:spPr>
          <a:xfrm>
            <a:off x="0" y="1582498"/>
            <a:ext cx="377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A VS. B</a:t>
            </a:r>
          </a:p>
          <a:p>
            <a:pPr algn="ctr"/>
            <a:r>
              <a:rPr lang="en-US" sz="1600" dirty="0"/>
              <a:t>Total abundance A= 10 + 5 + 2 + 0 = </a:t>
            </a:r>
            <a:r>
              <a:rPr lang="en-US" sz="1600" b="1" dirty="0"/>
              <a:t>17</a:t>
            </a:r>
          </a:p>
          <a:p>
            <a:pPr algn="ctr"/>
            <a:r>
              <a:rPr lang="en-US" sz="1600" dirty="0"/>
              <a:t>Total abundance B= 8 + 3 + 0 + 1 = </a:t>
            </a:r>
            <a:r>
              <a:rPr lang="en-US" sz="1600" b="1" dirty="0"/>
              <a:t>12</a:t>
            </a:r>
          </a:p>
          <a:p>
            <a:pPr algn="ctr"/>
            <a:endParaRPr lang="en-US" sz="1600" dirty="0"/>
          </a:p>
          <a:p>
            <a:pPr algn="ctr"/>
            <a:endParaRPr 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2939EB-A111-F59D-1030-2E21D26A14F5}"/>
              </a:ext>
            </a:extLst>
          </p:cNvPr>
          <p:cNvSpPr txBox="1"/>
          <p:nvPr/>
        </p:nvSpPr>
        <p:spPr>
          <a:xfrm>
            <a:off x="4209600" y="1648498"/>
            <a:ext cx="377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A VS. C</a:t>
            </a:r>
          </a:p>
          <a:p>
            <a:pPr algn="ctr"/>
            <a:r>
              <a:rPr lang="en-US" sz="1600" dirty="0"/>
              <a:t>Total abundance A= 10 + 5 + 2 + 0 = </a:t>
            </a:r>
            <a:r>
              <a:rPr lang="en-US" sz="1600" b="1" dirty="0"/>
              <a:t>17</a:t>
            </a:r>
          </a:p>
          <a:p>
            <a:pPr algn="ctr"/>
            <a:r>
              <a:rPr lang="en-US" sz="1600" dirty="0"/>
              <a:t>Total abundance C= 8 + 3 + 0 + 1 = </a:t>
            </a:r>
            <a:r>
              <a:rPr lang="en-US" sz="1600" b="1" dirty="0"/>
              <a:t>12</a:t>
            </a:r>
          </a:p>
          <a:p>
            <a:pPr algn="ctr"/>
            <a:endParaRPr lang="en-US" sz="1600" dirty="0"/>
          </a:p>
          <a:p>
            <a:pPr algn="ctr"/>
            <a:endParaRPr 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0CCFEF-B1AD-41B4-9A1C-08EB5962C70E}"/>
              </a:ext>
            </a:extLst>
          </p:cNvPr>
          <p:cNvSpPr txBox="1"/>
          <p:nvPr/>
        </p:nvSpPr>
        <p:spPr>
          <a:xfrm>
            <a:off x="8194800" y="1648498"/>
            <a:ext cx="3772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B VS. C</a:t>
            </a:r>
          </a:p>
          <a:p>
            <a:pPr algn="ctr"/>
            <a:r>
              <a:rPr lang="en-US" sz="1600" dirty="0"/>
              <a:t>Total abundance B= 8 + 3 + 0 + 1 = </a:t>
            </a:r>
            <a:r>
              <a:rPr lang="en-US" sz="1600" b="1" dirty="0"/>
              <a:t>12</a:t>
            </a:r>
          </a:p>
          <a:p>
            <a:pPr algn="ctr"/>
            <a:r>
              <a:rPr lang="en-US" sz="1600" dirty="0"/>
              <a:t>Total abundance C= 5 + 0 + 3 + 4 = </a:t>
            </a:r>
            <a:r>
              <a:rPr lang="en-US" sz="1600" b="1" dirty="0"/>
              <a:t>12</a:t>
            </a:r>
          </a:p>
          <a:p>
            <a:pPr algn="ctr"/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7F3FF-EE82-3320-18B4-05B5537A8A68}"/>
              </a:ext>
            </a:extLst>
          </p:cNvPr>
          <p:cNvSpPr txBox="1"/>
          <p:nvPr/>
        </p:nvSpPr>
        <p:spPr>
          <a:xfrm>
            <a:off x="0" y="474570"/>
            <a:ext cx="377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A VS. B</a:t>
            </a:r>
          </a:p>
          <a:p>
            <a:pPr algn="ctr"/>
            <a:r>
              <a:rPr lang="en-US" dirty="0"/>
              <a:t>Absolute differences in abundance:</a:t>
            </a:r>
          </a:p>
          <a:p>
            <a:pPr algn="ctr"/>
            <a:r>
              <a:rPr lang="en-US" sz="2000" dirty="0"/>
              <a:t>2 + 2 + 2 + 1 = </a:t>
            </a:r>
            <a:r>
              <a:rPr lang="en-US" sz="2000" b="1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A195A-6505-C1C0-E42F-7EC4CD2E41DD}"/>
              </a:ext>
            </a:extLst>
          </p:cNvPr>
          <p:cNvSpPr txBox="1"/>
          <p:nvPr/>
        </p:nvSpPr>
        <p:spPr>
          <a:xfrm>
            <a:off x="4152000" y="474570"/>
            <a:ext cx="377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A VS. B</a:t>
            </a:r>
          </a:p>
          <a:p>
            <a:pPr algn="ctr"/>
            <a:r>
              <a:rPr lang="en-US" dirty="0"/>
              <a:t>Absolute differences in abundance:</a:t>
            </a:r>
          </a:p>
          <a:p>
            <a:pPr algn="ctr"/>
            <a:r>
              <a:rPr lang="en-US" sz="2000" dirty="0"/>
              <a:t>5 + 5 + 1 + 4 = </a:t>
            </a:r>
            <a:r>
              <a:rPr lang="en-US" sz="2000" b="1" dirty="0"/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60CCE-E15D-8830-41FE-4D4807ACD332}"/>
              </a:ext>
            </a:extLst>
          </p:cNvPr>
          <p:cNvSpPr txBox="1"/>
          <p:nvPr/>
        </p:nvSpPr>
        <p:spPr>
          <a:xfrm>
            <a:off x="8361600" y="474570"/>
            <a:ext cx="377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COMMUNITY B VS. C</a:t>
            </a:r>
          </a:p>
          <a:p>
            <a:pPr algn="ctr"/>
            <a:r>
              <a:rPr lang="en-US" dirty="0"/>
              <a:t>Absolute differences in abundance:</a:t>
            </a:r>
          </a:p>
          <a:p>
            <a:pPr algn="ctr"/>
            <a:r>
              <a:rPr lang="en-US" sz="2000" dirty="0"/>
              <a:t>3 + 3 + 3 + 3 = </a:t>
            </a:r>
            <a:r>
              <a:rPr lang="en-US" sz="2000" b="1" dirty="0"/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AC0E8-5429-B6A1-A635-25867CC8BDA9}"/>
              </a:ext>
            </a:extLst>
          </p:cNvPr>
          <p:cNvSpPr txBox="1"/>
          <p:nvPr/>
        </p:nvSpPr>
        <p:spPr>
          <a:xfrm>
            <a:off x="379200" y="3935323"/>
            <a:ext cx="37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BC(A,B)	= 7 / (17 + 12)</a:t>
            </a:r>
          </a:p>
          <a:p>
            <a:r>
              <a:rPr lang="en-US" sz="2000" dirty="0"/>
              <a:t>	= 7/29</a:t>
            </a:r>
          </a:p>
          <a:p>
            <a:r>
              <a:rPr lang="en-US" sz="2000" dirty="0"/>
              <a:t>	</a:t>
            </a:r>
            <a:r>
              <a:rPr lang="en-US" sz="2000" b="1" dirty="0"/>
              <a:t>= 0.241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0B7A4-8DFD-F201-F14B-6A6308510DE8}"/>
              </a:ext>
            </a:extLst>
          </p:cNvPr>
          <p:cNvSpPr txBox="1"/>
          <p:nvPr/>
        </p:nvSpPr>
        <p:spPr>
          <a:xfrm>
            <a:off x="4485602" y="3935323"/>
            <a:ext cx="37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BC(A,C)	= 15/ (17 + 12)</a:t>
            </a:r>
          </a:p>
          <a:p>
            <a:r>
              <a:rPr lang="en-US" sz="2000" dirty="0"/>
              <a:t>	= 15/29</a:t>
            </a:r>
          </a:p>
          <a:p>
            <a:r>
              <a:rPr lang="en-US" sz="2000" dirty="0"/>
              <a:t>	</a:t>
            </a:r>
            <a:r>
              <a:rPr lang="en-US" sz="2000" b="1" dirty="0"/>
              <a:t>= 0.517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253F1-37B6-E6AB-620E-73B1B3C801DC}"/>
              </a:ext>
            </a:extLst>
          </p:cNvPr>
          <p:cNvSpPr txBox="1"/>
          <p:nvPr/>
        </p:nvSpPr>
        <p:spPr>
          <a:xfrm>
            <a:off x="8778002" y="3935323"/>
            <a:ext cx="37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BC(B,C)	= 12/ (12 + 12)</a:t>
            </a:r>
          </a:p>
          <a:p>
            <a:r>
              <a:rPr lang="en-US" sz="2000" dirty="0"/>
              <a:t>	= 12/24</a:t>
            </a:r>
          </a:p>
          <a:p>
            <a:r>
              <a:rPr lang="en-US" sz="2000" dirty="0"/>
              <a:t>	</a:t>
            </a:r>
            <a:r>
              <a:rPr lang="en-US" sz="2000" b="1" dirty="0"/>
              <a:t>= 0.500</a:t>
            </a:r>
          </a:p>
        </p:txBody>
      </p:sp>
    </p:spTree>
    <p:extLst>
      <p:ext uri="{BB962C8B-B14F-4D97-AF65-F5344CB8AC3E}">
        <p14:creationId xmlns:p14="http://schemas.microsoft.com/office/powerpoint/2010/main" val="306758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BRAY-CURTIS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9960DB-4687-39A9-C679-51043508305C}"/>
              </a:ext>
            </a:extLst>
          </p:cNvPr>
          <p:cNvGraphicFramePr>
            <a:graphicFrameLocks noGrp="1"/>
          </p:cNvGraphicFramePr>
          <p:nvPr/>
        </p:nvGraphicFramePr>
        <p:xfrm>
          <a:off x="3400224" y="4329000"/>
          <a:ext cx="52277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944">
                  <a:extLst>
                    <a:ext uri="{9D8B030D-6E8A-4147-A177-3AD203B41FA5}">
                      <a16:colId xmlns:a16="http://schemas.microsoft.com/office/drawing/2014/main" val="1407506636"/>
                    </a:ext>
                  </a:extLst>
                </a:gridCol>
                <a:gridCol w="1306944">
                  <a:extLst>
                    <a:ext uri="{9D8B030D-6E8A-4147-A177-3AD203B41FA5}">
                      <a16:colId xmlns:a16="http://schemas.microsoft.com/office/drawing/2014/main" val="3173103604"/>
                    </a:ext>
                  </a:extLst>
                </a:gridCol>
                <a:gridCol w="1306944">
                  <a:extLst>
                    <a:ext uri="{9D8B030D-6E8A-4147-A177-3AD203B41FA5}">
                      <a16:colId xmlns:a16="http://schemas.microsoft.com/office/drawing/2014/main" val="3331811644"/>
                    </a:ext>
                  </a:extLst>
                </a:gridCol>
                <a:gridCol w="1306944">
                  <a:extLst>
                    <a:ext uri="{9D8B030D-6E8A-4147-A177-3AD203B41FA5}">
                      <a16:colId xmlns:a16="http://schemas.microsoft.com/office/drawing/2014/main" val="3403083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Comm.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Comm.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Comm.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09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Comm 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26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Comm. 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0.241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8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Comm. 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032184"/>
                  </a:ext>
                </a:extLst>
              </a:tr>
            </a:tbl>
          </a:graphicData>
        </a:graphic>
      </p:graphicFrame>
      <p:pic>
        <p:nvPicPr>
          <p:cNvPr id="12" name="Picture 11" descr="Red animals in different poses&#10;&#10;Description automatically generated">
            <a:extLst>
              <a:ext uri="{FF2B5EF4-FFF2-40B4-BE49-F238E27FC236}">
                <a16:creationId xmlns:a16="http://schemas.microsoft.com/office/drawing/2014/main" id="{340E66C4-60E1-6692-388B-649509EC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44" y="206419"/>
            <a:ext cx="9763312" cy="368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56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7203A-0106-9009-95F6-BCDEDCDF3DCB}"/>
              </a:ext>
            </a:extLst>
          </p:cNvPr>
          <p:cNvSpPr txBox="1"/>
          <p:nvPr/>
        </p:nvSpPr>
        <p:spPr>
          <a:xfrm>
            <a:off x="0" y="330696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venir Next" panose="020B0503020202020204" pitchFamily="34" charset="0"/>
              </a:rPr>
              <a:t>UniFrac</a:t>
            </a:r>
            <a:r>
              <a:rPr lang="en-US" sz="3200" b="1" dirty="0">
                <a:latin typeface="Avenir Next" panose="020B0503020202020204" pitchFamily="34" charset="0"/>
              </a:rPr>
              <a:t> Distance</a:t>
            </a:r>
          </a:p>
          <a:p>
            <a:pPr algn="ctr"/>
            <a:r>
              <a:rPr lang="en-US" sz="2600" spc="-150" dirty="0">
                <a:latin typeface="Avenir Next" panose="020B0503020202020204" pitchFamily="34" charset="0"/>
              </a:rPr>
              <a:t>Dissimilarity between two communities based on the fraction of the tree that is unique to one community or the other in each pair of communities in a shared phylogenetic tree</a:t>
            </a:r>
          </a:p>
        </p:txBody>
      </p:sp>
      <p:pic>
        <p:nvPicPr>
          <p:cNvPr id="4" name="Picture 3" descr="A diagram of a tree&#10;&#10;Description automatically generated">
            <a:extLst>
              <a:ext uri="{FF2B5EF4-FFF2-40B4-BE49-F238E27FC236}">
                <a16:creationId xmlns:a16="http://schemas.microsoft.com/office/drawing/2014/main" id="{BBCC860E-2803-2535-CBB4-B5808C96B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0" t="7826" r="1735" b="1092"/>
          <a:stretch/>
        </p:blipFill>
        <p:spPr>
          <a:xfrm>
            <a:off x="717047" y="2137986"/>
            <a:ext cx="10577549" cy="3466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B865DB-2B9F-4D44-63A7-47A9F4BAD5EC}"/>
              </a:ext>
            </a:extLst>
          </p:cNvPr>
          <p:cNvSpPr txBox="1"/>
          <p:nvPr/>
        </p:nvSpPr>
        <p:spPr>
          <a:xfrm>
            <a:off x="4134534" y="171569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A = 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1F4AA-BE5B-1038-AE84-656EDD036263}"/>
              </a:ext>
            </a:extLst>
          </p:cNvPr>
          <p:cNvSpPr txBox="1"/>
          <p:nvPr/>
        </p:nvSpPr>
        <p:spPr>
          <a:xfrm>
            <a:off x="6214411" y="1715691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B = Blue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9BBED-0F38-012D-6F50-2B25232252FC}"/>
              </a:ext>
            </a:extLst>
          </p:cNvPr>
          <p:cNvSpPr txBox="1"/>
          <p:nvPr/>
        </p:nvSpPr>
        <p:spPr>
          <a:xfrm>
            <a:off x="3922392" y="5657775"/>
            <a:ext cx="4347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Unique Fraction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>
                <a:sym typeface="Wingdings" pitchFamily="2" charset="2"/>
              </a:rPr>
              <a:t>UniFrac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5144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7203A-0106-9009-95F6-BCDEDCDF3DCB}"/>
              </a:ext>
            </a:extLst>
          </p:cNvPr>
          <p:cNvSpPr txBox="1"/>
          <p:nvPr/>
        </p:nvSpPr>
        <p:spPr>
          <a:xfrm>
            <a:off x="0" y="330696"/>
            <a:ext cx="1219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600" spc="-150" dirty="0">
              <a:latin typeface="Avenir Next" panose="020B0503020202020204" pitchFamily="34" charset="0"/>
            </a:endParaRPr>
          </a:p>
          <a:p>
            <a:pPr algn="ctr"/>
            <a:r>
              <a:rPr lang="en-US" sz="2600" b="1" spc="-150" dirty="0">
                <a:latin typeface="Avenir Next" panose="020B0503020202020204" pitchFamily="34" charset="0"/>
              </a:rPr>
              <a:t>Unweighted </a:t>
            </a:r>
            <a:r>
              <a:rPr lang="en-US" sz="2600" b="1" spc="-150" dirty="0" err="1">
                <a:latin typeface="Avenir Next" panose="020B0503020202020204" pitchFamily="34" charset="0"/>
              </a:rPr>
              <a:t>UniFrac</a:t>
            </a:r>
            <a:endParaRPr lang="en-US" sz="2600" b="1" spc="-150" dirty="0">
              <a:latin typeface="Avenir Next" panose="020B0503020202020204" pitchFamily="34" charset="0"/>
            </a:endParaRPr>
          </a:p>
          <a:p>
            <a:pPr algn="ctr"/>
            <a:r>
              <a:rPr lang="en-US" sz="2600" i="1" spc="-150" dirty="0">
                <a:latin typeface="Avenir Next" panose="020B0503020202020204" pitchFamily="34" charset="0"/>
              </a:rPr>
              <a:t>Presence/absence + shared branches in a tree</a:t>
            </a:r>
          </a:p>
          <a:p>
            <a:pPr algn="ctr"/>
            <a:r>
              <a:rPr lang="en-US" sz="2600" spc="-150" dirty="0">
                <a:latin typeface="Avenir Next" panose="020B0503020202020204" pitchFamily="34" charset="0"/>
              </a:rPr>
              <a:t>MORE EMPHASIS ON RARE TAXA</a:t>
            </a:r>
          </a:p>
          <a:p>
            <a:pPr algn="ctr"/>
            <a:endParaRPr lang="en-US" sz="2600" i="1" spc="-150" dirty="0">
              <a:latin typeface="Avenir Next" panose="020B0503020202020204" pitchFamily="34" charset="0"/>
            </a:endParaRPr>
          </a:p>
          <a:p>
            <a:pPr algn="ctr"/>
            <a:r>
              <a:rPr lang="en-US" sz="2600" b="1" spc="-150" dirty="0">
                <a:latin typeface="Avenir Next" panose="020B0503020202020204" pitchFamily="34" charset="0"/>
              </a:rPr>
              <a:t>Weighted </a:t>
            </a:r>
            <a:r>
              <a:rPr lang="en-US" sz="2600" b="1" spc="-150" dirty="0" err="1">
                <a:latin typeface="Avenir Next" panose="020B0503020202020204" pitchFamily="34" charset="0"/>
              </a:rPr>
              <a:t>UniFrac</a:t>
            </a:r>
            <a:endParaRPr lang="en-US" sz="2600" b="1" spc="-150" dirty="0">
              <a:latin typeface="Avenir Next" panose="020B0503020202020204" pitchFamily="34" charset="0"/>
            </a:endParaRPr>
          </a:p>
          <a:p>
            <a:pPr algn="ctr"/>
            <a:r>
              <a:rPr lang="en-US" sz="2600" i="1" spc="-150" dirty="0">
                <a:latin typeface="Avenir Next" panose="020B0503020202020204" pitchFamily="34" charset="0"/>
              </a:rPr>
              <a:t>Abundance + shared branches in a tree</a:t>
            </a:r>
          </a:p>
          <a:p>
            <a:pPr algn="ctr"/>
            <a:r>
              <a:rPr lang="en-US" sz="2600" spc="-150" dirty="0">
                <a:latin typeface="Avenir Next" panose="020B0503020202020204" pitchFamily="34" charset="0"/>
              </a:rPr>
              <a:t>MORE EMPHASIS ON DOMINANT TAXA</a:t>
            </a:r>
          </a:p>
          <a:p>
            <a:pPr algn="ctr"/>
            <a:endParaRPr lang="en-US" sz="2600" i="1" spc="-150" dirty="0">
              <a:latin typeface="Avenir Next" panose="020B0503020202020204" pitchFamily="34" charset="0"/>
            </a:endParaRPr>
          </a:p>
          <a:p>
            <a:pPr algn="ctr"/>
            <a:r>
              <a:rPr lang="en-US" sz="2600" b="1" spc="-150" dirty="0">
                <a:latin typeface="Avenir Next" panose="020B0503020202020204" pitchFamily="34" charset="0"/>
              </a:rPr>
              <a:t>Generalized </a:t>
            </a:r>
            <a:r>
              <a:rPr lang="en-US" sz="2600" b="1" spc="-150" dirty="0" err="1">
                <a:latin typeface="Avenir Next" panose="020B0503020202020204" pitchFamily="34" charset="0"/>
              </a:rPr>
              <a:t>UniFrac</a:t>
            </a:r>
            <a:endParaRPr lang="en-US" sz="2600" b="1" spc="-150" dirty="0">
              <a:latin typeface="Avenir Next" panose="020B0503020202020204" pitchFamily="34" charset="0"/>
            </a:endParaRPr>
          </a:p>
          <a:p>
            <a:pPr algn="ctr"/>
            <a:r>
              <a:rPr lang="en-US" sz="2600" spc="-150" dirty="0">
                <a:latin typeface="Avenir Next" panose="020B0503020202020204" pitchFamily="34" charset="0"/>
              </a:rPr>
              <a:t>Down-weighted (0-1) abundance + shared branches in a tree</a:t>
            </a:r>
          </a:p>
          <a:p>
            <a:pPr algn="ctr"/>
            <a:r>
              <a:rPr lang="en-US" sz="2600" spc="-150" dirty="0">
                <a:latin typeface="Avenir Next" panose="020B0503020202020204" pitchFamily="34" charset="0"/>
              </a:rPr>
              <a:t>ATTEMPTS TO LIMIT EMPHASIS ON DOMINANT OR RARE TAXA</a:t>
            </a:r>
          </a:p>
          <a:p>
            <a:pPr algn="ctr"/>
            <a:endParaRPr lang="en-US" sz="2600" i="1" spc="-15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85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3BF908-4846-29CB-4909-C1E02AF942B5}"/>
              </a:ext>
            </a:extLst>
          </p:cNvPr>
          <p:cNvSpPr txBox="1">
            <a:spLocks/>
          </p:cNvSpPr>
          <p:nvPr/>
        </p:nvSpPr>
        <p:spPr>
          <a:xfrm>
            <a:off x="0" y="2201500"/>
            <a:ext cx="12192000" cy="9446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1" i="0" kern="1200" spc="100" baseline="0">
                <a:solidFill>
                  <a:schemeClr val="tx1"/>
                </a:solidFill>
                <a:latin typeface="+mj-lt"/>
                <a:ea typeface="Tungsten Medium" charset="0"/>
                <a:cs typeface="Tungsten Medium" charset="0"/>
              </a:defRPr>
            </a:lvl1pPr>
          </a:lstStyle>
          <a:p>
            <a:r>
              <a:rPr lang="en-US" sz="6000" b="0" spc="0" dirty="0">
                <a:solidFill>
                  <a:srgbClr val="500000"/>
                </a:solidFill>
                <a:latin typeface="Avenir Next Medium" panose="020B0503020202020204" pitchFamily="34" charset="0"/>
              </a:rPr>
              <a:t>ORDINATION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6412B-E957-BA41-A8E7-802C7A1E963A}"/>
              </a:ext>
            </a:extLst>
          </p:cNvPr>
          <p:cNvSpPr txBox="1"/>
          <p:nvPr/>
        </p:nvSpPr>
        <p:spPr>
          <a:xfrm>
            <a:off x="0" y="3225891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venir Next Demi Bold" panose="020B0503020202020204" pitchFamily="34" charset="0"/>
              </a:rPr>
              <a:t>Visualize the dissimilarities between communities</a:t>
            </a:r>
          </a:p>
        </p:txBody>
      </p:sp>
    </p:spTree>
    <p:extLst>
      <p:ext uri="{BB962C8B-B14F-4D97-AF65-F5344CB8AC3E}">
        <p14:creationId xmlns:p14="http://schemas.microsoft.com/office/powerpoint/2010/main" val="1069167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F324E-E608-C154-2B38-14951EE90871}"/>
              </a:ext>
            </a:extLst>
          </p:cNvPr>
          <p:cNvSpPr txBox="1"/>
          <p:nvPr/>
        </p:nvSpPr>
        <p:spPr>
          <a:xfrm>
            <a:off x="1952269" y="72363"/>
            <a:ext cx="8287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NMDS </a:t>
            </a:r>
            <a:r>
              <a:rPr lang="en-US" sz="4000" dirty="0"/>
              <a:t>                   vs.                    </a:t>
            </a:r>
            <a:r>
              <a:rPr lang="en-US" sz="4800" b="1" dirty="0" err="1"/>
              <a:t>PCoA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7C046-5763-A89A-BA0B-B446EEBC55F0}"/>
              </a:ext>
            </a:extLst>
          </p:cNvPr>
          <p:cNvSpPr txBox="1"/>
          <p:nvPr/>
        </p:nvSpPr>
        <p:spPr>
          <a:xfrm>
            <a:off x="1016606" y="718694"/>
            <a:ext cx="387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Non-metric multidimensional 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1DB17-A4E5-7804-5B4E-B86C994F7B9D}"/>
              </a:ext>
            </a:extLst>
          </p:cNvPr>
          <p:cNvSpPr txBox="1"/>
          <p:nvPr/>
        </p:nvSpPr>
        <p:spPr>
          <a:xfrm>
            <a:off x="7677258" y="721281"/>
            <a:ext cx="328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Principal Co-ordinates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1C6F8-55A4-7CBC-703E-B74BE13E5FE1}"/>
              </a:ext>
            </a:extLst>
          </p:cNvPr>
          <p:cNvSpPr txBox="1"/>
          <p:nvPr/>
        </p:nvSpPr>
        <p:spPr>
          <a:xfrm>
            <a:off x="6449044" y="1344584"/>
            <a:ext cx="54644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Metric</a:t>
            </a:r>
            <a:r>
              <a:rPr lang="en-US" dirty="0"/>
              <a:t>: preserves the actual distances between communities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 be used when distances between samples can be represented as Euclidean distances or similar (i.e., Bray-Curtis)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the relationship between variables are linear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i="1" dirty="0"/>
              <a:t>Example</a:t>
            </a:r>
            <a:r>
              <a:rPr lang="en-US" dirty="0"/>
              <a:t>: gradual/linear change in composition as pH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382A1-EE9A-BD69-F604-7CEF65319E55}"/>
              </a:ext>
            </a:extLst>
          </p:cNvPr>
          <p:cNvSpPr txBox="1"/>
          <p:nvPr/>
        </p:nvSpPr>
        <p:spPr>
          <a:xfrm>
            <a:off x="144726" y="1344584"/>
            <a:ext cx="559823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Non-metric</a:t>
            </a:r>
            <a:r>
              <a:rPr lang="en-US" dirty="0"/>
              <a:t>: preserves the “rank-order”** of the distances rather than the actual distances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 be used when measures between samples are not directly interpretable as distances (i.e., </a:t>
            </a:r>
            <a:r>
              <a:rPr lang="en-US" dirty="0" err="1"/>
              <a:t>Jaccards</a:t>
            </a:r>
            <a:r>
              <a:rPr lang="en-US" dirty="0"/>
              <a:t>, </a:t>
            </a:r>
            <a:r>
              <a:rPr lang="en-US" dirty="0" err="1"/>
              <a:t>UniFrac</a:t>
            </a:r>
            <a:r>
              <a:rPr lang="en-US" dirty="0"/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Advantageous when data is qualitative (presence/absence) or when the assumption of linearity is not met/questionable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i="1" dirty="0"/>
              <a:t>Example</a:t>
            </a:r>
            <a:r>
              <a:rPr lang="en-US" dirty="0"/>
              <a:t>: dramatic shifts in community structure in response to changing environmental conditions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i="1" dirty="0"/>
              <a:t>stress assessment= how well it represents original distances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04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B7FBA-F53C-0877-7280-869F3414F00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WHAT IS “RANK-ORDER”?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24DA0-2DC2-7FEE-A6C1-F0FDE829116E}"/>
              </a:ext>
            </a:extLst>
          </p:cNvPr>
          <p:cNvSpPr txBox="1"/>
          <p:nvPr/>
        </p:nvSpPr>
        <p:spPr>
          <a:xfrm>
            <a:off x="223666" y="842037"/>
            <a:ext cx="117358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The relative ordering of distances between pairs of communities in the data set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Dissimilarity distances are ranked from smallest (rank #1) to largest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NMDS aims to find a low-dimensionality representation of the data that preserves these ranks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Communities with the highest rank (most dissimilar) should remain far apart and vice-versa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Goodness-of-fit of the reduced dimensionality is assessed using stress values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Lower stress values = better fit = the rank-order is better preserved</a:t>
            </a:r>
          </a:p>
          <a:p>
            <a:pPr marL="342900" indent="-342900" algn="ctr">
              <a:buFont typeface="+mj-lt"/>
              <a:buAutoNum type="arabicPeriod"/>
            </a:pPr>
            <a:endParaRPr lang="en-US" sz="2400" dirty="0"/>
          </a:p>
          <a:p>
            <a:pPr marL="342900" indent="-342900" algn="ctr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816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D1D5061-228F-5C20-DD49-527FE1D9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435" y="766482"/>
            <a:ext cx="11264163" cy="517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B9B49F-BE77-42B1-C075-630D3F5A4424}"/>
              </a:ext>
            </a:extLst>
          </p:cNvPr>
          <p:cNvSpPr txBox="1"/>
          <p:nvPr/>
        </p:nvSpPr>
        <p:spPr>
          <a:xfrm>
            <a:off x="265166" y="46296"/>
            <a:ext cx="11661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2400" dirty="0">
                <a:latin typeface="Avenir Next" panose="020B0503020202020204" pitchFamily="34" charset="0"/>
              </a:rPr>
              <a:t>Investigate how factors influence community composition</a:t>
            </a:r>
          </a:p>
        </p:txBody>
      </p:sp>
    </p:spTree>
    <p:extLst>
      <p:ext uri="{BB962C8B-B14F-4D97-AF65-F5344CB8AC3E}">
        <p14:creationId xmlns:p14="http://schemas.microsoft.com/office/powerpoint/2010/main" val="104324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different types of bacteria&#10;&#10;Description automatically generated with medium confidence">
            <a:extLst>
              <a:ext uri="{FF2B5EF4-FFF2-40B4-BE49-F238E27FC236}">
                <a16:creationId xmlns:a16="http://schemas.microsoft.com/office/drawing/2014/main" id="{CCE77A4F-B870-14A2-82A1-ED8CCC41E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000"/>
          <a:stretch/>
        </p:blipFill>
        <p:spPr>
          <a:xfrm>
            <a:off x="1759420" y="599883"/>
            <a:ext cx="8409444" cy="54675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6FB23E-2FE9-6F57-FB94-F65BF3A3B21D}"/>
              </a:ext>
            </a:extLst>
          </p:cNvPr>
          <p:cNvSpPr txBox="1"/>
          <p:nvPr/>
        </p:nvSpPr>
        <p:spPr>
          <a:xfrm>
            <a:off x="2072403" y="70992"/>
            <a:ext cx="8174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Font typeface="+mj-lt"/>
              <a:buAutoNum type="arabicPeriod" startAt="2"/>
            </a:pPr>
            <a:r>
              <a:rPr lang="en-US" sz="2400" dirty="0">
                <a:latin typeface="Avenir Next" panose="020B0503020202020204" pitchFamily="34" charset="0"/>
              </a:rPr>
              <a:t>Identify taxa associated with specific factors</a:t>
            </a:r>
          </a:p>
        </p:txBody>
      </p:sp>
    </p:spTree>
    <p:extLst>
      <p:ext uri="{BB962C8B-B14F-4D97-AF65-F5344CB8AC3E}">
        <p14:creationId xmlns:p14="http://schemas.microsoft.com/office/powerpoint/2010/main" val="159028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THE BASIC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7203A-0106-9009-95F6-BCDEDCDF3DCB}"/>
              </a:ext>
            </a:extLst>
          </p:cNvPr>
          <p:cNvSpPr txBox="1"/>
          <p:nvPr/>
        </p:nvSpPr>
        <p:spPr>
          <a:xfrm>
            <a:off x="0" y="883592"/>
            <a:ext cx="12192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US" sz="3200" b="1" dirty="0">
                <a:latin typeface="Avenir Next Demi Bold" panose="020B0503020202020204" pitchFamily="34" charset="0"/>
              </a:rPr>
              <a:t>Normalize our Counts</a:t>
            </a:r>
          </a:p>
          <a:p>
            <a:pPr algn="ctr"/>
            <a:r>
              <a:rPr lang="en-US" sz="2800" dirty="0">
                <a:latin typeface="Avenir Next" panose="020B0503020202020204" pitchFamily="34" charset="0"/>
              </a:rPr>
              <a:t>To account for different sequencing depths per sample</a:t>
            </a:r>
          </a:p>
          <a:p>
            <a:pPr algn="ctr"/>
            <a:endParaRPr lang="en-US" sz="2200" b="1" dirty="0">
              <a:latin typeface="Avenir Next Demi Bold" panose="020B0503020202020204" pitchFamily="34" charset="0"/>
            </a:endParaRPr>
          </a:p>
          <a:p>
            <a:pPr algn="ctr"/>
            <a:r>
              <a:rPr lang="en-US" sz="3200" b="1" dirty="0">
                <a:latin typeface="Avenir Next Demi Bold" panose="020B0503020202020204" pitchFamily="34" charset="0"/>
              </a:rPr>
              <a:t>2. Calculate the similarity/dissimilarity</a:t>
            </a:r>
          </a:p>
          <a:p>
            <a:pPr algn="ctr"/>
            <a:r>
              <a:rPr lang="en-US" sz="2800" dirty="0">
                <a:latin typeface="Avenir Next" panose="020B0503020202020204" pitchFamily="34" charset="0"/>
              </a:rPr>
              <a:t>Using a measure we deem relevant/optimal</a:t>
            </a:r>
          </a:p>
          <a:p>
            <a:pPr algn="ctr"/>
            <a:endParaRPr lang="en-US" sz="2200" b="1" dirty="0">
              <a:latin typeface="Avenir Next Demi Bold" panose="020B0503020202020204" pitchFamily="34" charset="0"/>
            </a:endParaRPr>
          </a:p>
          <a:p>
            <a:pPr algn="ctr"/>
            <a:r>
              <a:rPr lang="en-US" sz="3200" b="1" dirty="0">
                <a:latin typeface="Avenir Next Demi Bold" panose="020B0503020202020204" pitchFamily="34" charset="0"/>
              </a:rPr>
              <a:t>3. Ordinate our similarity/dissimilarity values</a:t>
            </a:r>
          </a:p>
          <a:p>
            <a:pPr algn="ctr"/>
            <a:r>
              <a:rPr lang="en-US" sz="2800" dirty="0">
                <a:latin typeface="Avenir Next" panose="020B0503020202020204" pitchFamily="34" charset="0"/>
              </a:rPr>
              <a:t>Ordinate the communities in space for visualization</a:t>
            </a:r>
          </a:p>
          <a:p>
            <a:pPr algn="ctr"/>
            <a:endParaRPr lang="en-US" sz="2200" b="1" dirty="0">
              <a:latin typeface="Avenir Next Demi Bold" panose="020B0503020202020204" pitchFamily="34" charset="0"/>
            </a:endParaRPr>
          </a:p>
          <a:p>
            <a:pPr algn="ctr"/>
            <a:r>
              <a:rPr lang="en-US" sz="3200" b="1" dirty="0">
                <a:latin typeface="Avenir Next Demi Bold" panose="020B0503020202020204" pitchFamily="34" charset="0"/>
              </a:rPr>
              <a:t>4. Statistically compare composition and/or taxa RA</a:t>
            </a:r>
          </a:p>
          <a:p>
            <a:pPr algn="ctr"/>
            <a:r>
              <a:rPr lang="en-US" sz="2800" dirty="0">
                <a:latin typeface="Avenir Next" panose="020B0503020202020204" pitchFamily="34" charset="0"/>
              </a:rPr>
              <a:t>Determine if the difference is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11655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3BF908-4846-29CB-4909-C1E02AF942B5}"/>
              </a:ext>
            </a:extLst>
          </p:cNvPr>
          <p:cNvSpPr txBox="1">
            <a:spLocks/>
          </p:cNvSpPr>
          <p:nvPr/>
        </p:nvSpPr>
        <p:spPr>
          <a:xfrm>
            <a:off x="0" y="2595153"/>
            <a:ext cx="12192000" cy="9446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1" i="0" kern="1200" spc="100" baseline="0">
                <a:solidFill>
                  <a:schemeClr val="tx1"/>
                </a:solidFill>
                <a:latin typeface="+mj-lt"/>
                <a:ea typeface="Tungsten Medium" charset="0"/>
                <a:cs typeface="Tungsten Medium" charset="0"/>
              </a:defRPr>
            </a:lvl1pPr>
          </a:lstStyle>
          <a:p>
            <a:r>
              <a:rPr lang="en-US" sz="6000" b="0" spc="0" dirty="0">
                <a:solidFill>
                  <a:srgbClr val="500000"/>
                </a:solidFill>
                <a:latin typeface="Avenir Next Medium" panose="020B0503020202020204" pitchFamily="34" charset="0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227621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1. NORMALIZE OUR COUNTS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7203A-0106-9009-95F6-BCDEDCDF3DCB}"/>
              </a:ext>
            </a:extLst>
          </p:cNvPr>
          <p:cNvSpPr txBox="1"/>
          <p:nvPr/>
        </p:nvSpPr>
        <p:spPr>
          <a:xfrm>
            <a:off x="0" y="613568"/>
            <a:ext cx="121920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venir Next Demi Bold" panose="020B0503020202020204" pitchFamily="34" charset="0"/>
              </a:rPr>
              <a:t>To account for different sequencing depths per sample</a:t>
            </a:r>
          </a:p>
          <a:p>
            <a:pPr algn="ctr"/>
            <a:endParaRPr lang="en-US" sz="3200" b="1" dirty="0">
              <a:latin typeface="Avenir Next Demi Bold" panose="020B0503020202020204" pitchFamily="34" charset="0"/>
            </a:endParaRPr>
          </a:p>
          <a:p>
            <a:pPr marL="514350" indent="-514350" algn="ctr">
              <a:buAutoNum type="arabicPeriod"/>
            </a:pPr>
            <a:r>
              <a:rPr lang="en-US" sz="3200" b="1" dirty="0">
                <a:latin typeface="Avenir Next Demi Bold" panose="020B0503020202020204" pitchFamily="34" charset="0"/>
              </a:rPr>
              <a:t>Rarefying</a:t>
            </a:r>
          </a:p>
          <a:p>
            <a:pPr algn="ctr"/>
            <a:r>
              <a:rPr lang="en-US" sz="3200" dirty="0">
                <a:latin typeface="Avenir Next" panose="020B0503020202020204" pitchFamily="34" charset="0"/>
              </a:rPr>
              <a:t>Random subsampling to specific depth</a:t>
            </a:r>
          </a:p>
          <a:p>
            <a:pPr marL="514350" indent="-514350" algn="ctr">
              <a:buAutoNum type="arabicPeriod"/>
            </a:pPr>
            <a:endParaRPr lang="en-US" sz="3200" b="1" dirty="0">
              <a:latin typeface="Avenir Next Demi Bold" panose="020B0503020202020204" pitchFamily="34" charset="0"/>
            </a:endParaRPr>
          </a:p>
          <a:p>
            <a:pPr algn="ctr"/>
            <a:r>
              <a:rPr lang="en-US" sz="3200" b="1" dirty="0">
                <a:latin typeface="Avenir Next Demi Bold" panose="020B0503020202020204" pitchFamily="34" charset="0"/>
              </a:rPr>
              <a:t>2. Total Sum Scaling (TSS)</a:t>
            </a:r>
          </a:p>
          <a:p>
            <a:pPr algn="ctr"/>
            <a:r>
              <a:rPr lang="en-US" sz="2800" dirty="0">
                <a:latin typeface="Avenir Next" panose="020B0503020202020204" pitchFamily="34" charset="0"/>
              </a:rPr>
              <a:t>Scales counts to a number for every sample (i.e., sum within sample)</a:t>
            </a:r>
          </a:p>
          <a:p>
            <a:pPr algn="ctr"/>
            <a:endParaRPr lang="en-US" sz="3200" b="1" dirty="0">
              <a:latin typeface="Avenir Next Demi Bold" panose="020B0503020202020204" pitchFamily="34" charset="0"/>
            </a:endParaRPr>
          </a:p>
          <a:p>
            <a:pPr algn="ctr"/>
            <a:r>
              <a:rPr lang="en-US" sz="3200" b="1" dirty="0">
                <a:latin typeface="Avenir Next Demi Bold" panose="020B0503020202020204" pitchFamily="34" charset="0"/>
              </a:rPr>
              <a:t>3. Cumulative Sum Scaling (CSS)</a:t>
            </a:r>
          </a:p>
          <a:p>
            <a:pPr algn="ctr"/>
            <a:r>
              <a:rPr lang="en-US" sz="2700" dirty="0">
                <a:latin typeface="Avenir Next" panose="020B0503020202020204" pitchFamily="34" charset="0"/>
              </a:rPr>
              <a:t>Scales the counts within each sample to the 75 percentile across all samples</a:t>
            </a:r>
          </a:p>
        </p:txBody>
      </p:sp>
    </p:spTree>
    <p:extLst>
      <p:ext uri="{BB962C8B-B14F-4D97-AF65-F5344CB8AC3E}">
        <p14:creationId xmlns:p14="http://schemas.microsoft.com/office/powerpoint/2010/main" val="208884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F43D3-637A-4E23-1F68-7B7B8FB6A16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0000"/>
                </a:solidFill>
                <a:latin typeface="Avenir Next Medium" panose="020B0503020202020204" pitchFamily="34" charset="0"/>
              </a:rPr>
              <a:t>RAREFYING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7203A-0106-9009-95F6-BCDEDCDF3DCB}"/>
              </a:ext>
            </a:extLst>
          </p:cNvPr>
          <p:cNvSpPr txBox="1"/>
          <p:nvPr/>
        </p:nvSpPr>
        <p:spPr>
          <a:xfrm>
            <a:off x="0" y="1270218"/>
            <a:ext cx="12192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US" sz="3200" b="1" dirty="0">
                <a:latin typeface="Avenir Next Demi Bold" panose="020B0503020202020204" pitchFamily="34" charset="0"/>
              </a:rPr>
              <a:t>Select your sampling depth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" panose="020B0503020202020204" pitchFamily="34" charset="0"/>
              </a:rPr>
              <a:t>To the lowest sequencing depth (you drop samples below your sampling depth)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" panose="020B0503020202020204" pitchFamily="34" charset="0"/>
              </a:rPr>
              <a:t>Strike a balance between really low depth and losing too many samples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endParaRPr lang="en-US" sz="2400" dirty="0">
              <a:latin typeface="Avenir Next" panose="020B0503020202020204" pitchFamily="34" charset="0"/>
            </a:endParaRPr>
          </a:p>
          <a:p>
            <a:pPr marL="514350" indent="-514350" algn="ctr">
              <a:buFont typeface="+mj-lt"/>
              <a:buAutoNum type="arabicPeriod" startAt="2"/>
            </a:pPr>
            <a:r>
              <a:rPr lang="en-US" sz="3200" b="1" dirty="0">
                <a:latin typeface="Avenir Next Demi Bold" panose="020B0503020202020204" pitchFamily="34" charset="0"/>
              </a:rPr>
              <a:t>Randomly subsample ASVs from each sample to that depth 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" panose="020B0503020202020204" pitchFamily="34" charset="0"/>
              </a:rPr>
              <a:t>Now every sample has the exact same depth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" panose="020B0503020202020204" pitchFamily="34" charset="0"/>
              </a:rPr>
              <a:t>BUT you’ve lost ASVs from samples with more ASVs originally</a:t>
            </a:r>
          </a:p>
        </p:txBody>
      </p:sp>
    </p:spTree>
    <p:extLst>
      <p:ext uri="{BB962C8B-B14F-4D97-AF65-F5344CB8AC3E}">
        <p14:creationId xmlns:p14="http://schemas.microsoft.com/office/powerpoint/2010/main" val="252228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10926</TotalTime>
  <Words>3015</Words>
  <Application>Microsoft Macintosh PowerPoint</Application>
  <PresentationFormat>Widescreen</PresentationFormat>
  <Paragraphs>1312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Aptos</vt:lpstr>
      <vt:lpstr>Aptos Display</vt:lpstr>
      <vt:lpstr>Aptos Narrow</vt:lpstr>
      <vt:lpstr>Arial</vt:lpstr>
      <vt:lpstr>Avenir Next</vt:lpstr>
      <vt:lpstr>Avenir Next Demi Bold</vt:lpstr>
      <vt:lpstr>Avenir Next Medium</vt:lpstr>
      <vt:lpstr>Cambria Math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Pinnell, Lee</dc:creator>
  <cp:lastModifiedBy>Pinnell, Lee</cp:lastModifiedBy>
  <cp:revision>8</cp:revision>
  <dcterms:created xsi:type="dcterms:W3CDTF">2024-01-16T17:20:19Z</dcterms:created>
  <dcterms:modified xsi:type="dcterms:W3CDTF">2024-04-01T17:24:54Z</dcterms:modified>
</cp:coreProperties>
</file>