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560" r:id="rId3"/>
    <p:sldId id="563" r:id="rId4"/>
    <p:sldId id="564" r:id="rId5"/>
    <p:sldId id="5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2"/>
    <p:restoredTop sz="66446"/>
  </p:normalViewPr>
  <p:slideViewPr>
    <p:cSldViewPr snapToGrid="0" snapToObjects="1">
      <p:cViewPr varScale="1">
        <p:scale>
          <a:sx n="85" d="100"/>
          <a:sy n="85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3C1F-D8E8-D148-B5CD-050E5A9095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31E6-8A24-C14F-8973-53A18572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F73C-9AD3-C249-A316-B29B5FDC406A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ttenhower.sph.harvard.edu/too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vio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f-co.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827BF06-3C27-F84A-A50A-C11B7DE5F30F}"/>
              </a:ext>
            </a:extLst>
          </p:cNvPr>
          <p:cNvSpPr txBox="1"/>
          <p:nvPr/>
        </p:nvSpPr>
        <p:spPr>
          <a:xfrm>
            <a:off x="0" y="2819431"/>
            <a:ext cx="12191999" cy="49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ctr">
              <a:lnSpc>
                <a:spcPts val="3560"/>
              </a:lnSpc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Other notable pipelines/ecosystems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like baked goods?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6F84-2AD4-E227-DA43-21B5CF64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the </a:t>
            </a:r>
            <a:r>
              <a:rPr lang="en-US" dirty="0" err="1"/>
              <a:t>Huttenhower</a:t>
            </a:r>
            <a:r>
              <a:rPr lang="en-US" dirty="0"/>
              <a:t> lab suite of tools: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https://huttenhower.sph.harvard.edu/tools/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*NOTE: marker-based metagenomic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06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like amazing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6F84-2AD4-E227-DA43-21B5CF64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</a:t>
            </a:r>
            <a:r>
              <a:rPr lang="en-US" dirty="0" err="1"/>
              <a:t>anvi’o</a:t>
            </a:r>
            <a:r>
              <a:rPr lang="en-US" dirty="0"/>
              <a:t> from the </a:t>
            </a:r>
            <a:r>
              <a:rPr lang="en-US" dirty="0" err="1"/>
              <a:t>Meren</a:t>
            </a:r>
            <a:r>
              <a:rPr lang="en-US" dirty="0"/>
              <a:t> Lab: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https://anvio.org/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*NOTE: MAG pipeline</a:t>
            </a:r>
          </a:p>
        </p:txBody>
      </p:sp>
    </p:spTree>
    <p:extLst>
      <p:ext uri="{BB962C8B-B14F-4D97-AF65-F5344CB8AC3E}">
        <p14:creationId xmlns:p14="http://schemas.microsoft.com/office/powerpoint/2010/main" val="126012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like validated pipelines?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6F84-2AD4-E227-DA43-21B5CF64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</a:t>
            </a:r>
            <a:r>
              <a:rPr lang="en-US" dirty="0" err="1"/>
              <a:t>nf</a:t>
            </a:r>
            <a:r>
              <a:rPr lang="en-US" dirty="0"/>
              <a:t>-core: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https://nf-co.re/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*NOTE: </a:t>
            </a:r>
            <a:r>
              <a:rPr lang="en-US" dirty="0" err="1"/>
              <a:t>taxprofiler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to do bacterial WGS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6F84-2AD4-E227-DA43-21B5CF64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</a:t>
            </a:r>
            <a:r>
              <a:rPr lang="en-US" dirty="0" err="1"/>
              <a:t>Bactopia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bactopia.github.io</a:t>
            </a:r>
            <a:r>
              <a:rPr lang="en-US" dirty="0"/>
              <a:t>/v3.0.0/</a:t>
            </a:r>
          </a:p>
        </p:txBody>
      </p:sp>
    </p:spTree>
    <p:extLst>
      <p:ext uri="{BB962C8B-B14F-4D97-AF65-F5344CB8AC3E}">
        <p14:creationId xmlns:p14="http://schemas.microsoft.com/office/powerpoint/2010/main" val="363264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107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Do you like baked goods?</vt:lpstr>
      <vt:lpstr>Do you like amazing documentation?</vt:lpstr>
      <vt:lpstr>Do you like validated pipelines?</vt:lpstr>
      <vt:lpstr>Do you need to do bacterial WGS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A. Miller</dc:creator>
  <cp:lastModifiedBy>Noelle Noyes</cp:lastModifiedBy>
  <cp:revision>85</cp:revision>
  <cp:lastPrinted>2019-04-04T00:35:01Z</cp:lastPrinted>
  <dcterms:created xsi:type="dcterms:W3CDTF">2019-04-04T00:00:04Z</dcterms:created>
  <dcterms:modified xsi:type="dcterms:W3CDTF">2024-06-12T23:22:51Z</dcterms:modified>
</cp:coreProperties>
</file>