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F017-720C-A138-8D3A-A58815B73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6759A-81C2-BCBC-64DA-CABE5AEA6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A1C10-3CB3-9220-8375-BC919857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8997-E27D-4610-BAB7-9FC71BC6353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0DBA1-BECF-0453-989B-A4911302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8D198-E080-A5DC-974B-30F52A0A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0135-7ECB-4D9D-A152-D82137E1C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4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EC6D-799B-969E-7815-D8929AD5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789CB-E596-5528-36FB-8879315C8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C1A9-3489-08B1-BDE3-23B2178C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8997-E27D-4610-BAB7-9FC71BC6353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2F325-F66B-C841-F9A9-D6F2CE37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A79E3-7DA2-4FA0-42F8-2D89B345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0135-7ECB-4D9D-A152-D82137E1C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1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6109D-C65A-8150-5D77-0C48A63C2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6C77C-1B35-1099-0234-F1329ACC1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666B-3518-A38E-459C-637874D5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8997-E27D-4610-BAB7-9FC71BC6353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AA6C6-436E-3EF8-C252-196544B1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351C9-BD9F-8FCD-0043-72DAA51F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0135-7ECB-4D9D-A152-D82137E1C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0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D9AA-E83A-E56A-F8B9-3E80E2B7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F5316-4EE0-B627-386C-2CE25A75F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51DFE-3CE1-BFD1-C47E-481089C6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8997-E27D-4610-BAB7-9FC71BC6353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014F2-ABA8-589F-298D-77B06F1F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D7DFA-9F7F-4085-B91C-D057609F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0135-7ECB-4D9D-A152-D82137E1C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6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C035-28F8-3EE5-E571-6885BE33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AA24D-192B-E6A0-8E58-BF04640ED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F8380-556C-6140-34EB-9948BEE0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8997-E27D-4610-BAB7-9FC71BC6353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23F1A-EBAE-DE2C-3167-65CB144F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6D8B5-786D-8AF0-8EA1-54CD975B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0135-7ECB-4D9D-A152-D82137E1C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9540-D752-4E5D-1002-CD8758B4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CE6B0-DA7B-E1F6-514E-4905042A3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65B92-1D40-FD16-A587-53AD2065F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37E41-3773-67DB-217C-B95A7090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8997-E27D-4610-BAB7-9FC71BC6353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F0B2D-0CCA-1571-B108-ABDA6FA3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34CC9-04F2-3A85-8AE1-E911E73E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0135-7ECB-4D9D-A152-D82137E1C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0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A326-82F3-FC73-52CA-8BCFD38B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09231-6FFE-8FCE-AF40-3A178E320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14DB6-E220-CC03-349C-159F5B0A2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1D54B-2886-4632-026D-58CBE4028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7C7D55-0375-1A49-DB9F-2DA97C811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F45CB-8D18-4A75-4E40-AF2F2198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8997-E27D-4610-BAB7-9FC71BC6353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17BA8-5511-7C69-E98D-4B41D992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A6264-00C5-A3D7-6E46-ADADF9A0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0135-7ECB-4D9D-A152-D82137E1C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5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0EDC-3384-8937-5C15-522144D5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F335C-A93F-33E6-BC20-8DE48E01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8997-E27D-4610-BAB7-9FC71BC6353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62E9A-B3C3-3222-09B1-C5DD684E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66241-6C21-E756-C745-61CD3FE4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0135-7ECB-4D9D-A152-D82137E1C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7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17136-925B-BBD5-0903-988DFBBE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8997-E27D-4610-BAB7-9FC71BC6353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60005-83C0-BE47-2CAB-EC87D96F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CA371-09D4-5EDF-05FB-EDE9BA67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0135-7ECB-4D9D-A152-D82137E1C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1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AC83-8151-7C97-190B-E6726CBA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45B44-4F1B-833B-5BA2-6DB0810F2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8FCA3-4D54-C170-872D-FBD062D9D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C6EE3-4C3A-6E19-131F-B827CDDC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8997-E27D-4610-BAB7-9FC71BC6353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AB53D-8054-EBA6-D737-536EF426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79561-5F54-3B24-C470-3A658A75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0135-7ECB-4D9D-A152-D82137E1C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9AD3-C476-17A8-8300-7A19CB92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2CEC3B-5095-65A2-CB56-060A5F8C7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5E29A-1601-F404-D745-79011E0A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3D4E8-DF7F-7CA4-3DC5-007296EB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8997-E27D-4610-BAB7-9FC71BC6353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5AB0E-874B-EB3C-8350-7AAD675C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D417F-5F9B-212E-C8FA-0EA46947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0135-7ECB-4D9D-A152-D82137E1C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0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D7157-7C61-9B44-E0C0-700E0E56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79AB2-64A5-9B26-CED0-0906C1977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8646D-2B70-5D64-2B87-72EB308EC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438997-E27D-4610-BAB7-9FC71BC6353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44FC6-2EEA-2598-8466-50C203309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9821C-8255-38C6-E5FE-7E33498B9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0B0135-7ECB-4D9D-A152-D82137E1C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2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FEA-F06D-20D0-81F5-A5AE218C6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bioinformatics chat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05097-B546-7F42-37C1-FDAAA0DEE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18, 2024</a:t>
            </a:r>
          </a:p>
        </p:txBody>
      </p:sp>
    </p:spTree>
    <p:extLst>
      <p:ext uri="{BB962C8B-B14F-4D97-AF65-F5344CB8AC3E}">
        <p14:creationId xmlns:p14="http://schemas.microsoft.com/office/powerpoint/2010/main" val="2140277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F4AA6-5EDA-0245-FC1E-B753D21F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AMR++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EE22C-18E6-6D3E-3EA6-A9DF225D3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5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3518-E759-1ECA-7BED-DFE2564D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1B662-76E0-26B7-F9CF-ECB17E30F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Check in and discussion about the difficulty of learning computational skills</a:t>
            </a:r>
          </a:p>
          <a:p>
            <a:r>
              <a:rPr lang="en-US" dirty="0"/>
              <a:t>Initial tips</a:t>
            </a:r>
          </a:p>
          <a:p>
            <a:r>
              <a:rPr lang="en-US" dirty="0"/>
              <a:t>General computing topics</a:t>
            </a:r>
          </a:p>
          <a:p>
            <a:pPr lvl="1"/>
            <a:r>
              <a:rPr lang="en-US" dirty="0"/>
              <a:t>What is a function? Flags?</a:t>
            </a:r>
          </a:p>
          <a:p>
            <a:pPr lvl="1"/>
            <a:r>
              <a:rPr lang="en-US" dirty="0"/>
              <a:t>What is a computing environment?</a:t>
            </a:r>
          </a:p>
          <a:p>
            <a:pPr lvl="2"/>
            <a:r>
              <a:rPr lang="en-US" dirty="0"/>
              <a:t>How do we modify this?</a:t>
            </a:r>
          </a:p>
          <a:p>
            <a:pPr lvl="1"/>
            <a:r>
              <a:rPr lang="en-US" dirty="0"/>
              <a:t>What is a pipeline?</a:t>
            </a:r>
          </a:p>
          <a:p>
            <a:pPr lvl="1"/>
            <a:r>
              <a:rPr lang="en-US" dirty="0"/>
              <a:t>How do we run commands on the HPRC?</a:t>
            </a:r>
          </a:p>
          <a:p>
            <a:r>
              <a:rPr lang="en-US" dirty="0"/>
              <a:t>16S analysis with qiime2</a:t>
            </a:r>
          </a:p>
          <a:p>
            <a:r>
              <a:rPr lang="en-US" dirty="0"/>
              <a:t>Resistome analysis with AMR++</a:t>
            </a:r>
          </a:p>
        </p:txBody>
      </p:sp>
    </p:spTree>
    <p:extLst>
      <p:ext uri="{BB962C8B-B14F-4D97-AF65-F5344CB8AC3E}">
        <p14:creationId xmlns:p14="http://schemas.microsoft.com/office/powerpoint/2010/main" val="154112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11A8-7BF1-AE3D-300D-E5C5E0E0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5F1B2-8377-29B1-A64E-7E9FFBA0F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7FB7-B014-4998-F3EB-F8F62F09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initial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E8191-0BA8-0FE6-CC35-908C1C2A0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makes good (not quite perfect)!</a:t>
            </a:r>
          </a:p>
          <a:p>
            <a:r>
              <a:rPr lang="en-US" dirty="0"/>
              <a:t>When given a new command to run, break it down into it’s components and make sure you understand what the function is doing and how your flags change it</a:t>
            </a:r>
          </a:p>
          <a:p>
            <a:r>
              <a:rPr lang="en-US" dirty="0"/>
              <a:t>Keep good notes</a:t>
            </a:r>
          </a:p>
          <a:p>
            <a:r>
              <a:rPr lang="en-US" dirty="0"/>
              <a:t>Create a spreadsheet with commonly used commands</a:t>
            </a:r>
          </a:p>
          <a:p>
            <a:r>
              <a:rPr lang="en-US" dirty="0"/>
              <a:t>Learn how to troubleshoot (examples next)</a:t>
            </a:r>
          </a:p>
        </p:txBody>
      </p:sp>
    </p:spTree>
    <p:extLst>
      <p:ext uri="{BB962C8B-B14F-4D97-AF65-F5344CB8AC3E}">
        <p14:creationId xmlns:p14="http://schemas.microsoft.com/office/powerpoint/2010/main" val="270015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F97C-DA5D-20CB-5DE2-51B7A3BF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70FDC-3E43-EFBD-D7C1-25E40E8A5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you get an error or warning, does it make sense? Google it for clues.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Was the expected output still created? Does it look fine?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Does the function you are running work on it’s own?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you are providing inputs to the command, do they all each look as expected (</a:t>
            </a:r>
            <a:r>
              <a:rPr lang="en-US" dirty="0" err="1"/>
              <a:t>fastq</a:t>
            </a:r>
            <a:r>
              <a:rPr lang="en-US" dirty="0"/>
              <a:t> reads, text files, </a:t>
            </a:r>
            <a:r>
              <a:rPr lang="en-US" dirty="0" err="1"/>
              <a:t>etc</a:t>
            </a:r>
            <a:r>
              <a:rPr lang="en-US" dirty="0"/>
              <a:t>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it’s a nested command, like in R, work from the inside out to ensure each component works as intended.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Chatgpt</a:t>
            </a:r>
            <a:r>
              <a:rPr lang="en-US" dirty="0"/>
              <a:t> is great for identifying other ways to troubleshoot, but try to be as detailed as possible.</a:t>
            </a:r>
          </a:p>
        </p:txBody>
      </p:sp>
    </p:spTree>
    <p:extLst>
      <p:ext uri="{BB962C8B-B14F-4D97-AF65-F5344CB8AC3E}">
        <p14:creationId xmlns:p14="http://schemas.microsoft.com/office/powerpoint/2010/main" val="247436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D2BE-18FA-EFC3-0C65-6BD9C48A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for computing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6B3D9-B529-E6C1-4867-15358457B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all the steps discussed in the previous slide and in your request include your findings.</a:t>
            </a:r>
          </a:p>
          <a:p>
            <a:r>
              <a:rPr lang="en-US" dirty="0"/>
              <a:t>What were you trying to do? What was the full error?</a:t>
            </a:r>
          </a:p>
          <a:p>
            <a:r>
              <a:rPr lang="en-US" dirty="0"/>
              <a:t>What did you try during troubleshooting? What worked? </a:t>
            </a:r>
          </a:p>
          <a:p>
            <a:r>
              <a:rPr lang="en-US" dirty="0"/>
              <a:t>In some scenarios, like asking a tool developer, it would be best to include a way that they can replicate your exact situation. That involves looking up all the tool versions, sharing your command and data.  </a:t>
            </a:r>
          </a:p>
        </p:txBody>
      </p:sp>
    </p:spTree>
    <p:extLst>
      <p:ext uri="{BB962C8B-B14F-4D97-AF65-F5344CB8AC3E}">
        <p14:creationId xmlns:p14="http://schemas.microsoft.com/office/powerpoint/2010/main" val="343450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C968-C634-1723-97DC-1DC73187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D5153-BBA2-4E40-A316-F03FB5834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what a function is (works for R, bash, python, etc.)</a:t>
            </a:r>
          </a:p>
          <a:p>
            <a:pPr lvl="1"/>
            <a:r>
              <a:rPr lang="en-US" dirty="0"/>
              <a:t>This also holds true for bash tools </a:t>
            </a:r>
          </a:p>
          <a:p>
            <a:r>
              <a:rPr lang="en-US" dirty="0"/>
              <a:t>What is a flag? (how are these commonly specified?)</a:t>
            </a:r>
          </a:p>
          <a:p>
            <a:r>
              <a:rPr lang="en-US" dirty="0"/>
              <a:t>What is a computing environment?</a:t>
            </a:r>
          </a:p>
          <a:p>
            <a:pPr lvl="1"/>
            <a:r>
              <a:rPr lang="en-US" dirty="0"/>
              <a:t>How do we modify this for our work (looking for 2-3 main ways)? </a:t>
            </a:r>
          </a:p>
          <a:p>
            <a:r>
              <a:rPr lang="en-US" dirty="0"/>
              <a:t>How do we run commands on the HPRC?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3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4B72-EA60-2B84-F65A-E6D44603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bioinformatic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BC560-EB0A-DF1C-9123-0B07CE00A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3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F3B4-5B73-FA76-E0F4-D6CE55F3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C1D1-89D3-582B-92F4-AB08F129D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5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401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Intro bioinformatics chat</vt:lpstr>
      <vt:lpstr>Topics for today</vt:lpstr>
      <vt:lpstr>Discussion</vt:lpstr>
      <vt:lpstr>Some initial tips</vt:lpstr>
      <vt:lpstr>Troubleshooting tips</vt:lpstr>
      <vt:lpstr>Asking for computing help</vt:lpstr>
      <vt:lpstr>Computing topics </vt:lpstr>
      <vt:lpstr>What is the purpose of bioinformatic analysis?</vt:lpstr>
      <vt:lpstr>16S</vt:lpstr>
      <vt:lpstr>AMR++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Doster, Enrique</dc:creator>
  <cp:lastModifiedBy>Doster, Enrique</cp:lastModifiedBy>
  <cp:revision>1</cp:revision>
  <dcterms:created xsi:type="dcterms:W3CDTF">2024-10-18T16:59:24Z</dcterms:created>
  <dcterms:modified xsi:type="dcterms:W3CDTF">2024-10-18T17:41:17Z</dcterms:modified>
</cp:coreProperties>
</file>